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 err="1"/>
              <a:t>Zippy’s</a:t>
            </a:r>
            <a:r>
              <a:rPr lang="en-US" dirty="0"/>
              <a:t> Room Search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Alex Tuttle, Lee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paolucci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Mitch Ruple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880D2-0B92-4069-A5C5-0995FBBE5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693C3-90EA-48C6-AF1E-BAD8B7916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We are creating a web application for Akron students to have the resource to find other classrooms/areas where they can study or have meetings at.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Languages we are using is MySQL (Database), HTML/CSS (Web/Style), Python (Scraper for </a:t>
            </a:r>
            <a:r>
              <a:rPr lang="en-US" dirty="0" err="1"/>
              <a:t>myAkron</a:t>
            </a:r>
            <a:r>
              <a:rPr lang="en-US" dirty="0"/>
              <a:t>), PHP (Server Script)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491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E133-C8A1-4E3E-8F00-5375AB1D7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Schema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DE249-C5C8-4D04-8D14-CA4B1F012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064269"/>
            <a:ext cx="2740846" cy="3804824"/>
          </a:xfrm>
        </p:spPr>
        <p:txBody>
          <a:bodyPr>
            <a:normAutofit fontScale="85000" lnSpcReduction="10000"/>
          </a:bodyPr>
          <a:lstStyle/>
          <a:p>
            <a:r>
              <a:rPr lang="en-US" u="sng" dirty="0"/>
              <a:t>Course Information</a:t>
            </a:r>
          </a:p>
          <a:p>
            <a:r>
              <a:rPr lang="en-US" dirty="0"/>
              <a:t>Course number(primary)</a:t>
            </a:r>
          </a:p>
          <a:p>
            <a:r>
              <a:rPr lang="en-US" dirty="0"/>
              <a:t>Course name</a:t>
            </a:r>
          </a:p>
          <a:p>
            <a:r>
              <a:rPr lang="en-US" dirty="0"/>
              <a:t>Start time</a:t>
            </a:r>
          </a:p>
          <a:p>
            <a:r>
              <a:rPr lang="en-US" dirty="0"/>
              <a:t>End time </a:t>
            </a:r>
          </a:p>
          <a:p>
            <a:r>
              <a:rPr lang="en-US" dirty="0"/>
              <a:t>Room ID (foreign key)</a:t>
            </a:r>
          </a:p>
          <a:p>
            <a:r>
              <a:rPr lang="en-US" dirty="0"/>
              <a:t>Days Of The Week</a:t>
            </a:r>
          </a:p>
          <a:p>
            <a:r>
              <a:rPr lang="en-US" dirty="0"/>
              <a:t>Primary Key (Start time, End Time, Room ID, Days Of The Week)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9F6896-D942-4A0E-A616-5923FC5D534E}"/>
              </a:ext>
            </a:extLst>
          </p:cNvPr>
          <p:cNvSpPr txBox="1"/>
          <p:nvPr/>
        </p:nvSpPr>
        <p:spPr>
          <a:xfrm>
            <a:off x="4057895" y="2064269"/>
            <a:ext cx="32219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Classroom Information</a:t>
            </a:r>
          </a:p>
          <a:p>
            <a:endParaRPr lang="en-US" u="sng" dirty="0"/>
          </a:p>
          <a:p>
            <a:r>
              <a:rPr lang="en-US" dirty="0"/>
              <a:t>Room ID (Ex. CAS 134) </a:t>
            </a:r>
          </a:p>
          <a:p>
            <a:endParaRPr lang="en-US" dirty="0"/>
          </a:p>
          <a:p>
            <a:r>
              <a:rPr lang="en-US" dirty="0"/>
              <a:t>Room Number</a:t>
            </a:r>
          </a:p>
          <a:p>
            <a:endParaRPr lang="en-US" dirty="0"/>
          </a:p>
          <a:p>
            <a:r>
              <a:rPr lang="en-US" dirty="0"/>
              <a:t>Location </a:t>
            </a:r>
          </a:p>
          <a:p>
            <a:endParaRPr lang="en-US" dirty="0"/>
          </a:p>
          <a:p>
            <a:r>
              <a:rPr lang="en-US" dirty="0"/>
              <a:t>Capacity</a:t>
            </a:r>
          </a:p>
          <a:p>
            <a:endParaRPr lang="en-US" dirty="0"/>
          </a:p>
          <a:p>
            <a:r>
              <a:rPr lang="en-US" dirty="0"/>
              <a:t>Primary Key (Room ID)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5C4C5E-7307-400F-9B22-B24CE3EF2097}"/>
              </a:ext>
            </a:extLst>
          </p:cNvPr>
          <p:cNvSpPr txBox="1"/>
          <p:nvPr/>
        </p:nvSpPr>
        <p:spPr>
          <a:xfrm>
            <a:off x="7232785" y="2064269"/>
            <a:ext cx="33043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User Input</a:t>
            </a:r>
          </a:p>
          <a:p>
            <a:endParaRPr lang="en-US" u="sng" dirty="0"/>
          </a:p>
          <a:p>
            <a:r>
              <a:rPr lang="en-US" dirty="0"/>
              <a:t>User ID (primary key)</a:t>
            </a:r>
          </a:p>
          <a:p>
            <a:endParaRPr lang="en-US" dirty="0"/>
          </a:p>
          <a:p>
            <a:r>
              <a:rPr lang="en-US" dirty="0"/>
              <a:t>Start time</a:t>
            </a:r>
          </a:p>
          <a:p>
            <a:endParaRPr lang="en-US" dirty="0"/>
          </a:p>
          <a:p>
            <a:r>
              <a:rPr lang="en-US" dirty="0"/>
              <a:t>End time </a:t>
            </a:r>
          </a:p>
          <a:p>
            <a:endParaRPr lang="en-US" dirty="0"/>
          </a:p>
          <a:p>
            <a:r>
              <a:rPr lang="en-US" dirty="0"/>
              <a:t>Room ID (foreign key)</a:t>
            </a:r>
          </a:p>
          <a:p>
            <a:endParaRPr lang="en-US" dirty="0"/>
          </a:p>
          <a:p>
            <a:r>
              <a:rPr lang="en-US" dirty="0"/>
              <a:t>Day Of The Week</a:t>
            </a:r>
          </a:p>
          <a:p>
            <a:endParaRPr lang="en-US" dirty="0"/>
          </a:p>
          <a:p>
            <a:r>
              <a:rPr lang="en-US" dirty="0"/>
              <a:t>Primary Key (Start time, End Time, Room ID, Day Of The Week)</a:t>
            </a:r>
          </a:p>
        </p:txBody>
      </p:sp>
    </p:spTree>
    <p:extLst>
      <p:ext uri="{BB962C8B-B14F-4D97-AF65-F5344CB8AC3E}">
        <p14:creationId xmlns:p14="http://schemas.microsoft.com/office/powerpoint/2010/main" val="2700696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6F83-A787-4550-A7AD-858D69EC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76383-A9C0-423C-9B25-001390954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- We plan to populate our database with the times and locations of classrooms from myAkron.edu. The course information will be obtained using a python package called “Beautiful Soup”.</a:t>
            </a:r>
          </a:p>
          <a:p>
            <a:r>
              <a:rPr lang="en-US" dirty="0"/>
              <a:t>Search – When a student looks from a room all they must do is insert a start time and end time and the database will return the available rooms at that time. </a:t>
            </a:r>
          </a:p>
          <a:p>
            <a:r>
              <a:rPr lang="en-US" dirty="0"/>
              <a:t>Update – A student books a room for a time/location and the database will update excluding that booked time.</a:t>
            </a:r>
          </a:p>
        </p:txBody>
      </p:sp>
    </p:spTree>
    <p:extLst>
      <p:ext uri="{BB962C8B-B14F-4D97-AF65-F5344CB8AC3E}">
        <p14:creationId xmlns:p14="http://schemas.microsoft.com/office/powerpoint/2010/main" val="231101702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{98DBEDFE-9FAB-4075-8537-3D2D2C807439}tf56160789_win32</Template>
  <TotalTime>55</TotalTime>
  <Words>262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Bookman Old Style</vt:lpstr>
      <vt:lpstr>Calibri</vt:lpstr>
      <vt:lpstr>Franklin Gothic Book</vt:lpstr>
      <vt:lpstr>Wingdings</vt:lpstr>
      <vt:lpstr>1_RetrospectVTI</vt:lpstr>
      <vt:lpstr>Zippy’s Room Search</vt:lpstr>
      <vt:lpstr>Overview</vt:lpstr>
      <vt:lpstr>Relational Schema </vt:lpstr>
      <vt:lpstr>Basic Functionality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Zippy’s Room Search</dc:title>
  <dc:creator>Mitchell</dc:creator>
  <cp:lastModifiedBy>Alexander Tuttle</cp:lastModifiedBy>
  <cp:revision>3</cp:revision>
  <dcterms:created xsi:type="dcterms:W3CDTF">2021-11-03T13:40:00Z</dcterms:created>
  <dcterms:modified xsi:type="dcterms:W3CDTF">2021-11-03T18:08:09Z</dcterms:modified>
</cp:coreProperties>
</file>