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4b3a8928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4b3a8928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4b3a8928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4b3a8928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4b3a8928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4b3a8928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4b3a8928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4b3a8928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4b3a8928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4b3a8928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Zippy Forms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Brad Sandorf, Alex Tuttle, Vincent Garbonick</a:t>
            </a:r>
            <a:endParaRPr/>
          </a:p>
        </p:txBody>
      </p:sp>
      <p:pic>
        <p:nvPicPr>
          <p:cNvPr id="88" name="Google Shape;88;p13"/>
          <p:cNvPicPr preferRelativeResize="0"/>
          <p:nvPr/>
        </p:nvPicPr>
        <p:blipFill>
          <a:blip r:embed="rId3">
            <a:alphaModFix/>
          </a:blip>
          <a:stretch>
            <a:fillRect/>
          </a:stretch>
        </p:blipFill>
        <p:spPr>
          <a:xfrm>
            <a:off x="6915624" y="855975"/>
            <a:ext cx="1772850" cy="3772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Zippy Forms?</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Zippy Forms allows users to easily create their own forms using a drag and drop editor. </a:t>
            </a:r>
            <a:endParaRPr/>
          </a:p>
          <a:p>
            <a:pPr indent="0" lvl="0" marL="0" rtl="0" algn="l">
              <a:spcBef>
                <a:spcPts val="1200"/>
              </a:spcBef>
              <a:spcAft>
                <a:spcPts val="1200"/>
              </a:spcAft>
              <a:buNone/>
            </a:pPr>
            <a:r>
              <a:rPr lang="en"/>
              <a:t>Users can host the forms they create using Zippy Forms on their own content management system and choose the database to record the values submitted by the forms.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Design</a:t>
            </a:r>
            <a:endParaRPr/>
          </a:p>
        </p:txBody>
      </p:sp>
      <p:sp>
        <p:nvSpPr>
          <p:cNvPr id="100" name="Google Shape;100;p15"/>
          <p:cNvSpPr/>
          <p:nvPr/>
        </p:nvSpPr>
        <p:spPr>
          <a:xfrm>
            <a:off x="729450" y="2571750"/>
            <a:ext cx="1564800" cy="152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creates form with drag and drop editor</a:t>
            </a:r>
            <a:endParaRPr/>
          </a:p>
        </p:txBody>
      </p:sp>
      <p:sp>
        <p:nvSpPr>
          <p:cNvPr id="101" name="Google Shape;101;p15"/>
          <p:cNvSpPr/>
          <p:nvPr/>
        </p:nvSpPr>
        <p:spPr>
          <a:xfrm>
            <a:off x="3302550" y="2582850"/>
            <a:ext cx="1805700" cy="152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HTML, PHP, and SQL files are created from the information that the user provides</a:t>
            </a:r>
            <a:endParaRPr/>
          </a:p>
        </p:txBody>
      </p:sp>
      <p:sp>
        <p:nvSpPr>
          <p:cNvPr id="102" name="Google Shape;102;p15"/>
          <p:cNvSpPr/>
          <p:nvPr/>
        </p:nvSpPr>
        <p:spPr>
          <a:xfrm>
            <a:off x="6116550" y="2582850"/>
            <a:ext cx="2653200" cy="152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Users can then upload the webapps to their CMS of choice</a:t>
            </a:r>
            <a:endParaRPr/>
          </a:p>
          <a:p>
            <a:pPr indent="-317500" lvl="0" marL="457200" rtl="0" algn="l">
              <a:spcBef>
                <a:spcPts val="0"/>
              </a:spcBef>
              <a:spcAft>
                <a:spcPts val="0"/>
              </a:spcAft>
              <a:buSzPts val="1400"/>
              <a:buChar char="-"/>
            </a:pPr>
            <a:r>
              <a:rPr lang="en"/>
              <a:t>Form data will be recorded to their database</a:t>
            </a:r>
            <a:endParaRPr/>
          </a:p>
        </p:txBody>
      </p:sp>
      <p:cxnSp>
        <p:nvCxnSpPr>
          <p:cNvPr id="103" name="Google Shape;103;p15"/>
          <p:cNvCxnSpPr>
            <a:stCxn id="100" idx="3"/>
            <a:endCxn id="101" idx="1"/>
          </p:cNvCxnSpPr>
          <p:nvPr/>
        </p:nvCxnSpPr>
        <p:spPr>
          <a:xfrm>
            <a:off x="2294250" y="3332100"/>
            <a:ext cx="1008300" cy="111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5"/>
          <p:cNvCxnSpPr>
            <a:stCxn id="101" idx="3"/>
            <a:endCxn id="102" idx="1"/>
          </p:cNvCxnSpPr>
          <p:nvPr/>
        </p:nvCxnSpPr>
        <p:spPr>
          <a:xfrm>
            <a:off x="5108250" y="3343200"/>
            <a:ext cx="1008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Tools</a:t>
            </a:r>
            <a:endParaRPr/>
          </a:p>
        </p:txBody>
      </p:sp>
      <p:pic>
        <p:nvPicPr>
          <p:cNvPr id="110" name="Google Shape;110;p16"/>
          <p:cNvPicPr preferRelativeResize="0"/>
          <p:nvPr/>
        </p:nvPicPr>
        <p:blipFill>
          <a:blip r:embed="rId3">
            <a:alphaModFix/>
          </a:blip>
          <a:stretch>
            <a:fillRect/>
          </a:stretch>
        </p:blipFill>
        <p:spPr>
          <a:xfrm>
            <a:off x="2506500" y="2072850"/>
            <a:ext cx="4130990" cy="26181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a:t>
            </a:r>
            <a:endParaRPr/>
          </a:p>
        </p:txBody>
      </p:sp>
      <p:sp>
        <p:nvSpPr>
          <p:cNvPr id="116" name="Google Shape;116;p17"/>
          <p:cNvSpPr txBox="1"/>
          <p:nvPr>
            <p:ph idx="1" type="body"/>
          </p:nvPr>
        </p:nvSpPr>
        <p:spPr>
          <a:xfrm>
            <a:off x="729450" y="2078875"/>
            <a:ext cx="62346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Creating database tables based on the forms created by the generator to hold the user answers in the database</a:t>
            </a:r>
            <a:endParaRPr/>
          </a:p>
          <a:p>
            <a:pPr indent="-311150" lvl="0" marL="457200" rtl="0" algn="l">
              <a:spcBef>
                <a:spcPts val="0"/>
              </a:spcBef>
              <a:spcAft>
                <a:spcPts val="0"/>
              </a:spcAft>
              <a:buSzPts val="1300"/>
              <a:buChar char="-"/>
            </a:pPr>
            <a:r>
              <a:rPr lang="en"/>
              <a:t>Needing to learn a new codebase and build onto it</a:t>
            </a:r>
            <a:endParaRPr/>
          </a:p>
        </p:txBody>
      </p:sp>
      <p:pic>
        <p:nvPicPr>
          <p:cNvPr id="117" name="Google Shape;117;p17"/>
          <p:cNvPicPr preferRelativeResize="0"/>
          <p:nvPr/>
        </p:nvPicPr>
        <p:blipFill>
          <a:blip r:embed="rId3">
            <a:alphaModFix/>
          </a:blip>
          <a:stretch>
            <a:fillRect/>
          </a:stretch>
        </p:blipFill>
        <p:spPr>
          <a:xfrm>
            <a:off x="6074674" y="636425"/>
            <a:ext cx="3422475" cy="4449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3" name="Google Shape;123;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Zippy Forms is a great tool for individuals with minimal knowledge of programming or web development to create forms that they can host on the CMS of their choice with an easy to use drag and drop interface</a:t>
            </a:r>
            <a:endParaRPr/>
          </a:p>
        </p:txBody>
      </p:sp>
      <p:pic>
        <p:nvPicPr>
          <p:cNvPr id="124" name="Google Shape;124;p18"/>
          <p:cNvPicPr preferRelativeResize="0"/>
          <p:nvPr/>
        </p:nvPicPr>
        <p:blipFill rotWithShape="1">
          <a:blip r:embed="rId3">
            <a:alphaModFix/>
          </a:blip>
          <a:srcRect b="51140" l="0" r="0" t="0"/>
          <a:stretch/>
        </p:blipFill>
        <p:spPr>
          <a:xfrm>
            <a:off x="3165875" y="2666650"/>
            <a:ext cx="2664250" cy="2315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