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What is AdaBoost?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GB"/>
              <a:t>It combines multiple weak learners in sequence, where each subsequent model tries to correct the errors of the previous one.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How AdaBoost Works (Regression):</a:t>
            </a:r>
            <a:br>
              <a:rPr lang="en-US" altLang="en-GB"/>
            </a:b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r>
              <a:rPr lang="en-US" altLang="en-GB"/>
              <a:t>Start with equal weights for all training samples.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Train a weak learner (typically a regression tree).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Compute the error of this model.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Update sample weights: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More weight is given to samples with higher errors.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Train the next model using the updated weights.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Repeat steps 2–5 for a set number of iterations or until error stops improving.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Final prediction is a weighted sum of all weak learners.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Presentation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BatangChe</vt:lpstr>
      <vt:lpstr>Segoe Print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AdaBoost? </dc:title>
  <dc:creator>901854</dc:creator>
  <cp:lastModifiedBy>Amudha Valli</cp:lastModifiedBy>
  <cp:revision>3</cp:revision>
  <dcterms:created xsi:type="dcterms:W3CDTF">2025-07-01T07:24:30Z</dcterms:created>
  <dcterms:modified xsi:type="dcterms:W3CDTF">2025-07-02T08:30:36Z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066668DB9A3B40638F29A150E6BFAE58_11</vt:lpwstr>
  </property>
  <property fmtid="{D5CDD505-2E9C-101B-9397-08002B2CF9AE}" pid="3" name="KSOProductBuildVer">
    <vt:lpwstr>2057-12.2.0.21183</vt:lpwstr>
  </property>
</Properties>
</file>