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379075" cy="17008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9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431" y="2783564"/>
            <a:ext cx="8822214" cy="5921469"/>
          </a:xfrm>
        </p:spPr>
        <p:txBody>
          <a:bodyPr anchor="b"/>
          <a:lstStyle>
            <a:lvl1pPr algn="ctr">
              <a:defRPr sz="68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385" y="8933388"/>
            <a:ext cx="7784306" cy="4106443"/>
          </a:xfrm>
        </p:spPr>
        <p:txBody>
          <a:bodyPr/>
          <a:lstStyle>
            <a:lvl1pPr marL="0" indent="0" algn="ctr">
              <a:buNone/>
              <a:defRPr sz="2724"/>
            </a:lvl1pPr>
            <a:lvl2pPr marL="518968" indent="0" algn="ctr">
              <a:buNone/>
              <a:defRPr sz="2270"/>
            </a:lvl2pPr>
            <a:lvl3pPr marL="1037935" indent="0" algn="ctr">
              <a:buNone/>
              <a:defRPr sz="2043"/>
            </a:lvl3pPr>
            <a:lvl4pPr marL="1556903" indent="0" algn="ctr">
              <a:buNone/>
              <a:defRPr sz="1816"/>
            </a:lvl4pPr>
            <a:lvl5pPr marL="2075871" indent="0" algn="ctr">
              <a:buNone/>
              <a:defRPr sz="1816"/>
            </a:lvl5pPr>
            <a:lvl6pPr marL="2594839" indent="0" algn="ctr">
              <a:buNone/>
              <a:defRPr sz="1816"/>
            </a:lvl6pPr>
            <a:lvl7pPr marL="3113806" indent="0" algn="ctr">
              <a:buNone/>
              <a:defRPr sz="1816"/>
            </a:lvl7pPr>
            <a:lvl8pPr marL="3632774" indent="0" algn="ctr">
              <a:buNone/>
              <a:defRPr sz="1816"/>
            </a:lvl8pPr>
            <a:lvl9pPr marL="4151742" indent="0" algn="ctr">
              <a:buNone/>
              <a:defRPr sz="18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5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7526" y="905544"/>
            <a:ext cx="2237988" cy="144138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3562" y="905544"/>
            <a:ext cx="6584226" cy="144138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1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8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56" y="4240312"/>
            <a:ext cx="8951952" cy="7075052"/>
          </a:xfrm>
        </p:spPr>
        <p:txBody>
          <a:bodyPr anchor="b"/>
          <a:lstStyle>
            <a:lvl1pPr>
              <a:defRPr sz="68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156" y="11382297"/>
            <a:ext cx="8951952" cy="3720603"/>
          </a:xfrm>
        </p:spPr>
        <p:txBody>
          <a:bodyPr/>
          <a:lstStyle>
            <a:lvl1pPr marL="0" indent="0">
              <a:buNone/>
              <a:defRPr sz="2724">
                <a:solidFill>
                  <a:schemeClr val="tx1"/>
                </a:solidFill>
              </a:defRPr>
            </a:lvl1pPr>
            <a:lvl2pPr marL="518968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7935" indent="0">
              <a:buNone/>
              <a:defRPr sz="2043">
                <a:solidFill>
                  <a:schemeClr val="tx1">
                    <a:tint val="75000"/>
                  </a:schemeClr>
                </a:solidFill>
              </a:defRPr>
            </a:lvl3pPr>
            <a:lvl4pPr marL="1556903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4pPr>
            <a:lvl5pPr marL="2075871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5pPr>
            <a:lvl6pPr marL="2594839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6pPr>
            <a:lvl7pPr marL="3113806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7pPr>
            <a:lvl8pPr marL="3632774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8pPr>
            <a:lvl9pPr marL="4151742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561" y="4527719"/>
            <a:ext cx="4411107" cy="1079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407" y="4527719"/>
            <a:ext cx="4411107" cy="1079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4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905548"/>
            <a:ext cx="8951952" cy="3287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914" y="4169440"/>
            <a:ext cx="4390835" cy="2043378"/>
          </a:xfrm>
        </p:spPr>
        <p:txBody>
          <a:bodyPr anchor="b"/>
          <a:lstStyle>
            <a:lvl1pPr marL="0" indent="0">
              <a:buNone/>
              <a:defRPr sz="2724" b="1"/>
            </a:lvl1pPr>
            <a:lvl2pPr marL="518968" indent="0">
              <a:buNone/>
              <a:defRPr sz="2270" b="1"/>
            </a:lvl2pPr>
            <a:lvl3pPr marL="1037935" indent="0">
              <a:buNone/>
              <a:defRPr sz="2043" b="1"/>
            </a:lvl3pPr>
            <a:lvl4pPr marL="1556903" indent="0">
              <a:buNone/>
              <a:defRPr sz="1816" b="1"/>
            </a:lvl4pPr>
            <a:lvl5pPr marL="2075871" indent="0">
              <a:buNone/>
              <a:defRPr sz="1816" b="1"/>
            </a:lvl5pPr>
            <a:lvl6pPr marL="2594839" indent="0">
              <a:buNone/>
              <a:defRPr sz="1816" b="1"/>
            </a:lvl6pPr>
            <a:lvl7pPr marL="3113806" indent="0">
              <a:buNone/>
              <a:defRPr sz="1816" b="1"/>
            </a:lvl7pPr>
            <a:lvl8pPr marL="3632774" indent="0">
              <a:buNone/>
              <a:defRPr sz="1816" b="1"/>
            </a:lvl8pPr>
            <a:lvl9pPr marL="4151742" indent="0">
              <a:buNone/>
              <a:defRPr sz="18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914" y="6212818"/>
            <a:ext cx="4390835" cy="9138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4407" y="4169440"/>
            <a:ext cx="4412459" cy="2043378"/>
          </a:xfrm>
        </p:spPr>
        <p:txBody>
          <a:bodyPr anchor="b"/>
          <a:lstStyle>
            <a:lvl1pPr marL="0" indent="0">
              <a:buNone/>
              <a:defRPr sz="2724" b="1"/>
            </a:lvl1pPr>
            <a:lvl2pPr marL="518968" indent="0">
              <a:buNone/>
              <a:defRPr sz="2270" b="1"/>
            </a:lvl2pPr>
            <a:lvl3pPr marL="1037935" indent="0">
              <a:buNone/>
              <a:defRPr sz="2043" b="1"/>
            </a:lvl3pPr>
            <a:lvl4pPr marL="1556903" indent="0">
              <a:buNone/>
              <a:defRPr sz="1816" b="1"/>
            </a:lvl4pPr>
            <a:lvl5pPr marL="2075871" indent="0">
              <a:buNone/>
              <a:defRPr sz="1816" b="1"/>
            </a:lvl5pPr>
            <a:lvl6pPr marL="2594839" indent="0">
              <a:buNone/>
              <a:defRPr sz="1816" b="1"/>
            </a:lvl6pPr>
            <a:lvl7pPr marL="3113806" indent="0">
              <a:buNone/>
              <a:defRPr sz="1816" b="1"/>
            </a:lvl7pPr>
            <a:lvl8pPr marL="3632774" indent="0">
              <a:buNone/>
              <a:defRPr sz="1816" b="1"/>
            </a:lvl8pPr>
            <a:lvl9pPr marL="4151742" indent="0">
              <a:buNone/>
              <a:defRPr sz="18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4407" y="6212818"/>
            <a:ext cx="4412459" cy="9138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3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7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1133898"/>
            <a:ext cx="3347522" cy="3968644"/>
          </a:xfrm>
        </p:spPr>
        <p:txBody>
          <a:bodyPr anchor="b"/>
          <a:lstStyle>
            <a:lvl1pPr>
              <a:defRPr sz="3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459" y="2448909"/>
            <a:ext cx="5254407" cy="12087041"/>
          </a:xfrm>
        </p:spPr>
        <p:txBody>
          <a:bodyPr/>
          <a:lstStyle>
            <a:lvl1pPr>
              <a:defRPr sz="3632"/>
            </a:lvl1pPr>
            <a:lvl2pPr>
              <a:defRPr sz="3178"/>
            </a:lvl2pPr>
            <a:lvl3pPr>
              <a:defRPr sz="2724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913" y="5102543"/>
            <a:ext cx="3347522" cy="9453091"/>
          </a:xfrm>
        </p:spPr>
        <p:txBody>
          <a:bodyPr/>
          <a:lstStyle>
            <a:lvl1pPr marL="0" indent="0">
              <a:buNone/>
              <a:defRPr sz="1816"/>
            </a:lvl1pPr>
            <a:lvl2pPr marL="518968" indent="0">
              <a:buNone/>
              <a:defRPr sz="1589"/>
            </a:lvl2pPr>
            <a:lvl3pPr marL="1037935" indent="0">
              <a:buNone/>
              <a:defRPr sz="1362"/>
            </a:lvl3pPr>
            <a:lvl4pPr marL="1556903" indent="0">
              <a:buNone/>
              <a:defRPr sz="1135"/>
            </a:lvl4pPr>
            <a:lvl5pPr marL="2075871" indent="0">
              <a:buNone/>
              <a:defRPr sz="1135"/>
            </a:lvl5pPr>
            <a:lvl6pPr marL="2594839" indent="0">
              <a:buNone/>
              <a:defRPr sz="1135"/>
            </a:lvl6pPr>
            <a:lvl7pPr marL="3113806" indent="0">
              <a:buNone/>
              <a:defRPr sz="1135"/>
            </a:lvl7pPr>
            <a:lvl8pPr marL="3632774" indent="0">
              <a:buNone/>
              <a:defRPr sz="1135"/>
            </a:lvl8pPr>
            <a:lvl9pPr marL="4151742" indent="0">
              <a:buNone/>
              <a:defRPr sz="11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0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1133898"/>
            <a:ext cx="3347522" cy="3968644"/>
          </a:xfrm>
        </p:spPr>
        <p:txBody>
          <a:bodyPr anchor="b"/>
          <a:lstStyle>
            <a:lvl1pPr>
              <a:defRPr sz="3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2459" y="2448909"/>
            <a:ext cx="5254407" cy="12087041"/>
          </a:xfrm>
        </p:spPr>
        <p:txBody>
          <a:bodyPr anchor="t"/>
          <a:lstStyle>
            <a:lvl1pPr marL="0" indent="0">
              <a:buNone/>
              <a:defRPr sz="3632"/>
            </a:lvl1pPr>
            <a:lvl2pPr marL="518968" indent="0">
              <a:buNone/>
              <a:defRPr sz="3178"/>
            </a:lvl2pPr>
            <a:lvl3pPr marL="1037935" indent="0">
              <a:buNone/>
              <a:defRPr sz="2724"/>
            </a:lvl3pPr>
            <a:lvl4pPr marL="1556903" indent="0">
              <a:buNone/>
              <a:defRPr sz="2270"/>
            </a:lvl4pPr>
            <a:lvl5pPr marL="2075871" indent="0">
              <a:buNone/>
              <a:defRPr sz="2270"/>
            </a:lvl5pPr>
            <a:lvl6pPr marL="2594839" indent="0">
              <a:buNone/>
              <a:defRPr sz="2270"/>
            </a:lvl6pPr>
            <a:lvl7pPr marL="3113806" indent="0">
              <a:buNone/>
              <a:defRPr sz="2270"/>
            </a:lvl7pPr>
            <a:lvl8pPr marL="3632774" indent="0">
              <a:buNone/>
              <a:defRPr sz="2270"/>
            </a:lvl8pPr>
            <a:lvl9pPr marL="4151742" indent="0">
              <a:buNone/>
              <a:defRPr sz="22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913" y="5102543"/>
            <a:ext cx="3347522" cy="9453091"/>
          </a:xfrm>
        </p:spPr>
        <p:txBody>
          <a:bodyPr/>
          <a:lstStyle>
            <a:lvl1pPr marL="0" indent="0">
              <a:buNone/>
              <a:defRPr sz="1816"/>
            </a:lvl1pPr>
            <a:lvl2pPr marL="518968" indent="0">
              <a:buNone/>
              <a:defRPr sz="1589"/>
            </a:lvl2pPr>
            <a:lvl3pPr marL="1037935" indent="0">
              <a:buNone/>
              <a:defRPr sz="1362"/>
            </a:lvl3pPr>
            <a:lvl4pPr marL="1556903" indent="0">
              <a:buNone/>
              <a:defRPr sz="1135"/>
            </a:lvl4pPr>
            <a:lvl5pPr marL="2075871" indent="0">
              <a:buNone/>
              <a:defRPr sz="1135"/>
            </a:lvl5pPr>
            <a:lvl6pPr marL="2594839" indent="0">
              <a:buNone/>
              <a:defRPr sz="1135"/>
            </a:lvl6pPr>
            <a:lvl7pPr marL="3113806" indent="0">
              <a:buNone/>
              <a:defRPr sz="1135"/>
            </a:lvl7pPr>
            <a:lvl8pPr marL="3632774" indent="0">
              <a:buNone/>
              <a:defRPr sz="1135"/>
            </a:lvl8pPr>
            <a:lvl9pPr marL="4151742" indent="0">
              <a:buNone/>
              <a:defRPr sz="11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3562" y="905548"/>
            <a:ext cx="8951952" cy="328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562" y="4527719"/>
            <a:ext cx="8951952" cy="1079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561" y="15764340"/>
            <a:ext cx="2335292" cy="905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8069" y="15764340"/>
            <a:ext cx="3502938" cy="905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0222" y="15764340"/>
            <a:ext cx="2335292" cy="905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37935" rtl="0" eaLnBrk="1" latinLnBrk="0" hangingPunct="1">
        <a:lnSpc>
          <a:spcPct val="90000"/>
        </a:lnSpc>
        <a:spcBef>
          <a:spcPct val="0"/>
        </a:spcBef>
        <a:buNone/>
        <a:defRPr sz="49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484" indent="-259484" algn="l" defTabSz="1037935" rtl="0" eaLnBrk="1" latinLnBrk="0" hangingPunct="1">
        <a:lnSpc>
          <a:spcPct val="90000"/>
        </a:lnSpc>
        <a:spcBef>
          <a:spcPts val="1135"/>
        </a:spcBef>
        <a:buFont typeface="Arial" panose="020B0604020202020204" pitchFamily="34" charset="0"/>
        <a:buChar char="•"/>
        <a:defRPr sz="3178" kern="1200">
          <a:solidFill>
            <a:schemeClr val="tx1"/>
          </a:solidFill>
          <a:latin typeface="+mn-lt"/>
          <a:ea typeface="+mn-ea"/>
          <a:cs typeface="+mn-cs"/>
        </a:defRPr>
      </a:lvl1pPr>
      <a:lvl2pPr marL="778452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724" kern="1200">
          <a:solidFill>
            <a:schemeClr val="tx1"/>
          </a:solidFill>
          <a:latin typeface="+mn-lt"/>
          <a:ea typeface="+mn-ea"/>
          <a:cs typeface="+mn-cs"/>
        </a:defRPr>
      </a:lvl2pPr>
      <a:lvl3pPr marL="1297419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6387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4pPr>
      <a:lvl5pPr marL="2335355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5pPr>
      <a:lvl6pPr marL="2854322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6pPr>
      <a:lvl7pPr marL="3373290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7pPr>
      <a:lvl8pPr marL="3892258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8pPr>
      <a:lvl9pPr marL="4411226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1pPr>
      <a:lvl2pPr marL="518968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2pPr>
      <a:lvl3pPr marL="1037935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3pPr>
      <a:lvl4pPr marL="1556903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4pPr>
      <a:lvl5pPr marL="2075871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5pPr>
      <a:lvl6pPr marL="2594839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6pPr>
      <a:lvl7pPr marL="3113806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7pPr>
      <a:lvl8pPr marL="3632774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8pPr>
      <a:lvl9pPr marL="4151742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6"/>
          <a:stretch/>
        </p:blipFill>
        <p:spPr>
          <a:xfrm>
            <a:off x="0" y="-1"/>
            <a:ext cx="10379075" cy="56837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6"/>
          <a:stretch/>
        </p:blipFill>
        <p:spPr>
          <a:xfrm>
            <a:off x="0" y="5680955"/>
            <a:ext cx="10379077" cy="56837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6"/>
          <a:stretch/>
        </p:blipFill>
        <p:spPr>
          <a:xfrm>
            <a:off x="0" y="11324736"/>
            <a:ext cx="10379075" cy="56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1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McCarthy</dc:creator>
  <cp:lastModifiedBy>Kevin McCarthy</cp:lastModifiedBy>
  <cp:revision>4</cp:revision>
  <dcterms:created xsi:type="dcterms:W3CDTF">2016-08-25T18:17:22Z</dcterms:created>
  <dcterms:modified xsi:type="dcterms:W3CDTF">2016-08-25T18:44:24Z</dcterms:modified>
</cp:coreProperties>
</file>