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 id="2147483685" r:id="rId2"/>
  </p:sldMasterIdLst>
  <p:notesMasterIdLst>
    <p:notesMasterId r:id="rId14"/>
  </p:notesMasterIdLst>
  <p:handoutMasterIdLst>
    <p:handoutMasterId r:id="rId15"/>
  </p:handoutMasterIdLst>
  <p:sldIdLst>
    <p:sldId id="256" r:id="rId3"/>
    <p:sldId id="262" r:id="rId4"/>
    <p:sldId id="257" r:id="rId5"/>
    <p:sldId id="263" r:id="rId6"/>
    <p:sldId id="265" r:id="rId7"/>
    <p:sldId id="266" r:id="rId8"/>
    <p:sldId id="268" r:id="rId9"/>
    <p:sldId id="270" r:id="rId10"/>
    <p:sldId id="269" r:id="rId11"/>
    <p:sldId id="267" r:id="rId12"/>
    <p:sldId id="260" r:id="rId13"/>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988" autoAdjust="0"/>
  </p:normalViewPr>
  <p:slideViewPr>
    <p:cSldViewPr>
      <p:cViewPr varScale="1">
        <p:scale>
          <a:sx n="66" d="100"/>
          <a:sy n="66" d="100"/>
        </p:scale>
        <p:origin x="2094" y="72"/>
      </p:cViewPr>
      <p:guideLst>
        <p:guide orient="horz" pos="2160"/>
        <p:guide pos="2880"/>
      </p:guideLst>
    </p:cSldViewPr>
  </p:slideViewPr>
  <p:notesTextViewPr>
    <p:cViewPr>
      <p:scale>
        <a:sx n="1" d="1"/>
        <a:sy n="1" d="1"/>
      </p:scale>
      <p:origin x="0" y="0"/>
    </p:cViewPr>
  </p:notesTextViewPr>
  <p:notesViewPr>
    <p:cSldViewPr>
      <p:cViewPr varScale="1">
        <p:scale>
          <a:sx n="69" d="100"/>
          <a:sy n="69" d="100"/>
        </p:scale>
        <p:origin x="326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6434"/>
          </a:xfrm>
          <a:prstGeom prst="rect">
            <a:avLst/>
          </a:prstGeom>
        </p:spPr>
        <p:txBody>
          <a:bodyPr vert="horz" lIns="91440" tIns="45720" rIns="91440" bIns="45720" rtlCol="0"/>
          <a:lstStyle>
            <a:lvl1pPr algn="r">
              <a:defRPr sz="1200"/>
            </a:lvl1pPr>
          </a:lstStyle>
          <a:p>
            <a:fld id="{AD06A4F5-25F5-40EE-A974-2447A51E1246}" type="datetimeFigureOut">
              <a:rPr lang="en-US" smtClean="0"/>
              <a:t>5/25/2019</a:t>
            </a:fld>
            <a:endParaRPr lang="en-US"/>
          </a:p>
        </p:txBody>
      </p:sp>
      <p:sp>
        <p:nvSpPr>
          <p:cNvPr id="4" name="Footer Placeholder 3"/>
          <p:cNvSpPr>
            <a:spLocks noGrp="1"/>
          </p:cNvSpPr>
          <p:nvPr>
            <p:ph type="ftr" sz="quarter" idx="2"/>
          </p:nvPr>
        </p:nvSpPr>
        <p:spPr>
          <a:xfrm>
            <a:off x="0" y="8829967"/>
            <a:ext cx="2971800" cy="46643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967"/>
            <a:ext cx="2971800" cy="466433"/>
          </a:xfrm>
          <a:prstGeom prst="rect">
            <a:avLst/>
          </a:prstGeom>
        </p:spPr>
        <p:txBody>
          <a:bodyPr vert="horz" lIns="91440" tIns="45720" rIns="91440" bIns="45720" rtlCol="0" anchor="b"/>
          <a:lstStyle>
            <a:lvl1pPr algn="r">
              <a:defRPr sz="1200"/>
            </a:lvl1pPr>
          </a:lstStyle>
          <a:p>
            <a:fld id="{6A7AB3DB-88DC-4CC5-B816-1E5EA0D96325}" type="slidenum">
              <a:rPr lang="en-US" smtClean="0"/>
              <a:t>‹#›</a:t>
            </a:fld>
            <a:endParaRPr lang="en-US"/>
          </a:p>
        </p:txBody>
      </p:sp>
    </p:spTree>
    <p:extLst>
      <p:ext uri="{BB962C8B-B14F-4D97-AF65-F5344CB8AC3E}">
        <p14:creationId xmlns:p14="http://schemas.microsoft.com/office/powerpoint/2010/main" val="27848198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6725"/>
          </a:xfrm>
          <a:prstGeom prst="rect">
            <a:avLst/>
          </a:prstGeom>
        </p:spPr>
        <p:txBody>
          <a:bodyPr vert="horz" lIns="91440" tIns="45720" rIns="91440" bIns="45720" rtlCol="0"/>
          <a:lstStyle>
            <a:lvl1pPr algn="r">
              <a:defRPr sz="1200"/>
            </a:lvl1pPr>
          </a:lstStyle>
          <a:p>
            <a:fld id="{39F27831-3D32-4CB7-BF9E-8105340CA5EF}" type="datetimeFigureOut">
              <a:rPr lang="en-US" smtClean="0"/>
              <a:t>5/25/2019</a:t>
            </a:fld>
            <a:endParaRPr lang="en-US"/>
          </a:p>
        </p:txBody>
      </p:sp>
      <p:sp>
        <p:nvSpPr>
          <p:cNvPr id="4" name="Slide Image Placeholder 3"/>
          <p:cNvSpPr>
            <a:spLocks noGrp="1" noRot="1" noChangeAspect="1"/>
          </p:cNvSpPr>
          <p:nvPr>
            <p:ph type="sldImg" idx="2"/>
          </p:nvPr>
        </p:nvSpPr>
        <p:spPr>
          <a:xfrm>
            <a:off x="13382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73575"/>
            <a:ext cx="5486400" cy="36607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2971800"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675"/>
            <a:ext cx="2971800" cy="466725"/>
          </a:xfrm>
          <a:prstGeom prst="rect">
            <a:avLst/>
          </a:prstGeom>
        </p:spPr>
        <p:txBody>
          <a:bodyPr vert="horz" lIns="91440" tIns="45720" rIns="91440" bIns="45720" rtlCol="0" anchor="b"/>
          <a:lstStyle>
            <a:lvl1pPr algn="r">
              <a:defRPr sz="1200"/>
            </a:lvl1pPr>
          </a:lstStyle>
          <a:p>
            <a:fld id="{94693BE3-26F8-495D-832F-B13DA9418924}" type="slidenum">
              <a:rPr lang="en-US" smtClean="0"/>
              <a:t>‹#›</a:t>
            </a:fld>
            <a:endParaRPr lang="en-US"/>
          </a:p>
        </p:txBody>
      </p:sp>
    </p:spTree>
    <p:extLst>
      <p:ext uri="{BB962C8B-B14F-4D97-AF65-F5344CB8AC3E}">
        <p14:creationId xmlns:p14="http://schemas.microsoft.com/office/powerpoint/2010/main" val="4201079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Welcome to the Introduction to Data Science course offered by UCLA Extension.</a:t>
            </a:r>
          </a:p>
          <a:p>
            <a:endParaRPr lang="en-US" dirty="0"/>
          </a:p>
        </p:txBody>
      </p:sp>
      <p:sp>
        <p:nvSpPr>
          <p:cNvPr id="4" name="Slide Number Placeholder 3"/>
          <p:cNvSpPr>
            <a:spLocks noGrp="1"/>
          </p:cNvSpPr>
          <p:nvPr>
            <p:ph type="sldNum" sz="quarter" idx="10"/>
          </p:nvPr>
        </p:nvSpPr>
        <p:spPr/>
        <p:txBody>
          <a:bodyPr/>
          <a:lstStyle/>
          <a:p>
            <a:fld id="{94693BE3-26F8-495D-832F-B13DA9418924}" type="slidenum">
              <a:rPr lang="en-US" smtClean="0"/>
              <a:t>1</a:t>
            </a:fld>
            <a:endParaRPr lang="en-US"/>
          </a:p>
        </p:txBody>
      </p:sp>
    </p:spTree>
    <p:extLst>
      <p:ext uri="{BB962C8B-B14F-4D97-AF65-F5344CB8AC3E}">
        <p14:creationId xmlns:p14="http://schemas.microsoft.com/office/powerpoint/2010/main" val="38083428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order to demonstrate the concepts for WEEK 9, we’ll step through a series of in-depth R code examples found in the Code modules listed.  </a:t>
            </a:r>
          </a:p>
          <a:p>
            <a:endParaRPr lang="en-US" dirty="0" smtClean="0"/>
          </a:p>
          <a:p>
            <a:r>
              <a:rPr lang="en-US" dirty="0" smtClean="0"/>
              <a:t>I encourage you to take the R script file for WEEK 9 and try each code snippet yourself. Take some time to tweak each example and try different things so you’ll fully understand each programming concept. </a:t>
            </a:r>
          </a:p>
          <a:p>
            <a:r>
              <a:rPr lang="en-US" dirty="0" smtClean="0"/>
              <a:t> </a:t>
            </a:r>
          </a:p>
          <a:p>
            <a:endParaRPr lang="en-US" dirty="0"/>
          </a:p>
        </p:txBody>
      </p:sp>
      <p:sp>
        <p:nvSpPr>
          <p:cNvPr id="4" name="Slide Number Placeholder 3"/>
          <p:cNvSpPr>
            <a:spLocks noGrp="1"/>
          </p:cNvSpPr>
          <p:nvPr>
            <p:ph type="sldNum" sz="quarter" idx="10"/>
          </p:nvPr>
        </p:nvSpPr>
        <p:spPr/>
        <p:txBody>
          <a:bodyPr/>
          <a:lstStyle/>
          <a:p>
            <a:fld id="{0EC8E3B0-50C3-469D-9149-07DF9BE14CFC}"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216577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WEEK 9 of Introduction to Data Science we continued the data science process by exploring a popular supervised machine learning algorithm – linear regression.</a:t>
            </a:r>
          </a:p>
          <a:p>
            <a:endParaRPr lang="en-US" dirty="0" smtClean="0"/>
          </a:p>
          <a:p>
            <a:r>
              <a:rPr lang="en-US" dirty="0" smtClean="0"/>
              <a:t>We used R’s lm() algorithm for both simple and multiple linear regression. </a:t>
            </a:r>
          </a:p>
          <a:p>
            <a:endParaRPr lang="en-US" dirty="0" smtClean="0"/>
          </a:p>
          <a:p>
            <a:r>
              <a:rPr lang="en-US" dirty="0" smtClean="0"/>
              <a:t>We used data visualization techniques to plot a regression line on top of a scatterplot and we also saw a residuals plot to see how closely the </a:t>
            </a:r>
            <a:r>
              <a:rPr lang="en-US" smtClean="0"/>
              <a:t>actual points </a:t>
            </a:r>
            <a:r>
              <a:rPr lang="en-US" dirty="0" smtClean="0"/>
              <a:t>were to the regression line. </a:t>
            </a:r>
          </a:p>
          <a:p>
            <a:endParaRPr lang="en-US" dirty="0" smtClean="0"/>
          </a:p>
          <a:p>
            <a:r>
              <a:rPr lang="en-US" dirty="0" smtClean="0"/>
              <a:t>Lastly, we saw experimented with a very important method in machine learning – splitting the data set into a training set and test set in order to calculate a test set error metric that tells us how well our model generalizes with new data. </a:t>
            </a:r>
          </a:p>
        </p:txBody>
      </p:sp>
      <p:sp>
        <p:nvSpPr>
          <p:cNvPr id="4" name="Slide Number Placeholder 3"/>
          <p:cNvSpPr>
            <a:spLocks noGrp="1"/>
          </p:cNvSpPr>
          <p:nvPr>
            <p:ph type="sldNum" sz="quarter" idx="10"/>
          </p:nvPr>
        </p:nvSpPr>
        <p:spPr/>
        <p:txBody>
          <a:bodyPr/>
          <a:lstStyle/>
          <a:p>
            <a:fld id="{94693BE3-26F8-495D-832F-B13DA9418924}" type="slidenum">
              <a:rPr lang="en-US" smtClean="0"/>
              <a:t>11</a:t>
            </a:fld>
            <a:endParaRPr lang="en-US"/>
          </a:p>
        </p:txBody>
      </p:sp>
    </p:spTree>
    <p:extLst>
      <p:ext uri="{BB962C8B-B14F-4D97-AF65-F5344CB8AC3E}">
        <p14:creationId xmlns:p14="http://schemas.microsoft.com/office/powerpoint/2010/main" val="1475007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WEEK 9 of the Introduction to Data Science course offered by UCLA Extension. This module covers supervised machine learning materials.</a:t>
            </a:r>
          </a:p>
          <a:p>
            <a:endParaRPr lang="en-US" dirty="0"/>
          </a:p>
        </p:txBody>
      </p:sp>
      <p:sp>
        <p:nvSpPr>
          <p:cNvPr id="4" name="Slide Number Placeholder 3"/>
          <p:cNvSpPr>
            <a:spLocks noGrp="1"/>
          </p:cNvSpPr>
          <p:nvPr>
            <p:ph type="sldNum" sz="quarter" idx="10"/>
          </p:nvPr>
        </p:nvSpPr>
        <p:spPr/>
        <p:txBody>
          <a:bodyPr/>
          <a:lstStyle/>
          <a:p>
            <a:fld id="{94693BE3-26F8-495D-832F-B13DA9418924}" type="slidenum">
              <a:rPr lang="en-US" smtClean="0"/>
              <a:t>2</a:t>
            </a:fld>
            <a:endParaRPr lang="en-US"/>
          </a:p>
        </p:txBody>
      </p:sp>
    </p:spTree>
    <p:extLst>
      <p:ext uri="{BB962C8B-B14F-4D97-AF65-F5344CB8AC3E}">
        <p14:creationId xmlns:p14="http://schemas.microsoft.com/office/powerpoint/2010/main" val="1959835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lesson objectives for WEEK 9 are to be able to employ a supervised statistical learning technique such as linear regression using the lm() (linear model) algorithm in R. </a:t>
            </a:r>
          </a:p>
          <a:p>
            <a:endParaRPr lang="en-US" dirty="0" smtClean="0"/>
          </a:p>
          <a:p>
            <a:r>
              <a:rPr lang="en-US" dirty="0" smtClean="0"/>
              <a:t>We’ll also show how to train the model and make predictions using the trained model.  </a:t>
            </a:r>
          </a:p>
          <a:p>
            <a:endParaRPr lang="en-US" dirty="0" smtClean="0"/>
          </a:p>
          <a:p>
            <a:r>
              <a:rPr lang="en-US" dirty="0" smtClean="0"/>
              <a:t>Lastly, we’ll explore the use of both single and multiple linear regression.  </a:t>
            </a:r>
          </a:p>
          <a:p>
            <a:endParaRPr lang="en-US" dirty="0"/>
          </a:p>
        </p:txBody>
      </p:sp>
      <p:sp>
        <p:nvSpPr>
          <p:cNvPr id="4" name="Slide Number Placeholder 3"/>
          <p:cNvSpPr>
            <a:spLocks noGrp="1"/>
          </p:cNvSpPr>
          <p:nvPr>
            <p:ph type="sldNum" sz="quarter" idx="10"/>
          </p:nvPr>
        </p:nvSpPr>
        <p:spPr/>
        <p:txBody>
          <a:bodyPr/>
          <a:lstStyle/>
          <a:p>
            <a:fld id="{94693BE3-26F8-495D-832F-B13DA9418924}" type="slidenum">
              <a:rPr lang="en-US" smtClean="0"/>
              <a:t>3</a:t>
            </a:fld>
            <a:endParaRPr lang="en-US"/>
          </a:p>
        </p:txBody>
      </p:sp>
    </p:spTree>
    <p:extLst>
      <p:ext uri="{BB962C8B-B14F-4D97-AF65-F5344CB8AC3E}">
        <p14:creationId xmlns:p14="http://schemas.microsoft.com/office/powerpoint/2010/main" val="2057164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Supervised machine </a:t>
            </a:r>
            <a:r>
              <a:rPr lang="en-US" i="1" dirty="0" smtClean="0"/>
              <a:t>learning </a:t>
            </a:r>
            <a:r>
              <a:rPr lang="en-US" dirty="0" smtClean="0"/>
              <a:t> is the most common type of machine learning. It is </a:t>
            </a:r>
            <a:r>
              <a:rPr lang="en-US" dirty="0"/>
              <a:t>typically associated with prediction, where for each observation of the predictor measurements (also known as feature variables), there is an associated response variable value. Supervised learning is where a model that relates the response to the predictors is trained with the aim of accurately predicting the response for future observations. Many classical learning algorithms, such a linear regression and logistic regression, operate in the supervised domain. </a:t>
            </a:r>
            <a:endParaRPr lang="en-US" dirty="0" smtClean="0"/>
          </a:p>
          <a:p>
            <a:endParaRPr lang="en-US" dirty="0"/>
          </a:p>
          <a:p>
            <a:r>
              <a:rPr lang="en-US" dirty="0" smtClean="0"/>
              <a:t>The work horse of supervised learning is linear regression. The method has been around for a very long time and is widely used today. </a:t>
            </a:r>
          </a:p>
          <a:p>
            <a:endParaRPr lang="en-US" dirty="0"/>
          </a:p>
          <a:p>
            <a:r>
              <a:rPr lang="en-US" dirty="0" smtClean="0"/>
              <a:t>We’ll take a look at both simple and multiple linear regression, that is, regression with one and multiple predictors. </a:t>
            </a:r>
          </a:p>
          <a:p>
            <a:endParaRPr lang="en-US" dirty="0"/>
          </a:p>
          <a:p>
            <a:endParaRPr lang="en-US" dirty="0"/>
          </a:p>
        </p:txBody>
      </p:sp>
      <p:sp>
        <p:nvSpPr>
          <p:cNvPr id="4" name="Slide Number Placeholder 3"/>
          <p:cNvSpPr>
            <a:spLocks noGrp="1"/>
          </p:cNvSpPr>
          <p:nvPr>
            <p:ph type="sldNum" sz="quarter" idx="10"/>
          </p:nvPr>
        </p:nvSpPr>
        <p:spPr/>
        <p:txBody>
          <a:bodyPr/>
          <a:lstStyle/>
          <a:p>
            <a:fld id="{94693BE3-26F8-495D-832F-B13DA9418924}" type="slidenum">
              <a:rPr lang="en-US" smtClean="0"/>
              <a:t>4</a:t>
            </a:fld>
            <a:endParaRPr lang="en-US"/>
          </a:p>
        </p:txBody>
      </p:sp>
    </p:spTree>
    <p:extLst>
      <p:ext uri="{BB962C8B-B14F-4D97-AF65-F5344CB8AC3E}">
        <p14:creationId xmlns:p14="http://schemas.microsoft.com/office/powerpoint/2010/main" val="1627695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Linear regression </a:t>
            </a:r>
            <a:r>
              <a:rPr lang="en-US" dirty="0"/>
              <a:t>is based on the assumption of a linear relationship between the </a:t>
            </a:r>
            <a:r>
              <a:rPr lang="en-US" i="1" dirty="0"/>
              <a:t>feature variables</a:t>
            </a:r>
            <a:r>
              <a:rPr lang="en-US" dirty="0"/>
              <a:t> (predictors) and a </a:t>
            </a:r>
            <a:r>
              <a:rPr lang="en-US" i="1" dirty="0"/>
              <a:t>response variable</a:t>
            </a:r>
            <a:r>
              <a:rPr lang="en-US" dirty="0"/>
              <a:t> (variable to be predicted). For linear regression, it is assumed that the response variable is quantitative, and the predictors are quantitative or qualitative. The algorithm uses a known linear mathematical function (remember high school algebra) to approximate the “unknown” function that generates the observed data. The known function is often called a “hypothesis” function since it is </a:t>
            </a:r>
            <a:r>
              <a:rPr lang="en-US" dirty="0" smtClean="0"/>
              <a:t>the one </a:t>
            </a:r>
            <a:r>
              <a:rPr lang="en-US" dirty="0"/>
              <a:t>you choose to approximate the actual, albeit unknown function. With linear regression, we assume the unknown function is linear. Using the known function, we can use the data set to “fit” or “train” the model. In this case, we need to learn the set of </a:t>
            </a:r>
            <a:r>
              <a:rPr lang="en-US" i="1" dirty="0"/>
              <a:t>coefficients</a:t>
            </a:r>
            <a:r>
              <a:rPr lang="en-US" dirty="0"/>
              <a:t> of the hypothesis function and the most common approach to fitting the model is called </a:t>
            </a:r>
            <a:r>
              <a:rPr lang="en-US" i="1" dirty="0"/>
              <a:t>least squares</a:t>
            </a:r>
            <a:r>
              <a:rPr lang="en-US" dirty="0"/>
              <a:t>. </a:t>
            </a:r>
          </a:p>
          <a:p>
            <a:endParaRPr lang="en-US" dirty="0" smtClean="0"/>
          </a:p>
          <a:p>
            <a:r>
              <a:rPr lang="en-US" dirty="0" smtClean="0"/>
              <a:t>We can use EDA to better understand the linear relationship using data visualization</a:t>
            </a:r>
          </a:p>
          <a:p>
            <a:endParaRPr lang="en-US" dirty="0"/>
          </a:p>
          <a:p>
            <a:r>
              <a:rPr lang="en-US" dirty="0" smtClean="0"/>
              <a:t>In the associated Code module, we’ll use R’s lm() function to fit a linear model and then use the model coefficients to make predictions. </a:t>
            </a:r>
          </a:p>
          <a:p>
            <a:endParaRPr lang="en-US" dirty="0"/>
          </a:p>
          <a:p>
            <a:r>
              <a:rPr lang="en-US" dirty="0" smtClean="0"/>
              <a:t>We also will plot a regression line and see how the residuals plot shows the distance between actual points and the regression line</a:t>
            </a:r>
            <a:endParaRPr lang="en-US" dirty="0"/>
          </a:p>
        </p:txBody>
      </p:sp>
      <p:sp>
        <p:nvSpPr>
          <p:cNvPr id="4" name="Slide Number Placeholder 3"/>
          <p:cNvSpPr>
            <a:spLocks noGrp="1"/>
          </p:cNvSpPr>
          <p:nvPr>
            <p:ph type="sldNum" sz="quarter" idx="10"/>
          </p:nvPr>
        </p:nvSpPr>
        <p:spPr/>
        <p:txBody>
          <a:bodyPr/>
          <a:lstStyle/>
          <a:p>
            <a:fld id="{94693BE3-26F8-495D-832F-B13DA9418924}" type="slidenum">
              <a:rPr lang="en-US" smtClean="0"/>
              <a:t>5</a:t>
            </a:fld>
            <a:endParaRPr lang="en-US"/>
          </a:p>
        </p:txBody>
      </p:sp>
    </p:spTree>
    <p:extLst>
      <p:ext uri="{BB962C8B-B14F-4D97-AF65-F5344CB8AC3E}">
        <p14:creationId xmlns:p14="http://schemas.microsoft.com/office/powerpoint/2010/main" val="5461112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often useful, simple linear regression is only able to make predictions based on a single feature variable. For real life problems however, we often have more than one predictor. Let’s now extend the notion of linear regression to multiple feature variables. </a:t>
            </a:r>
            <a:endParaRPr lang="en-US" dirty="0" smtClean="0"/>
          </a:p>
          <a:p>
            <a:endParaRPr lang="en-US" dirty="0"/>
          </a:p>
          <a:p>
            <a:r>
              <a:rPr lang="en-US" dirty="0"/>
              <a:t>We can use the same least squares approach that we used in the simple linear regression case – finding the coefficients to minimize the sum of squared residuals. We’ll use R’s lm() algorithm once again to find the multiple least squares regression coefficient estimates. R easily handles the multiple linear regression case by computing the same linear model data we saw in the previous section. </a:t>
            </a:r>
            <a:endParaRPr lang="en-US" dirty="0" smtClean="0"/>
          </a:p>
          <a:p>
            <a:endParaRPr lang="en-US" dirty="0"/>
          </a:p>
          <a:p>
            <a:r>
              <a:rPr lang="en-US" dirty="0" smtClean="0"/>
              <a:t>A </a:t>
            </a:r>
            <a:r>
              <a:rPr lang="en-US" dirty="0"/>
              <a:t>critical element of machine learning </a:t>
            </a:r>
            <a:r>
              <a:rPr lang="en-US" dirty="0" smtClean="0"/>
              <a:t>is </a:t>
            </a:r>
            <a:r>
              <a:rPr lang="en-US" dirty="0"/>
              <a:t>defining the </a:t>
            </a:r>
            <a:r>
              <a:rPr lang="en-US" i="1" dirty="0"/>
              <a:t>training set</a:t>
            </a:r>
            <a:r>
              <a:rPr lang="en-US" dirty="0"/>
              <a:t> and </a:t>
            </a:r>
            <a:r>
              <a:rPr lang="en-US" i="1" dirty="0"/>
              <a:t>test set</a:t>
            </a:r>
            <a:r>
              <a:rPr lang="en-US" dirty="0"/>
              <a:t> for use by the algorithm. The separation of your data set into a training portion and a test portion is the way the algorithm learns. You split up your data set containing known response variables into two pieces. The training set is used to train the algorithm by calculating the coefficients. Then you use the trained model on the test set to predict the response variables (that are already known). The final step is to compare the predicted responses against the observed (actual) responses to see how close they are. The difference is the test error metric. </a:t>
            </a:r>
          </a:p>
        </p:txBody>
      </p:sp>
      <p:sp>
        <p:nvSpPr>
          <p:cNvPr id="4" name="Slide Number Placeholder 3"/>
          <p:cNvSpPr>
            <a:spLocks noGrp="1"/>
          </p:cNvSpPr>
          <p:nvPr>
            <p:ph type="sldNum" sz="quarter" idx="10"/>
          </p:nvPr>
        </p:nvSpPr>
        <p:spPr/>
        <p:txBody>
          <a:bodyPr/>
          <a:lstStyle/>
          <a:p>
            <a:fld id="{94693BE3-26F8-495D-832F-B13DA9418924}" type="slidenum">
              <a:rPr lang="en-US" smtClean="0"/>
              <a:t>6</a:t>
            </a:fld>
            <a:endParaRPr lang="en-US"/>
          </a:p>
        </p:txBody>
      </p:sp>
    </p:spTree>
    <p:extLst>
      <p:ext uri="{BB962C8B-B14F-4D97-AF65-F5344CB8AC3E}">
        <p14:creationId xmlns:p14="http://schemas.microsoft.com/office/powerpoint/2010/main" val="3653687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693BE3-26F8-495D-832F-B13DA9418924}" type="slidenum">
              <a:rPr lang="en-US" smtClean="0"/>
              <a:t>7</a:t>
            </a:fld>
            <a:endParaRPr lang="en-US"/>
          </a:p>
        </p:txBody>
      </p:sp>
    </p:spTree>
    <p:extLst>
      <p:ext uri="{BB962C8B-B14F-4D97-AF65-F5344CB8AC3E}">
        <p14:creationId xmlns:p14="http://schemas.microsoft.com/office/powerpoint/2010/main" val="1549138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693BE3-26F8-495D-832F-B13DA9418924}" type="slidenum">
              <a:rPr lang="en-US" smtClean="0"/>
              <a:t>8</a:t>
            </a:fld>
            <a:endParaRPr lang="en-US"/>
          </a:p>
        </p:txBody>
      </p:sp>
    </p:spTree>
    <p:extLst>
      <p:ext uri="{BB962C8B-B14F-4D97-AF65-F5344CB8AC3E}">
        <p14:creationId xmlns:p14="http://schemas.microsoft.com/office/powerpoint/2010/main" val="25345311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693BE3-26F8-495D-832F-B13DA9418924}" type="slidenum">
              <a:rPr lang="en-US" smtClean="0"/>
              <a:t>9</a:t>
            </a:fld>
            <a:endParaRPr lang="en-US"/>
          </a:p>
        </p:txBody>
      </p:sp>
    </p:spTree>
    <p:extLst>
      <p:ext uri="{BB962C8B-B14F-4D97-AF65-F5344CB8AC3E}">
        <p14:creationId xmlns:p14="http://schemas.microsoft.com/office/powerpoint/2010/main" val="3757954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A2E3FB-765F-4E26-BAE8-82A5866214C6}" type="datetimeFigureOut">
              <a:rPr lang="en-US" smtClean="0"/>
              <a:t>5/25/2019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255561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A2E3FB-765F-4E26-BAE8-82A5866214C6}" type="datetimeFigureOut">
              <a:rPr lang="en-US" smtClean="0"/>
              <a:t>5/25/2019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95266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A2E3FB-765F-4E26-BAE8-82A5866214C6}" type="datetimeFigureOut">
              <a:rPr lang="en-US" smtClean="0"/>
              <a:t>5/25/2019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3136201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 Multi Color">
    <p:spTree>
      <p:nvGrpSpPr>
        <p:cNvPr id="1" name=""/>
        <p:cNvGrpSpPr/>
        <p:nvPr/>
      </p:nvGrpSpPr>
      <p:grpSpPr>
        <a:xfrm>
          <a:off x="0" y="0"/>
          <a:ext cx="0" cy="0"/>
          <a:chOff x="0" y="0"/>
          <a:chExt cx="0" cy="0"/>
        </a:xfrm>
      </p:grpSpPr>
      <p:grpSp>
        <p:nvGrpSpPr>
          <p:cNvPr id="4" name="Group 3"/>
          <p:cNvGrpSpPr>
            <a:grpSpLocks/>
          </p:cNvGrpSpPr>
          <p:nvPr/>
        </p:nvGrpSpPr>
        <p:grpSpPr bwMode="auto">
          <a:xfrm>
            <a:off x="-6350" y="5715000"/>
            <a:ext cx="9196388" cy="762000"/>
            <a:chOff x="-6927" y="5715000"/>
            <a:chExt cx="9196450" cy="762000"/>
          </a:xfrm>
        </p:grpSpPr>
        <p:grpSp>
          <p:nvGrpSpPr>
            <p:cNvPr id="5" name="Group 4"/>
            <p:cNvGrpSpPr>
              <a:grpSpLocks/>
            </p:cNvGrpSpPr>
            <p:nvPr/>
          </p:nvGrpSpPr>
          <p:grpSpPr bwMode="auto">
            <a:xfrm>
              <a:off x="-6927" y="5715000"/>
              <a:ext cx="9196450" cy="762000"/>
              <a:chOff x="-6927" y="5715000"/>
              <a:chExt cx="9196450" cy="762000"/>
            </a:xfrm>
          </p:grpSpPr>
          <p:sp>
            <p:nvSpPr>
              <p:cNvPr id="10" name="Rectangle 9"/>
              <p:cNvSpPr/>
              <p:nvPr/>
            </p:nvSpPr>
            <p:spPr>
              <a:xfrm>
                <a:off x="2445778" y="5788025"/>
                <a:ext cx="6697707" cy="615950"/>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pic>
            <p:nvPicPr>
              <p:cNvPr id="11" name="Picture 2" descr="\\fileserver\I\SHARED\MARKETING\Graphic Identity Resources\Logos\UNEX\Horizontal\PNG Transparent\unex_horiz_white_l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348" y="5715000"/>
                <a:ext cx="48291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p:cNvSpPr/>
              <p:nvPr/>
            </p:nvSpPr>
            <p:spPr>
              <a:xfrm>
                <a:off x="-6927" y="5783263"/>
                <a:ext cx="1301759" cy="617537"/>
              </a:xfrm>
              <a:prstGeom prst="rect">
                <a:avLst/>
              </a:prstGeom>
              <a:solidFill>
                <a:srgbClr val="F47B2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13" name="Rectangle 12"/>
              <p:cNvSpPr/>
              <p:nvPr/>
            </p:nvSpPr>
            <p:spPr>
              <a:xfrm>
                <a:off x="1337695" y="5783263"/>
                <a:ext cx="512765" cy="617537"/>
              </a:xfrm>
              <a:prstGeom prst="rect">
                <a:avLst/>
              </a:prstGeom>
              <a:solidFill>
                <a:srgbClr val="00A3C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14" name="Rectangle 13"/>
              <p:cNvSpPr/>
              <p:nvPr/>
            </p:nvSpPr>
            <p:spPr>
              <a:xfrm>
                <a:off x="1891736" y="5783263"/>
                <a:ext cx="512766" cy="617537"/>
              </a:xfrm>
              <a:prstGeom prst="rect">
                <a:avLst/>
              </a:prstGeom>
              <a:solidFill>
                <a:srgbClr val="FFDE6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grpSp>
        <p:sp>
          <p:nvSpPr>
            <p:cNvPr id="6" name="Rectangle 5"/>
            <p:cNvSpPr/>
            <p:nvPr/>
          </p:nvSpPr>
          <p:spPr>
            <a:xfrm>
              <a:off x="2445778" y="5788025"/>
              <a:ext cx="6697707" cy="615950"/>
            </a:xfrm>
            <a:prstGeom prst="rect">
              <a:avLst/>
            </a:prstGeom>
            <a:solidFill>
              <a:srgbClr val="2E55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7" name="Rectangle 6"/>
            <p:cNvSpPr/>
            <p:nvPr/>
          </p:nvSpPr>
          <p:spPr>
            <a:xfrm>
              <a:off x="-6927" y="5783263"/>
              <a:ext cx="1301759" cy="617537"/>
            </a:xfrm>
            <a:prstGeom prst="rect">
              <a:avLst/>
            </a:prstGeom>
            <a:solidFill>
              <a:srgbClr val="F98D2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8" name="Rectangle 7"/>
            <p:cNvSpPr/>
            <p:nvPr/>
          </p:nvSpPr>
          <p:spPr>
            <a:xfrm>
              <a:off x="1337695" y="5783263"/>
              <a:ext cx="512765" cy="617537"/>
            </a:xfrm>
            <a:prstGeom prst="rect">
              <a:avLst/>
            </a:prstGeom>
            <a:solidFill>
              <a:srgbClr val="6AA2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9" name="Rectangle 8"/>
            <p:cNvSpPr/>
            <p:nvPr/>
          </p:nvSpPr>
          <p:spPr>
            <a:xfrm>
              <a:off x="1891736" y="5783263"/>
              <a:ext cx="512766" cy="617537"/>
            </a:xfrm>
            <a:prstGeom prst="rect">
              <a:avLst/>
            </a:prstGeom>
            <a:solidFill>
              <a:srgbClr val="F7EA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grpSp>
      <p:pic>
        <p:nvPicPr>
          <p:cNvPr id="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2" y="5715004"/>
            <a:ext cx="2600325"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a:xfrm>
            <a:off x="152400" y="2590800"/>
            <a:ext cx="8839200" cy="812800"/>
          </a:xfrm>
        </p:spPr>
        <p:txBody>
          <a:bodyPr>
            <a:noAutofit/>
          </a:bodyPr>
          <a:lstStyle>
            <a:lvl1pPr algn="ctr">
              <a:defRPr sz="4000" b="0" i="0">
                <a:solidFill>
                  <a:srgbClr val="0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52400" y="3454400"/>
            <a:ext cx="8839200" cy="508000"/>
          </a:xfrm>
        </p:spPr>
        <p:txBody>
          <a:bodyPr>
            <a:noAutofit/>
          </a:bodyPr>
          <a:lstStyle>
            <a:lvl1pPr marL="0" indent="0" algn="ctr">
              <a:lnSpc>
                <a:spcPct val="100000"/>
              </a:lnSpc>
              <a:buNone/>
              <a:defRPr sz="3200" baseline="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marL="342754" indent="0" algn="ctr">
              <a:buNone/>
              <a:defRPr>
                <a:solidFill>
                  <a:schemeClr val="tx1">
                    <a:tint val="75000"/>
                  </a:schemeClr>
                </a:solidFill>
              </a:defRPr>
            </a:lvl2pPr>
            <a:lvl3pPr marL="685510" indent="0" algn="ctr">
              <a:buNone/>
              <a:defRPr>
                <a:solidFill>
                  <a:schemeClr val="tx1">
                    <a:tint val="75000"/>
                  </a:schemeClr>
                </a:solidFill>
              </a:defRPr>
            </a:lvl3pPr>
            <a:lvl4pPr marL="1028264" indent="0" algn="ctr">
              <a:buNone/>
              <a:defRPr>
                <a:solidFill>
                  <a:schemeClr val="tx1">
                    <a:tint val="75000"/>
                  </a:schemeClr>
                </a:solidFill>
              </a:defRPr>
            </a:lvl4pPr>
            <a:lvl5pPr marL="1371016" indent="0" algn="ctr">
              <a:buNone/>
              <a:defRPr>
                <a:solidFill>
                  <a:schemeClr val="tx1">
                    <a:tint val="75000"/>
                  </a:schemeClr>
                </a:solidFill>
              </a:defRPr>
            </a:lvl5pPr>
            <a:lvl6pPr marL="1713772" indent="0" algn="ctr">
              <a:buNone/>
              <a:defRPr>
                <a:solidFill>
                  <a:schemeClr val="tx1">
                    <a:tint val="75000"/>
                  </a:schemeClr>
                </a:solidFill>
              </a:defRPr>
            </a:lvl6pPr>
            <a:lvl7pPr marL="2056526" indent="0" algn="ctr">
              <a:buNone/>
              <a:defRPr>
                <a:solidFill>
                  <a:schemeClr val="tx1">
                    <a:tint val="75000"/>
                  </a:schemeClr>
                </a:solidFill>
              </a:defRPr>
            </a:lvl7pPr>
            <a:lvl8pPr marL="2399280" indent="0" algn="ctr">
              <a:buNone/>
              <a:defRPr>
                <a:solidFill>
                  <a:schemeClr val="tx1">
                    <a:tint val="75000"/>
                  </a:schemeClr>
                </a:solidFill>
              </a:defRPr>
            </a:lvl8pPr>
            <a:lvl9pPr marL="274203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7690074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 Multi Color">
    <p:spTree>
      <p:nvGrpSpPr>
        <p:cNvPr id="1" name=""/>
        <p:cNvGrpSpPr/>
        <p:nvPr/>
      </p:nvGrpSpPr>
      <p:grpSpPr>
        <a:xfrm>
          <a:off x="0" y="0"/>
          <a:ext cx="0" cy="0"/>
          <a:chOff x="0" y="0"/>
          <a:chExt cx="0" cy="0"/>
        </a:xfrm>
      </p:grpSpPr>
      <p:grpSp>
        <p:nvGrpSpPr>
          <p:cNvPr id="4" name="Group 3"/>
          <p:cNvGrpSpPr>
            <a:grpSpLocks/>
          </p:cNvGrpSpPr>
          <p:nvPr/>
        </p:nvGrpSpPr>
        <p:grpSpPr bwMode="auto">
          <a:xfrm>
            <a:off x="-6350" y="228600"/>
            <a:ext cx="9196388" cy="762000"/>
            <a:chOff x="-6927" y="5715000"/>
            <a:chExt cx="9196450" cy="762000"/>
          </a:xfrm>
        </p:grpSpPr>
        <p:grpSp>
          <p:nvGrpSpPr>
            <p:cNvPr id="6" name="Group 4"/>
            <p:cNvGrpSpPr>
              <a:grpSpLocks/>
            </p:cNvGrpSpPr>
            <p:nvPr/>
          </p:nvGrpSpPr>
          <p:grpSpPr bwMode="auto">
            <a:xfrm>
              <a:off x="-6927" y="5715000"/>
              <a:ext cx="9196450" cy="762000"/>
              <a:chOff x="-6927" y="5715000"/>
              <a:chExt cx="9196450" cy="762000"/>
            </a:xfrm>
          </p:grpSpPr>
          <p:sp>
            <p:nvSpPr>
              <p:cNvPr id="12" name="Rectangle 11"/>
              <p:cNvSpPr/>
              <p:nvPr/>
            </p:nvSpPr>
            <p:spPr>
              <a:xfrm>
                <a:off x="2445778" y="5788025"/>
                <a:ext cx="6697707" cy="615950"/>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pic>
            <p:nvPicPr>
              <p:cNvPr id="13" name="Picture 2" descr="\\fileserver\I\SHARED\MARKETING\Graphic Identity Resources\Logos\UNEX\Horizontal\PNG Transparent\unex_horiz_white_l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348" y="5715000"/>
                <a:ext cx="48291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6927" y="5783263"/>
                <a:ext cx="1301759" cy="617537"/>
              </a:xfrm>
              <a:prstGeom prst="rect">
                <a:avLst/>
              </a:prstGeom>
              <a:solidFill>
                <a:srgbClr val="F47B2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15" name="Rectangle 14"/>
              <p:cNvSpPr/>
              <p:nvPr/>
            </p:nvSpPr>
            <p:spPr>
              <a:xfrm>
                <a:off x="1337695" y="5783263"/>
                <a:ext cx="512765" cy="617537"/>
              </a:xfrm>
              <a:prstGeom prst="rect">
                <a:avLst/>
              </a:prstGeom>
              <a:solidFill>
                <a:srgbClr val="00A3C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16" name="Rectangle 15"/>
              <p:cNvSpPr/>
              <p:nvPr/>
            </p:nvSpPr>
            <p:spPr>
              <a:xfrm>
                <a:off x="1891736" y="5783263"/>
                <a:ext cx="512766" cy="617537"/>
              </a:xfrm>
              <a:prstGeom prst="rect">
                <a:avLst/>
              </a:prstGeom>
              <a:solidFill>
                <a:srgbClr val="FFDE6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grpSp>
        <p:sp>
          <p:nvSpPr>
            <p:cNvPr id="8" name="Rectangle 7"/>
            <p:cNvSpPr/>
            <p:nvPr/>
          </p:nvSpPr>
          <p:spPr>
            <a:xfrm>
              <a:off x="2445778" y="5788025"/>
              <a:ext cx="6697707" cy="615950"/>
            </a:xfrm>
            <a:prstGeom prst="rect">
              <a:avLst/>
            </a:prstGeom>
            <a:solidFill>
              <a:srgbClr val="2E55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9" name="Rectangle 8"/>
            <p:cNvSpPr/>
            <p:nvPr/>
          </p:nvSpPr>
          <p:spPr>
            <a:xfrm>
              <a:off x="-6927" y="5783263"/>
              <a:ext cx="1301759" cy="617537"/>
            </a:xfrm>
            <a:prstGeom prst="rect">
              <a:avLst/>
            </a:prstGeom>
            <a:solidFill>
              <a:srgbClr val="F98D2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10" name="Rectangle 9"/>
            <p:cNvSpPr/>
            <p:nvPr/>
          </p:nvSpPr>
          <p:spPr>
            <a:xfrm>
              <a:off x="1337695" y="5783263"/>
              <a:ext cx="512765" cy="617537"/>
            </a:xfrm>
            <a:prstGeom prst="rect">
              <a:avLst/>
            </a:prstGeom>
            <a:solidFill>
              <a:srgbClr val="6AA2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11" name="Rectangle 10"/>
            <p:cNvSpPr/>
            <p:nvPr/>
          </p:nvSpPr>
          <p:spPr>
            <a:xfrm>
              <a:off x="1891736" y="5783263"/>
              <a:ext cx="512766" cy="617537"/>
            </a:xfrm>
            <a:prstGeom prst="rect">
              <a:avLst/>
            </a:prstGeom>
            <a:solidFill>
              <a:srgbClr val="F7EA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grpSp>
      <p:pic>
        <p:nvPicPr>
          <p:cNvPr id="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2" y="228604"/>
            <a:ext cx="2600325"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ctrTitle"/>
          </p:nvPr>
        </p:nvSpPr>
        <p:spPr>
          <a:xfrm>
            <a:off x="152400" y="2870199"/>
            <a:ext cx="8839200" cy="812800"/>
          </a:xfrm>
        </p:spPr>
        <p:txBody>
          <a:bodyPr>
            <a:noAutofit/>
          </a:bodyPr>
          <a:lstStyle>
            <a:lvl1pPr algn="ctr">
              <a:defRPr sz="4000" b="0">
                <a:solidFill>
                  <a:srgbClr val="0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
        <p:nvSpPr>
          <p:cNvPr id="7" name="Subtitle 2"/>
          <p:cNvSpPr>
            <a:spLocks noGrp="1"/>
          </p:cNvSpPr>
          <p:nvPr>
            <p:ph type="subTitle" idx="1"/>
          </p:nvPr>
        </p:nvSpPr>
        <p:spPr>
          <a:xfrm>
            <a:off x="152400" y="3683002"/>
            <a:ext cx="8839200" cy="507998"/>
          </a:xfrm>
        </p:spPr>
        <p:txBody>
          <a:bodyPr>
            <a:noAutofit/>
          </a:bodyPr>
          <a:lstStyle>
            <a:lvl1pPr marL="0" indent="0" algn="ctr">
              <a:lnSpc>
                <a:spcPct val="100000"/>
              </a:lnSpc>
              <a:buNone/>
              <a:defRPr sz="3200">
                <a:solidFill>
                  <a:srgbClr val="000000"/>
                </a:solidFill>
                <a:latin typeface="Verdana" panose="020B0604030504040204" pitchFamily="34" charset="0"/>
                <a:ea typeface="Verdana" panose="020B0604030504040204" pitchFamily="34" charset="0"/>
                <a:cs typeface="Verdana" panose="020B0604030504040204" pitchFamily="34" charset="0"/>
              </a:defRPr>
            </a:lvl1pPr>
            <a:lvl2pPr marL="342754" indent="0" algn="ctr">
              <a:buNone/>
              <a:defRPr>
                <a:solidFill>
                  <a:schemeClr val="tx1">
                    <a:tint val="75000"/>
                  </a:schemeClr>
                </a:solidFill>
              </a:defRPr>
            </a:lvl2pPr>
            <a:lvl3pPr marL="685510" indent="0" algn="ctr">
              <a:buNone/>
              <a:defRPr>
                <a:solidFill>
                  <a:schemeClr val="tx1">
                    <a:tint val="75000"/>
                  </a:schemeClr>
                </a:solidFill>
              </a:defRPr>
            </a:lvl3pPr>
            <a:lvl4pPr marL="1028264" indent="0" algn="ctr">
              <a:buNone/>
              <a:defRPr>
                <a:solidFill>
                  <a:schemeClr val="tx1">
                    <a:tint val="75000"/>
                  </a:schemeClr>
                </a:solidFill>
              </a:defRPr>
            </a:lvl4pPr>
            <a:lvl5pPr marL="1371016" indent="0" algn="ctr">
              <a:buNone/>
              <a:defRPr>
                <a:solidFill>
                  <a:schemeClr val="tx1">
                    <a:tint val="75000"/>
                  </a:schemeClr>
                </a:solidFill>
              </a:defRPr>
            </a:lvl5pPr>
            <a:lvl6pPr marL="1713772" indent="0" algn="ctr">
              <a:buNone/>
              <a:defRPr>
                <a:solidFill>
                  <a:schemeClr val="tx1">
                    <a:tint val="75000"/>
                  </a:schemeClr>
                </a:solidFill>
              </a:defRPr>
            </a:lvl6pPr>
            <a:lvl7pPr marL="2056526" indent="0" algn="ctr">
              <a:buNone/>
              <a:defRPr>
                <a:solidFill>
                  <a:schemeClr val="tx1">
                    <a:tint val="75000"/>
                  </a:schemeClr>
                </a:solidFill>
              </a:defRPr>
            </a:lvl7pPr>
            <a:lvl8pPr marL="2399280" indent="0" algn="ctr">
              <a:buNone/>
              <a:defRPr>
                <a:solidFill>
                  <a:schemeClr val="tx1">
                    <a:tint val="75000"/>
                  </a:schemeClr>
                </a:solidFill>
              </a:defRPr>
            </a:lvl8pPr>
            <a:lvl9pPr marL="274203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7832961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ext - Blue Banner">
    <p:spTree>
      <p:nvGrpSpPr>
        <p:cNvPr id="1" name=""/>
        <p:cNvGrpSpPr/>
        <p:nvPr/>
      </p:nvGrpSpPr>
      <p:grpSpPr>
        <a:xfrm>
          <a:off x="0" y="0"/>
          <a:ext cx="0" cy="0"/>
          <a:chOff x="0" y="0"/>
          <a:chExt cx="0" cy="0"/>
        </a:xfrm>
      </p:grpSpPr>
      <p:sp>
        <p:nvSpPr>
          <p:cNvPr id="4" name="Rectangle 3"/>
          <p:cNvSpPr/>
          <p:nvPr/>
        </p:nvSpPr>
        <p:spPr>
          <a:xfrm>
            <a:off x="-6350" y="276225"/>
            <a:ext cx="9150350" cy="617538"/>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5" name="Rectangle 4"/>
          <p:cNvSpPr/>
          <p:nvPr/>
        </p:nvSpPr>
        <p:spPr>
          <a:xfrm>
            <a:off x="-6350" y="276225"/>
            <a:ext cx="9150350" cy="617538"/>
          </a:xfrm>
          <a:prstGeom prst="rect">
            <a:avLst/>
          </a:prstGeom>
          <a:solidFill>
            <a:srgbClr val="2E55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6" name="TextBox 5"/>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F93C846E-5ACC-4592-9C34-5A0616B345B5}"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3" name="Text Placeholder 2"/>
          <p:cNvSpPr>
            <a:spLocks noGrp="1"/>
          </p:cNvSpPr>
          <p:nvPr>
            <p:ph idx="1"/>
          </p:nvPr>
        </p:nvSpPr>
        <p:spPr>
          <a:xfrm>
            <a:off x="173743" y="990600"/>
            <a:ext cx="8741659" cy="5486400"/>
          </a:xfrm>
          <a:prstGeom prst="rect">
            <a:avLst/>
          </a:prstGeom>
        </p:spPr>
        <p:txBody>
          <a:bodyPr rtlCol="0">
            <a:noAutofit/>
          </a:bodyPr>
          <a:lstStyle>
            <a:lvl1pPr marL="227008" indent="-227008">
              <a:buFont typeface="Arial" pitchFamily="34" charset="0"/>
              <a:buChar char="•"/>
              <a:defRPr sz="2800">
                <a:solidFill>
                  <a:srgbClr val="000000"/>
                </a:solidFill>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solidFill>
                  <a:srgbClr val="000000"/>
                </a:solidFill>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solidFill>
                  <a:srgbClr val="000000"/>
                </a:solidFill>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solidFill>
                  <a:srgbClr val="000000"/>
                </a:solidFill>
              </a:defRPr>
            </a:lvl4pPr>
            <a:lvl5pPr marL="1542463" indent="-171446">
              <a:buFont typeface="Arial" pitchFamily="34" charset="0"/>
              <a:buChar char="•"/>
              <a:defRPr sz="1400">
                <a:solidFill>
                  <a:srgbClr val="000000"/>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10"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1349822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Double Pane - Blue Banner">
    <p:spTree>
      <p:nvGrpSpPr>
        <p:cNvPr id="1" name=""/>
        <p:cNvGrpSpPr/>
        <p:nvPr/>
      </p:nvGrpSpPr>
      <p:grpSpPr>
        <a:xfrm>
          <a:off x="0" y="0"/>
          <a:ext cx="0" cy="0"/>
          <a:chOff x="0" y="0"/>
          <a:chExt cx="0" cy="0"/>
        </a:xfrm>
      </p:grpSpPr>
      <p:sp>
        <p:nvSpPr>
          <p:cNvPr id="6" name="Rectangle 5"/>
          <p:cNvSpPr/>
          <p:nvPr/>
        </p:nvSpPr>
        <p:spPr>
          <a:xfrm>
            <a:off x="-6350" y="276225"/>
            <a:ext cx="9150350" cy="617538"/>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8" name="Rectangle 7"/>
          <p:cNvSpPr/>
          <p:nvPr/>
        </p:nvSpPr>
        <p:spPr>
          <a:xfrm>
            <a:off x="-6350" y="276225"/>
            <a:ext cx="9150350" cy="617538"/>
          </a:xfrm>
          <a:prstGeom prst="rect">
            <a:avLst/>
          </a:prstGeom>
          <a:solidFill>
            <a:srgbClr val="2E55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9" name="TextBox 8"/>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D62FA98C-FFF4-40FC-8EC8-E826EF5FE877}"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7" name="Text Placeholder 2"/>
          <p:cNvSpPr>
            <a:spLocks noGrp="1"/>
          </p:cNvSpPr>
          <p:nvPr>
            <p:ph idx="1"/>
          </p:nvPr>
        </p:nvSpPr>
        <p:spPr>
          <a:xfrm>
            <a:off x="173741" y="990600"/>
            <a:ext cx="4297680" cy="5486400"/>
          </a:xfrm>
          <a:prstGeom prst="rect">
            <a:avLst/>
          </a:prstGeom>
        </p:spPr>
        <p:txBody>
          <a:bodyPr rtlCol="0">
            <a:noAutofit/>
          </a:bodyPr>
          <a:lstStyle>
            <a:lvl1pPr marL="227008" indent="-227008">
              <a:buFont typeface="Arial" pitchFamily="34" charset="0"/>
              <a:buChar char="•"/>
              <a:defRPr sz="2800">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
        <p:nvSpPr>
          <p:cNvPr id="12" name="Text Placeholder 2"/>
          <p:cNvSpPr>
            <a:spLocks noGrp="1"/>
          </p:cNvSpPr>
          <p:nvPr>
            <p:ph idx="10"/>
          </p:nvPr>
        </p:nvSpPr>
        <p:spPr>
          <a:xfrm>
            <a:off x="4666930" y="990600"/>
            <a:ext cx="4297680" cy="5486400"/>
          </a:xfrm>
          <a:prstGeom prst="rect">
            <a:avLst/>
          </a:prstGeom>
        </p:spPr>
        <p:txBody>
          <a:bodyPr rtlCol="0">
            <a:noAutofit/>
          </a:bodyPr>
          <a:lstStyle>
            <a:lvl1pPr marL="227008" indent="-227008">
              <a:buFont typeface="Arial" pitchFamily="34" charset="0"/>
              <a:buChar char="•"/>
              <a:defRPr sz="2800">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123017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 Blue">
    <p:spTree>
      <p:nvGrpSpPr>
        <p:cNvPr id="1" name=""/>
        <p:cNvGrpSpPr/>
        <p:nvPr/>
      </p:nvGrpSpPr>
      <p:grpSpPr>
        <a:xfrm>
          <a:off x="0" y="0"/>
          <a:ext cx="0" cy="0"/>
          <a:chOff x="0" y="0"/>
          <a:chExt cx="0" cy="0"/>
        </a:xfrm>
      </p:grpSpPr>
      <p:grpSp>
        <p:nvGrpSpPr>
          <p:cNvPr id="4" name="Group 3"/>
          <p:cNvGrpSpPr/>
          <p:nvPr/>
        </p:nvGrpSpPr>
        <p:grpSpPr>
          <a:xfrm>
            <a:off x="-6926" y="276100"/>
            <a:ext cx="9150927" cy="617516"/>
            <a:chOff x="-6927" y="276100"/>
            <a:chExt cx="9150927" cy="617516"/>
          </a:xfrm>
          <a:solidFill>
            <a:srgbClr val="2E5596"/>
          </a:solidFill>
        </p:grpSpPr>
        <p:sp>
          <p:nvSpPr>
            <p:cNvPr id="6" name="Rectangle 5"/>
            <p:cNvSpPr/>
            <p:nvPr/>
          </p:nvSpPr>
          <p:spPr>
            <a:xfrm>
              <a:off x="-6927" y="276100"/>
              <a:ext cx="9150927" cy="6175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8" name="Rectangle 7"/>
            <p:cNvSpPr/>
            <p:nvPr/>
          </p:nvSpPr>
          <p:spPr>
            <a:xfrm>
              <a:off x="-6927" y="276100"/>
              <a:ext cx="9150927" cy="6175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grpSp>
      <p:sp>
        <p:nvSpPr>
          <p:cNvPr id="5" name="Title 1"/>
          <p:cNvSpPr>
            <a:spLocks noGrp="1"/>
          </p:cNvSpPr>
          <p:nvPr>
            <p:ph type="ctrTitle"/>
          </p:nvPr>
        </p:nvSpPr>
        <p:spPr>
          <a:xfrm>
            <a:off x="152400" y="2870199"/>
            <a:ext cx="8839200" cy="812800"/>
          </a:xfrm>
        </p:spPr>
        <p:txBody>
          <a:bodyPr>
            <a:noAutofit/>
          </a:bodyPr>
          <a:lstStyle>
            <a:lvl1pPr algn="ctr">
              <a:defRPr sz="4000" b="0" baseline="0">
                <a:solidFill>
                  <a:srgbClr val="0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
        <p:nvSpPr>
          <p:cNvPr id="7" name="Subtitle 2"/>
          <p:cNvSpPr>
            <a:spLocks noGrp="1"/>
          </p:cNvSpPr>
          <p:nvPr>
            <p:ph type="subTitle" idx="1"/>
          </p:nvPr>
        </p:nvSpPr>
        <p:spPr>
          <a:xfrm>
            <a:off x="152400" y="3683002"/>
            <a:ext cx="8839200" cy="507998"/>
          </a:xfrm>
        </p:spPr>
        <p:txBody>
          <a:bodyPr>
            <a:noAutofit/>
          </a:bodyPr>
          <a:lstStyle>
            <a:lvl1pPr marL="0" indent="0" algn="ctr">
              <a:lnSpc>
                <a:spcPct val="100000"/>
              </a:lnSpc>
              <a:buNone/>
              <a:defRPr sz="320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marL="342754" indent="0" algn="ctr">
              <a:buNone/>
              <a:defRPr>
                <a:solidFill>
                  <a:schemeClr val="tx1">
                    <a:tint val="75000"/>
                  </a:schemeClr>
                </a:solidFill>
              </a:defRPr>
            </a:lvl2pPr>
            <a:lvl3pPr marL="685510" indent="0" algn="ctr">
              <a:buNone/>
              <a:defRPr>
                <a:solidFill>
                  <a:schemeClr val="tx1">
                    <a:tint val="75000"/>
                  </a:schemeClr>
                </a:solidFill>
              </a:defRPr>
            </a:lvl3pPr>
            <a:lvl4pPr marL="1028264" indent="0" algn="ctr">
              <a:buNone/>
              <a:defRPr>
                <a:solidFill>
                  <a:schemeClr val="tx1">
                    <a:tint val="75000"/>
                  </a:schemeClr>
                </a:solidFill>
              </a:defRPr>
            </a:lvl4pPr>
            <a:lvl5pPr marL="1371016" indent="0" algn="ctr">
              <a:buNone/>
              <a:defRPr>
                <a:solidFill>
                  <a:schemeClr val="tx1">
                    <a:tint val="75000"/>
                  </a:schemeClr>
                </a:solidFill>
              </a:defRPr>
            </a:lvl5pPr>
            <a:lvl6pPr marL="1713772" indent="0" algn="ctr">
              <a:buNone/>
              <a:defRPr>
                <a:solidFill>
                  <a:schemeClr val="tx1">
                    <a:tint val="75000"/>
                  </a:schemeClr>
                </a:solidFill>
              </a:defRPr>
            </a:lvl6pPr>
            <a:lvl7pPr marL="2056526" indent="0" algn="ctr">
              <a:buNone/>
              <a:defRPr>
                <a:solidFill>
                  <a:schemeClr val="tx1">
                    <a:tint val="75000"/>
                  </a:schemeClr>
                </a:solidFill>
              </a:defRPr>
            </a:lvl7pPr>
            <a:lvl8pPr marL="2399280" indent="0" algn="ctr">
              <a:buNone/>
              <a:defRPr>
                <a:solidFill>
                  <a:schemeClr val="tx1">
                    <a:tint val="75000"/>
                  </a:schemeClr>
                </a:solidFill>
              </a:defRPr>
            </a:lvl8pPr>
            <a:lvl9pPr marL="274203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42469681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Text - Dark Grey Banner">
    <p:spTree>
      <p:nvGrpSpPr>
        <p:cNvPr id="1" name=""/>
        <p:cNvGrpSpPr/>
        <p:nvPr/>
      </p:nvGrpSpPr>
      <p:grpSpPr>
        <a:xfrm>
          <a:off x="0" y="0"/>
          <a:ext cx="0" cy="0"/>
          <a:chOff x="0" y="0"/>
          <a:chExt cx="0" cy="0"/>
        </a:xfrm>
      </p:grpSpPr>
      <p:sp>
        <p:nvSpPr>
          <p:cNvPr id="4" name="Rectangle 3"/>
          <p:cNvSpPr/>
          <p:nvPr/>
        </p:nvSpPr>
        <p:spPr>
          <a:xfrm>
            <a:off x="-6350" y="276225"/>
            <a:ext cx="9150350" cy="617538"/>
          </a:xfrm>
          <a:prstGeom prst="rect">
            <a:avLst/>
          </a:prstGeom>
          <a:solidFill>
            <a:srgbClr val="5457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5" name="TextBox 4"/>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CE9995D0-0B64-4831-AE03-31E4147B69EE}"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3" name="Text Placeholder 2"/>
          <p:cNvSpPr>
            <a:spLocks noGrp="1"/>
          </p:cNvSpPr>
          <p:nvPr>
            <p:ph idx="1"/>
          </p:nvPr>
        </p:nvSpPr>
        <p:spPr>
          <a:xfrm>
            <a:off x="173743" y="990600"/>
            <a:ext cx="8741659" cy="5486400"/>
          </a:xfrm>
          <a:prstGeom prst="rect">
            <a:avLst/>
          </a:prstGeom>
        </p:spPr>
        <p:txBody>
          <a:bodyPr rtlCol="0">
            <a:noAutofit/>
          </a:bodyPr>
          <a:lstStyle>
            <a:lvl1pPr marL="227008" indent="-227008">
              <a:buFont typeface="Arial" pitchFamily="34" charset="0"/>
              <a:buChar char="•"/>
              <a:defRPr sz="2800">
                <a:solidFill>
                  <a:srgbClr val="000000"/>
                </a:solidFill>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solidFill>
                  <a:srgbClr val="000000"/>
                </a:solidFill>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solidFill>
                  <a:srgbClr val="000000"/>
                </a:solidFill>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solidFill>
                  <a:srgbClr val="000000"/>
                </a:solidFill>
              </a:defRPr>
            </a:lvl4pPr>
            <a:lvl5pPr marL="1542463" indent="-171446">
              <a:buFont typeface="Arial" pitchFamily="34" charset="0"/>
              <a:buChar char="•"/>
              <a:defRPr sz="1400">
                <a:solidFill>
                  <a:srgbClr val="000000"/>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1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3646566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_Double Pane - Dark Grey Banner">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E4F4FCB1-8E0A-4467-A080-E239C9D966D1}"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6" name="Rectangle 5"/>
          <p:cNvSpPr/>
          <p:nvPr/>
        </p:nvSpPr>
        <p:spPr>
          <a:xfrm>
            <a:off x="-6350" y="276225"/>
            <a:ext cx="9150350" cy="617538"/>
          </a:xfrm>
          <a:prstGeom prst="rect">
            <a:avLst/>
          </a:prstGeom>
          <a:solidFill>
            <a:srgbClr val="5457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7" name="Text Placeholder 2"/>
          <p:cNvSpPr>
            <a:spLocks noGrp="1"/>
          </p:cNvSpPr>
          <p:nvPr>
            <p:ph idx="1"/>
          </p:nvPr>
        </p:nvSpPr>
        <p:spPr>
          <a:xfrm>
            <a:off x="173741" y="990600"/>
            <a:ext cx="4297680" cy="5486400"/>
          </a:xfrm>
          <a:prstGeom prst="rect">
            <a:avLst/>
          </a:prstGeom>
        </p:spPr>
        <p:txBody>
          <a:bodyPr rtlCol="0">
            <a:noAutofit/>
          </a:bodyPr>
          <a:lstStyle>
            <a:lvl1pPr marL="227008" indent="-227008">
              <a:buFont typeface="Arial" pitchFamily="34" charset="0"/>
              <a:buChar char="•"/>
              <a:defRPr sz="2800">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12" name="Text Placeholder 2"/>
          <p:cNvSpPr>
            <a:spLocks noGrp="1"/>
          </p:cNvSpPr>
          <p:nvPr>
            <p:ph idx="10"/>
          </p:nvPr>
        </p:nvSpPr>
        <p:spPr>
          <a:xfrm>
            <a:off x="4666930" y="990600"/>
            <a:ext cx="4297680" cy="5486400"/>
          </a:xfrm>
          <a:prstGeom prst="rect">
            <a:avLst/>
          </a:prstGeom>
        </p:spPr>
        <p:txBody>
          <a:bodyPr rtlCol="0">
            <a:noAutofit/>
          </a:bodyPr>
          <a:lstStyle>
            <a:lvl1pPr marL="227008" indent="-227008">
              <a:buFont typeface="Arial" pitchFamily="34" charset="0"/>
              <a:buChar char="•"/>
              <a:defRPr sz="2800">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1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3305923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_Text - Light Blue Banner">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36F84289-1E79-4023-89C4-8EBE6095FBA2}"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5" name="Rectangle 4"/>
          <p:cNvSpPr/>
          <p:nvPr/>
        </p:nvSpPr>
        <p:spPr>
          <a:xfrm>
            <a:off x="-6350" y="276225"/>
            <a:ext cx="9150350" cy="617538"/>
          </a:xfrm>
          <a:prstGeom prst="rect">
            <a:avLst/>
          </a:prstGeom>
          <a:solidFill>
            <a:srgbClr val="6AA2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3" name="Text Placeholder 2"/>
          <p:cNvSpPr>
            <a:spLocks noGrp="1"/>
          </p:cNvSpPr>
          <p:nvPr>
            <p:ph idx="1"/>
          </p:nvPr>
        </p:nvSpPr>
        <p:spPr>
          <a:xfrm>
            <a:off x="173743" y="990600"/>
            <a:ext cx="8741659" cy="5486400"/>
          </a:xfrm>
          <a:prstGeom prst="rect">
            <a:avLst/>
          </a:prstGeom>
        </p:spPr>
        <p:txBody>
          <a:bodyPr rtlCol="0">
            <a:noAutofit/>
          </a:bodyPr>
          <a:lstStyle>
            <a:lvl1pPr marL="227008" indent="-227008">
              <a:buFont typeface="Arial" pitchFamily="34" charset="0"/>
              <a:buChar char="•"/>
              <a:defRPr sz="2800">
                <a:solidFill>
                  <a:srgbClr val="000000"/>
                </a:solidFill>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solidFill>
                  <a:srgbClr val="000000"/>
                </a:solidFill>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solidFill>
                  <a:srgbClr val="000000"/>
                </a:solidFill>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solidFill>
                  <a:srgbClr val="000000"/>
                </a:solidFill>
              </a:defRPr>
            </a:lvl4pPr>
            <a:lvl5pPr marL="1542463" indent="-171446">
              <a:buFont typeface="Arial" pitchFamily="34" charset="0"/>
              <a:buChar char="•"/>
              <a:defRPr sz="1400">
                <a:solidFill>
                  <a:srgbClr val="000000"/>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11"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153778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A2E3FB-765F-4E26-BAE8-82A5866214C6}" type="datetimeFigureOut">
              <a:rPr lang="en-US" smtClean="0"/>
              <a:t>5/25/2019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30080726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3_Double Pane - Light Blue  Banner">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0562C462-79A6-46FF-B1E7-D3D6CBFB328B}"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6" name="Rectangle 5"/>
          <p:cNvSpPr/>
          <p:nvPr/>
        </p:nvSpPr>
        <p:spPr>
          <a:xfrm>
            <a:off x="-6350" y="276225"/>
            <a:ext cx="9150350" cy="617538"/>
          </a:xfrm>
          <a:prstGeom prst="rect">
            <a:avLst/>
          </a:prstGeom>
          <a:solidFill>
            <a:srgbClr val="6AA2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7" name="Text Placeholder 2"/>
          <p:cNvSpPr>
            <a:spLocks noGrp="1"/>
          </p:cNvSpPr>
          <p:nvPr>
            <p:ph idx="1"/>
          </p:nvPr>
        </p:nvSpPr>
        <p:spPr>
          <a:xfrm>
            <a:off x="173741" y="990600"/>
            <a:ext cx="4297680" cy="5486400"/>
          </a:xfrm>
          <a:prstGeom prst="rect">
            <a:avLst/>
          </a:prstGeom>
        </p:spPr>
        <p:txBody>
          <a:bodyPr rtlCol="0">
            <a:noAutofit/>
          </a:bodyPr>
          <a:lstStyle>
            <a:lvl1pPr marL="227008" indent="-227008">
              <a:buFont typeface="Arial" pitchFamily="34" charset="0"/>
              <a:buChar char="•"/>
              <a:defRPr sz="2800">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12" name="Text Placeholder 2"/>
          <p:cNvSpPr>
            <a:spLocks noGrp="1"/>
          </p:cNvSpPr>
          <p:nvPr>
            <p:ph idx="10"/>
          </p:nvPr>
        </p:nvSpPr>
        <p:spPr>
          <a:xfrm>
            <a:off x="4666930" y="990600"/>
            <a:ext cx="4297680" cy="5486400"/>
          </a:xfrm>
          <a:prstGeom prst="rect">
            <a:avLst/>
          </a:prstGeom>
        </p:spPr>
        <p:txBody>
          <a:bodyPr rtlCol="0">
            <a:noAutofit/>
          </a:bodyPr>
          <a:lstStyle>
            <a:lvl1pPr marL="227008" indent="-227008">
              <a:buFont typeface="Arial" pitchFamily="34" charset="0"/>
              <a:buChar char="•"/>
              <a:defRPr sz="2800">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16"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2867921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4_Text - Dark Blue Banner">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9B4FC959-A8D9-4742-842C-C456CC292979}"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5" name="Rectangle 4"/>
          <p:cNvSpPr/>
          <p:nvPr/>
        </p:nvSpPr>
        <p:spPr>
          <a:xfrm>
            <a:off x="0" y="276225"/>
            <a:ext cx="9144000" cy="617538"/>
          </a:xfrm>
          <a:prstGeom prst="rect">
            <a:avLst/>
          </a:prstGeom>
          <a:solidFill>
            <a:srgbClr val="00396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3" name="Text Placeholder 2"/>
          <p:cNvSpPr>
            <a:spLocks noGrp="1"/>
          </p:cNvSpPr>
          <p:nvPr>
            <p:ph idx="1"/>
          </p:nvPr>
        </p:nvSpPr>
        <p:spPr>
          <a:xfrm>
            <a:off x="173743" y="990600"/>
            <a:ext cx="8741659" cy="5486400"/>
          </a:xfrm>
          <a:prstGeom prst="rect">
            <a:avLst/>
          </a:prstGeom>
        </p:spPr>
        <p:txBody>
          <a:bodyPr rtlCol="0">
            <a:noAutofit/>
          </a:bodyPr>
          <a:lstStyle>
            <a:lvl1pPr marL="227008" indent="-227008">
              <a:buFont typeface="Arial" pitchFamily="34" charset="0"/>
              <a:buChar char="•"/>
              <a:defRPr sz="2800">
                <a:solidFill>
                  <a:srgbClr val="000000"/>
                </a:solidFill>
              </a:defRPr>
            </a:lvl1pPr>
            <a:lvl2pPr marL="574660" indent="-233357">
              <a:buFont typeface="Arial" pitchFamily="34" charset="0"/>
              <a:buChar char="•"/>
              <a:defRPr sz="2600">
                <a:solidFill>
                  <a:srgbClr val="000000"/>
                </a:solidFill>
              </a:defRPr>
            </a:lvl2pPr>
            <a:lvl3pPr marL="914377" indent="-230182">
              <a:buFont typeface="Arial" pitchFamily="34" charset="0"/>
              <a:buChar char="•"/>
              <a:defRPr sz="2400">
                <a:solidFill>
                  <a:srgbClr val="000000"/>
                </a:solidFill>
              </a:defRPr>
            </a:lvl3pPr>
            <a:lvl4pPr marL="1199709" indent="-171446">
              <a:buFont typeface="Arial" pitchFamily="34" charset="0"/>
              <a:buChar char="•"/>
              <a:defRPr sz="1600">
                <a:solidFill>
                  <a:srgbClr val="000000"/>
                </a:solidFill>
              </a:defRPr>
            </a:lvl4pPr>
            <a:lvl5pPr marL="1542463" indent="-171446">
              <a:buFont typeface="Arial" pitchFamily="34" charset="0"/>
              <a:buChar char="•"/>
              <a:defRPr sz="1400">
                <a:solidFill>
                  <a:srgbClr val="000000"/>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13"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0289380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4_Double Pane - Dark Blue Banner">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9E803918-7EA2-4A4A-A8B4-DDDEBAEB2EFE}"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6" name="Rectangle 5"/>
          <p:cNvSpPr/>
          <p:nvPr/>
        </p:nvSpPr>
        <p:spPr>
          <a:xfrm>
            <a:off x="0" y="276225"/>
            <a:ext cx="9144000" cy="617538"/>
          </a:xfrm>
          <a:prstGeom prst="rect">
            <a:avLst/>
          </a:prstGeom>
          <a:solidFill>
            <a:srgbClr val="00396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7" name="Text Placeholder 2"/>
          <p:cNvSpPr>
            <a:spLocks noGrp="1"/>
          </p:cNvSpPr>
          <p:nvPr>
            <p:ph idx="1"/>
          </p:nvPr>
        </p:nvSpPr>
        <p:spPr>
          <a:xfrm>
            <a:off x="173741" y="990600"/>
            <a:ext cx="4297680" cy="5486400"/>
          </a:xfrm>
          <a:prstGeom prst="rect">
            <a:avLst/>
          </a:prstGeom>
        </p:spPr>
        <p:txBody>
          <a:bodyPr rtlCol="0">
            <a:noAutofit/>
          </a:bodyPr>
          <a:lstStyle>
            <a:lvl1pPr marL="227008" indent="-227008">
              <a:buFont typeface="Arial" pitchFamily="34" charset="0"/>
              <a:buChar char="•"/>
              <a:defRPr sz="2800"/>
            </a:lvl1pPr>
            <a:lvl2pPr marL="574660" indent="-233357">
              <a:buFont typeface="Arial" pitchFamily="34" charset="0"/>
              <a:buChar char="•"/>
              <a:defRPr sz="2600"/>
            </a:lvl2pPr>
            <a:lvl3pPr marL="914377" indent="-230182">
              <a:buFont typeface="Arial" pitchFamily="34" charset="0"/>
              <a:buChar char="•"/>
              <a:defRPr sz="2400"/>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12" name="Text Placeholder 2"/>
          <p:cNvSpPr>
            <a:spLocks noGrp="1"/>
          </p:cNvSpPr>
          <p:nvPr>
            <p:ph idx="10"/>
          </p:nvPr>
        </p:nvSpPr>
        <p:spPr>
          <a:xfrm>
            <a:off x="4666930" y="990600"/>
            <a:ext cx="4297680" cy="5486400"/>
          </a:xfrm>
          <a:prstGeom prst="rect">
            <a:avLst/>
          </a:prstGeom>
        </p:spPr>
        <p:txBody>
          <a:bodyPr rtlCol="0">
            <a:noAutofit/>
          </a:bodyPr>
          <a:lstStyle>
            <a:lvl1pPr marL="227008" indent="-227008">
              <a:buFont typeface="Arial" pitchFamily="34" charset="0"/>
              <a:buChar char="•"/>
              <a:defRPr sz="2800"/>
            </a:lvl1pPr>
            <a:lvl2pPr marL="574660" indent="-233357">
              <a:buFont typeface="Arial" pitchFamily="34" charset="0"/>
              <a:buChar char="•"/>
              <a:defRPr sz="2600"/>
            </a:lvl2pPr>
            <a:lvl3pPr marL="914377" indent="-230182">
              <a:buFont typeface="Arial" pitchFamily="34" charset="0"/>
              <a:buChar char="•"/>
              <a:defRPr sz="2400"/>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1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02123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5_Text - Orange Banner">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675571D8-4694-4693-B64F-E12213B54C71}"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5" name="Rectangle 4"/>
          <p:cNvSpPr/>
          <p:nvPr/>
        </p:nvSpPr>
        <p:spPr>
          <a:xfrm>
            <a:off x="-6350" y="276225"/>
            <a:ext cx="9150350" cy="617538"/>
          </a:xfrm>
          <a:prstGeom prst="rect">
            <a:avLst/>
          </a:prstGeom>
          <a:solidFill>
            <a:srgbClr val="F98D2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3" name="Text Placeholder 2"/>
          <p:cNvSpPr>
            <a:spLocks noGrp="1"/>
          </p:cNvSpPr>
          <p:nvPr>
            <p:ph idx="1"/>
          </p:nvPr>
        </p:nvSpPr>
        <p:spPr>
          <a:xfrm>
            <a:off x="173743" y="990600"/>
            <a:ext cx="8741659" cy="5486400"/>
          </a:xfrm>
          <a:prstGeom prst="rect">
            <a:avLst/>
          </a:prstGeom>
        </p:spPr>
        <p:txBody>
          <a:bodyPr rtlCol="0">
            <a:noAutofit/>
          </a:bodyPr>
          <a:lstStyle>
            <a:lvl1pPr marL="227008" indent="-227008">
              <a:buFont typeface="Arial" pitchFamily="34" charset="0"/>
              <a:buChar char="•"/>
              <a:defRPr sz="2800">
                <a:solidFill>
                  <a:srgbClr val="000000"/>
                </a:solidFill>
              </a:defRPr>
            </a:lvl1pPr>
            <a:lvl2pPr marL="574660" indent="-233357">
              <a:buFont typeface="Arial" pitchFamily="34" charset="0"/>
              <a:buChar char="•"/>
              <a:defRPr sz="2600">
                <a:solidFill>
                  <a:srgbClr val="000000"/>
                </a:solidFill>
              </a:defRPr>
            </a:lvl2pPr>
            <a:lvl3pPr marL="914377" indent="-230182">
              <a:buFont typeface="Arial" pitchFamily="34" charset="0"/>
              <a:buChar char="•"/>
              <a:defRPr sz="2400">
                <a:solidFill>
                  <a:srgbClr val="000000"/>
                </a:solidFill>
              </a:defRPr>
            </a:lvl3pPr>
            <a:lvl4pPr marL="1199709" indent="-171446">
              <a:buFont typeface="Arial" pitchFamily="34" charset="0"/>
              <a:buChar char="•"/>
              <a:defRPr sz="1600">
                <a:solidFill>
                  <a:srgbClr val="000000"/>
                </a:solidFill>
              </a:defRPr>
            </a:lvl4pPr>
            <a:lvl5pPr marL="1542463" indent="-171446">
              <a:buFont typeface="Arial" pitchFamily="34" charset="0"/>
              <a:buChar char="•"/>
              <a:defRPr sz="1400">
                <a:solidFill>
                  <a:srgbClr val="000000"/>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11"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1169231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6_Text - Ligh Grey Banner">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B68F4EF6-9A71-4D2F-AD02-5853FA75CF6E}"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5" name="Rectangle 4"/>
          <p:cNvSpPr/>
          <p:nvPr/>
        </p:nvSpPr>
        <p:spPr>
          <a:xfrm>
            <a:off x="-6350" y="276225"/>
            <a:ext cx="9150350" cy="617538"/>
          </a:xfrm>
          <a:prstGeom prst="rect">
            <a:avLst/>
          </a:prstGeom>
          <a:solidFill>
            <a:srgbClr val="C6BEB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3" name="Text Placeholder 2"/>
          <p:cNvSpPr>
            <a:spLocks noGrp="1"/>
          </p:cNvSpPr>
          <p:nvPr>
            <p:ph idx="1"/>
          </p:nvPr>
        </p:nvSpPr>
        <p:spPr>
          <a:xfrm>
            <a:off x="173743" y="990600"/>
            <a:ext cx="8741659" cy="5486400"/>
          </a:xfrm>
          <a:prstGeom prst="rect">
            <a:avLst/>
          </a:prstGeom>
        </p:spPr>
        <p:txBody>
          <a:bodyPr rtlCol="0">
            <a:noAutofit/>
          </a:bodyPr>
          <a:lstStyle>
            <a:lvl1pPr marL="227008" indent="-227008">
              <a:buFont typeface="Arial" pitchFamily="34" charset="0"/>
              <a:buChar char="•"/>
              <a:defRPr sz="2800">
                <a:solidFill>
                  <a:srgbClr val="000000"/>
                </a:solidFill>
              </a:defRPr>
            </a:lvl1pPr>
            <a:lvl2pPr marL="574660" indent="-233357">
              <a:buFont typeface="Arial" pitchFamily="34" charset="0"/>
              <a:buChar char="•"/>
              <a:defRPr sz="2600">
                <a:solidFill>
                  <a:srgbClr val="000000"/>
                </a:solidFill>
              </a:defRPr>
            </a:lvl2pPr>
            <a:lvl3pPr marL="914377" indent="-230182">
              <a:buFont typeface="Arial" pitchFamily="34" charset="0"/>
              <a:buChar char="•"/>
              <a:defRPr sz="2400">
                <a:solidFill>
                  <a:srgbClr val="000000"/>
                </a:solidFill>
              </a:defRPr>
            </a:lvl3pPr>
            <a:lvl4pPr marL="1199709" indent="-171446">
              <a:buFont typeface="Arial" pitchFamily="34" charset="0"/>
              <a:buChar char="•"/>
              <a:defRPr sz="1600">
                <a:solidFill>
                  <a:srgbClr val="000000"/>
                </a:solidFill>
              </a:defRPr>
            </a:lvl4pPr>
            <a:lvl5pPr marL="1542463" indent="-171446">
              <a:buFont typeface="Arial" pitchFamily="34" charset="0"/>
              <a:buChar char="•"/>
              <a:defRPr sz="1400">
                <a:solidFill>
                  <a:srgbClr val="000000"/>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13" name="Title 5"/>
          <p:cNvSpPr>
            <a:spLocks noGrp="1"/>
          </p:cNvSpPr>
          <p:nvPr>
            <p:ph type="title"/>
          </p:nvPr>
        </p:nvSpPr>
        <p:spPr>
          <a:xfrm>
            <a:off x="173740" y="320984"/>
            <a:ext cx="8970260" cy="533400"/>
          </a:xfrm>
          <a:noFill/>
        </p:spPr>
        <p:txBody>
          <a:bodyPr/>
          <a:lstStyle>
            <a:lvl1pPr>
              <a:defRPr sz="2800" b="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9348952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6_Double Pane - Light Grey Banner">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D0D04527-7506-4AEA-B701-186FEC12DF0D}"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6" name="Rectangle 5"/>
          <p:cNvSpPr/>
          <p:nvPr/>
        </p:nvSpPr>
        <p:spPr>
          <a:xfrm>
            <a:off x="-6350" y="276225"/>
            <a:ext cx="9150350" cy="617538"/>
          </a:xfrm>
          <a:prstGeom prst="rect">
            <a:avLst/>
          </a:prstGeom>
          <a:solidFill>
            <a:srgbClr val="C6BEB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7" name="Text Placeholder 2"/>
          <p:cNvSpPr>
            <a:spLocks noGrp="1"/>
          </p:cNvSpPr>
          <p:nvPr>
            <p:ph idx="1"/>
          </p:nvPr>
        </p:nvSpPr>
        <p:spPr>
          <a:xfrm>
            <a:off x="173741" y="990600"/>
            <a:ext cx="4297680" cy="5486400"/>
          </a:xfrm>
          <a:prstGeom prst="rect">
            <a:avLst/>
          </a:prstGeom>
        </p:spPr>
        <p:txBody>
          <a:bodyPr rtlCol="0">
            <a:noAutofit/>
          </a:bodyPr>
          <a:lstStyle>
            <a:lvl1pPr marL="227008" indent="-227008">
              <a:buFont typeface="Arial" pitchFamily="34" charset="0"/>
              <a:buChar char="•"/>
              <a:defRPr sz="2800"/>
            </a:lvl1pPr>
            <a:lvl2pPr marL="574660" indent="-233357">
              <a:buFont typeface="Arial" pitchFamily="34" charset="0"/>
              <a:buChar char="•"/>
              <a:defRPr sz="2600"/>
            </a:lvl2pPr>
            <a:lvl3pPr marL="914377" indent="-230182">
              <a:buFont typeface="Arial" pitchFamily="34" charset="0"/>
              <a:buChar char="•"/>
              <a:defRPr sz="2400"/>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12" name="Text Placeholder 2"/>
          <p:cNvSpPr>
            <a:spLocks noGrp="1"/>
          </p:cNvSpPr>
          <p:nvPr>
            <p:ph idx="10"/>
          </p:nvPr>
        </p:nvSpPr>
        <p:spPr>
          <a:xfrm>
            <a:off x="4666930" y="990600"/>
            <a:ext cx="4297680" cy="5486400"/>
          </a:xfrm>
          <a:prstGeom prst="rect">
            <a:avLst/>
          </a:prstGeom>
        </p:spPr>
        <p:txBody>
          <a:bodyPr rtlCol="0">
            <a:noAutofit/>
          </a:bodyPr>
          <a:lstStyle>
            <a:lvl1pPr marL="227008" indent="-227008">
              <a:buFont typeface="Arial" pitchFamily="34" charset="0"/>
              <a:buChar char="•"/>
              <a:defRPr sz="2800"/>
            </a:lvl1pPr>
            <a:lvl2pPr marL="574660" indent="-233357">
              <a:buFont typeface="Arial" pitchFamily="34" charset="0"/>
              <a:buChar char="•"/>
              <a:defRPr sz="2600"/>
            </a:lvl2pPr>
            <a:lvl3pPr marL="914377" indent="-230182">
              <a:buFont typeface="Arial" pitchFamily="34" charset="0"/>
              <a:buChar char="•"/>
              <a:defRPr sz="2400"/>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15" name="Title 5"/>
          <p:cNvSpPr>
            <a:spLocks noGrp="1"/>
          </p:cNvSpPr>
          <p:nvPr>
            <p:ph type="title"/>
          </p:nvPr>
        </p:nvSpPr>
        <p:spPr>
          <a:xfrm>
            <a:off x="173740" y="320984"/>
            <a:ext cx="8970260" cy="533400"/>
          </a:xfrm>
          <a:noFill/>
        </p:spPr>
        <p:txBody>
          <a:bodyPr/>
          <a:lstStyle>
            <a:lvl1pPr>
              <a:defRPr sz="2800" b="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64810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7_Text - Light Yellow Banner">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BD7CFE5A-1CBB-48D6-A9C5-C89CC85B629A}"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5" name="Rectangle 4"/>
          <p:cNvSpPr/>
          <p:nvPr/>
        </p:nvSpPr>
        <p:spPr>
          <a:xfrm>
            <a:off x="-6350" y="276225"/>
            <a:ext cx="9150350" cy="617538"/>
          </a:xfrm>
          <a:prstGeom prst="rect">
            <a:avLst/>
          </a:prstGeom>
          <a:solidFill>
            <a:srgbClr val="F7EA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3" name="Text Placeholder 2"/>
          <p:cNvSpPr>
            <a:spLocks noGrp="1"/>
          </p:cNvSpPr>
          <p:nvPr>
            <p:ph idx="1"/>
          </p:nvPr>
        </p:nvSpPr>
        <p:spPr>
          <a:xfrm>
            <a:off x="173743" y="990600"/>
            <a:ext cx="8741659" cy="5486400"/>
          </a:xfrm>
          <a:prstGeom prst="rect">
            <a:avLst/>
          </a:prstGeom>
        </p:spPr>
        <p:txBody>
          <a:bodyPr rtlCol="0">
            <a:noAutofit/>
          </a:bodyPr>
          <a:lstStyle>
            <a:lvl1pPr marL="227008" indent="-227008">
              <a:buFont typeface="Arial" pitchFamily="34" charset="0"/>
              <a:buChar char="•"/>
              <a:defRPr sz="2800">
                <a:solidFill>
                  <a:srgbClr val="000000"/>
                </a:solidFill>
              </a:defRPr>
            </a:lvl1pPr>
            <a:lvl2pPr marL="574660" indent="-233357">
              <a:buFont typeface="Arial" pitchFamily="34" charset="0"/>
              <a:buChar char="•"/>
              <a:defRPr sz="2600">
                <a:solidFill>
                  <a:srgbClr val="000000"/>
                </a:solidFill>
              </a:defRPr>
            </a:lvl2pPr>
            <a:lvl3pPr marL="914377" indent="-230182">
              <a:buFont typeface="Arial" pitchFamily="34" charset="0"/>
              <a:buChar char="•"/>
              <a:defRPr sz="2400">
                <a:solidFill>
                  <a:srgbClr val="000000"/>
                </a:solidFill>
              </a:defRPr>
            </a:lvl3pPr>
            <a:lvl4pPr marL="1199709" indent="-171446">
              <a:buFont typeface="Arial" pitchFamily="34" charset="0"/>
              <a:buChar char="•"/>
              <a:defRPr sz="1600">
                <a:solidFill>
                  <a:srgbClr val="000000"/>
                </a:solidFill>
              </a:defRPr>
            </a:lvl4pPr>
            <a:lvl5pPr marL="1542463" indent="-171446">
              <a:buFont typeface="Arial" pitchFamily="34" charset="0"/>
              <a:buChar char="•"/>
              <a:defRPr sz="1400">
                <a:solidFill>
                  <a:srgbClr val="000000"/>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11" name="Title 5"/>
          <p:cNvSpPr>
            <a:spLocks noGrp="1"/>
          </p:cNvSpPr>
          <p:nvPr>
            <p:ph type="title"/>
          </p:nvPr>
        </p:nvSpPr>
        <p:spPr>
          <a:xfrm>
            <a:off x="173740" y="320984"/>
            <a:ext cx="8970260" cy="533400"/>
          </a:xfrm>
          <a:noFill/>
        </p:spPr>
        <p:txBody>
          <a:bodyPr/>
          <a:lstStyle>
            <a:lvl1pPr>
              <a:defRPr sz="2800" b="0">
                <a:solidFill>
                  <a:srgbClr val="000000"/>
                </a:solidFill>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983449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7_Double Pane - Light Yellow Banner">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2AA4C055-1246-411D-89D2-7562EFF35C2D}"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6" name="Rectangle 5"/>
          <p:cNvSpPr/>
          <p:nvPr/>
        </p:nvSpPr>
        <p:spPr>
          <a:xfrm>
            <a:off x="-6350" y="276225"/>
            <a:ext cx="9150350" cy="617538"/>
          </a:xfrm>
          <a:prstGeom prst="rect">
            <a:avLst/>
          </a:prstGeom>
          <a:solidFill>
            <a:srgbClr val="F7EA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7" name="Text Placeholder 2"/>
          <p:cNvSpPr>
            <a:spLocks noGrp="1"/>
          </p:cNvSpPr>
          <p:nvPr>
            <p:ph idx="1"/>
          </p:nvPr>
        </p:nvSpPr>
        <p:spPr>
          <a:xfrm>
            <a:off x="173741" y="990600"/>
            <a:ext cx="4297680" cy="5486400"/>
          </a:xfrm>
          <a:prstGeom prst="rect">
            <a:avLst/>
          </a:prstGeom>
        </p:spPr>
        <p:txBody>
          <a:bodyPr rtlCol="0">
            <a:noAutofit/>
          </a:bodyPr>
          <a:lstStyle>
            <a:lvl1pPr marL="227008" indent="-227008">
              <a:buFont typeface="Arial" pitchFamily="34" charset="0"/>
              <a:buChar char="•"/>
              <a:defRPr sz="2800"/>
            </a:lvl1pPr>
            <a:lvl2pPr marL="574660" indent="-233357">
              <a:buFont typeface="Arial" pitchFamily="34" charset="0"/>
              <a:buChar char="•"/>
              <a:defRPr sz="2600"/>
            </a:lvl2pPr>
            <a:lvl3pPr marL="914377" indent="-230182">
              <a:buFont typeface="Arial" pitchFamily="34" charset="0"/>
              <a:buChar char="•"/>
              <a:defRPr sz="2400"/>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12" name="Text Placeholder 2"/>
          <p:cNvSpPr>
            <a:spLocks noGrp="1"/>
          </p:cNvSpPr>
          <p:nvPr>
            <p:ph idx="10"/>
          </p:nvPr>
        </p:nvSpPr>
        <p:spPr>
          <a:xfrm>
            <a:off x="4666930" y="990600"/>
            <a:ext cx="4297680" cy="5486400"/>
          </a:xfrm>
          <a:prstGeom prst="rect">
            <a:avLst/>
          </a:prstGeom>
        </p:spPr>
        <p:txBody>
          <a:bodyPr rtlCol="0">
            <a:noAutofit/>
          </a:bodyPr>
          <a:lstStyle>
            <a:lvl1pPr marL="227008" indent="-227008">
              <a:buFont typeface="Arial" pitchFamily="34" charset="0"/>
              <a:buChar char="•"/>
              <a:defRPr sz="2800"/>
            </a:lvl1pPr>
            <a:lvl2pPr marL="574660" indent="-233357">
              <a:buFont typeface="Arial" pitchFamily="34" charset="0"/>
              <a:buChar char="•"/>
              <a:defRPr sz="2600"/>
            </a:lvl2pPr>
            <a:lvl3pPr marL="914377" indent="-230182">
              <a:buFont typeface="Arial" pitchFamily="34" charset="0"/>
              <a:buChar char="•"/>
              <a:defRPr sz="2400"/>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16" name="Title 5"/>
          <p:cNvSpPr>
            <a:spLocks noGrp="1"/>
          </p:cNvSpPr>
          <p:nvPr>
            <p:ph type="title"/>
          </p:nvPr>
        </p:nvSpPr>
        <p:spPr>
          <a:xfrm>
            <a:off x="173740" y="320984"/>
            <a:ext cx="8970260" cy="533400"/>
          </a:xfrm>
          <a:noFill/>
        </p:spPr>
        <p:txBody>
          <a:bodyPr/>
          <a:lstStyle>
            <a:lvl1pPr>
              <a:defRPr sz="2800" b="0">
                <a:solidFill>
                  <a:srgbClr val="000000"/>
                </a:solidFill>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6416838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8_Text - Dark Yellow Banner">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0533EEC9-9B67-47BD-8662-96B34751E66A}"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5" name="Rectangle 4"/>
          <p:cNvSpPr/>
          <p:nvPr/>
        </p:nvSpPr>
        <p:spPr>
          <a:xfrm>
            <a:off x="-6350" y="276225"/>
            <a:ext cx="9150350" cy="617538"/>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3" name="Text Placeholder 2"/>
          <p:cNvSpPr>
            <a:spLocks noGrp="1"/>
          </p:cNvSpPr>
          <p:nvPr>
            <p:ph idx="1"/>
          </p:nvPr>
        </p:nvSpPr>
        <p:spPr>
          <a:xfrm>
            <a:off x="173743" y="990600"/>
            <a:ext cx="8741659" cy="5486400"/>
          </a:xfrm>
          <a:prstGeom prst="rect">
            <a:avLst/>
          </a:prstGeom>
        </p:spPr>
        <p:txBody>
          <a:bodyPr rtlCol="0">
            <a:noAutofit/>
          </a:bodyPr>
          <a:lstStyle>
            <a:lvl1pPr marL="227008" indent="-227008">
              <a:buFont typeface="Arial" pitchFamily="34" charset="0"/>
              <a:buChar char="•"/>
              <a:defRPr sz="2800">
                <a:solidFill>
                  <a:srgbClr val="000000"/>
                </a:solidFill>
              </a:defRPr>
            </a:lvl1pPr>
            <a:lvl2pPr marL="574660" indent="-233357">
              <a:buFont typeface="Arial" pitchFamily="34" charset="0"/>
              <a:buChar char="•"/>
              <a:defRPr sz="2600">
                <a:solidFill>
                  <a:srgbClr val="000000"/>
                </a:solidFill>
              </a:defRPr>
            </a:lvl2pPr>
            <a:lvl3pPr marL="914377" indent="-230182">
              <a:buFont typeface="Arial" pitchFamily="34" charset="0"/>
              <a:buChar char="•"/>
              <a:defRPr sz="2400">
                <a:solidFill>
                  <a:srgbClr val="000000"/>
                </a:solidFill>
              </a:defRPr>
            </a:lvl3pPr>
            <a:lvl4pPr marL="1199709" indent="-171446">
              <a:buFont typeface="Arial" pitchFamily="34" charset="0"/>
              <a:buChar char="•"/>
              <a:defRPr sz="1600">
                <a:solidFill>
                  <a:srgbClr val="000000"/>
                </a:solidFill>
              </a:defRPr>
            </a:lvl4pPr>
            <a:lvl5pPr marL="1542463" indent="-171446">
              <a:buFont typeface="Arial" pitchFamily="34" charset="0"/>
              <a:buChar char="•"/>
              <a:defRPr sz="1400">
                <a:solidFill>
                  <a:srgbClr val="000000"/>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11" name="Title 5"/>
          <p:cNvSpPr>
            <a:spLocks noGrp="1"/>
          </p:cNvSpPr>
          <p:nvPr>
            <p:ph type="title"/>
          </p:nvPr>
        </p:nvSpPr>
        <p:spPr>
          <a:xfrm>
            <a:off x="173740" y="320984"/>
            <a:ext cx="8970260" cy="533400"/>
          </a:xfrm>
          <a:noFill/>
        </p:spPr>
        <p:txBody>
          <a:bodyPr/>
          <a:lstStyle>
            <a:lvl1pPr>
              <a:defRPr sz="2800" b="0">
                <a:solidFill>
                  <a:srgbClr val="000000"/>
                </a:solidFill>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11505352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8_Double Pane - Dark Yellow Banner">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7F17E2EA-1180-44CF-9628-DFC5DFC967B7}"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6" name="Rectangle 5"/>
          <p:cNvSpPr/>
          <p:nvPr/>
        </p:nvSpPr>
        <p:spPr>
          <a:xfrm>
            <a:off x="-6350" y="276225"/>
            <a:ext cx="9150350" cy="617538"/>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7" name="Text Placeholder 2"/>
          <p:cNvSpPr>
            <a:spLocks noGrp="1"/>
          </p:cNvSpPr>
          <p:nvPr>
            <p:ph idx="1"/>
          </p:nvPr>
        </p:nvSpPr>
        <p:spPr>
          <a:xfrm>
            <a:off x="173741" y="990600"/>
            <a:ext cx="4297680" cy="5486400"/>
          </a:xfrm>
          <a:prstGeom prst="rect">
            <a:avLst/>
          </a:prstGeom>
        </p:spPr>
        <p:txBody>
          <a:bodyPr rtlCol="0">
            <a:noAutofit/>
          </a:bodyPr>
          <a:lstStyle>
            <a:lvl1pPr marL="227008" indent="-227008">
              <a:buFont typeface="Arial" pitchFamily="34" charset="0"/>
              <a:buChar char="•"/>
              <a:defRPr sz="2800"/>
            </a:lvl1pPr>
            <a:lvl2pPr marL="574660" indent="-233357">
              <a:buFont typeface="Arial" pitchFamily="34" charset="0"/>
              <a:buChar char="•"/>
              <a:defRPr sz="2600"/>
            </a:lvl2pPr>
            <a:lvl3pPr marL="914377" indent="-230182">
              <a:buFont typeface="Arial" pitchFamily="34" charset="0"/>
              <a:buChar char="•"/>
              <a:defRPr sz="2400"/>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12" name="Text Placeholder 2"/>
          <p:cNvSpPr>
            <a:spLocks noGrp="1"/>
          </p:cNvSpPr>
          <p:nvPr>
            <p:ph idx="10"/>
          </p:nvPr>
        </p:nvSpPr>
        <p:spPr>
          <a:xfrm>
            <a:off x="4666930" y="990600"/>
            <a:ext cx="4297680" cy="5486400"/>
          </a:xfrm>
          <a:prstGeom prst="rect">
            <a:avLst/>
          </a:prstGeom>
        </p:spPr>
        <p:txBody>
          <a:bodyPr rtlCol="0">
            <a:noAutofit/>
          </a:bodyPr>
          <a:lstStyle>
            <a:lvl1pPr marL="227008" indent="-227008">
              <a:buFont typeface="Arial" pitchFamily="34" charset="0"/>
              <a:buChar char="•"/>
              <a:defRPr sz="2800"/>
            </a:lvl1pPr>
            <a:lvl2pPr marL="574660" indent="-233357">
              <a:buFont typeface="Arial" pitchFamily="34" charset="0"/>
              <a:buChar char="•"/>
              <a:defRPr sz="2600"/>
            </a:lvl2pPr>
            <a:lvl3pPr marL="914377" indent="-230182">
              <a:buFont typeface="Arial" pitchFamily="34" charset="0"/>
              <a:buChar char="•"/>
              <a:defRPr sz="2400"/>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16" name="Title 5"/>
          <p:cNvSpPr>
            <a:spLocks noGrp="1"/>
          </p:cNvSpPr>
          <p:nvPr>
            <p:ph type="title"/>
          </p:nvPr>
        </p:nvSpPr>
        <p:spPr>
          <a:xfrm>
            <a:off x="173740" y="320984"/>
            <a:ext cx="8970260" cy="533400"/>
          </a:xfrm>
          <a:noFill/>
        </p:spPr>
        <p:txBody>
          <a:bodyPr/>
          <a:lstStyle>
            <a:lvl1pPr>
              <a:defRPr sz="2800" b="0">
                <a:solidFill>
                  <a:srgbClr val="000000"/>
                </a:solidFill>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740111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A2E3FB-765F-4E26-BAE8-82A5866214C6}" type="datetimeFigureOut">
              <a:rPr lang="en-US" smtClean="0"/>
              <a:t>5/25/2019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399417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4_Text - Green Banner">
    <p:spTree>
      <p:nvGrpSpPr>
        <p:cNvPr id="1" name=""/>
        <p:cNvGrpSpPr/>
        <p:nvPr/>
      </p:nvGrpSpPr>
      <p:grpSpPr>
        <a:xfrm>
          <a:off x="0" y="0"/>
          <a:ext cx="0" cy="0"/>
          <a:chOff x="0" y="0"/>
          <a:chExt cx="0" cy="0"/>
        </a:xfrm>
      </p:grpSpPr>
      <p:sp>
        <p:nvSpPr>
          <p:cNvPr id="4" name="Rectangle 3"/>
          <p:cNvSpPr/>
          <p:nvPr/>
        </p:nvSpPr>
        <p:spPr>
          <a:xfrm>
            <a:off x="-6350" y="276225"/>
            <a:ext cx="9150350" cy="617538"/>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5" name="Rectangle 4"/>
          <p:cNvSpPr/>
          <p:nvPr/>
        </p:nvSpPr>
        <p:spPr>
          <a:xfrm>
            <a:off x="-6350" y="276225"/>
            <a:ext cx="9150350" cy="617538"/>
          </a:xfrm>
          <a:prstGeom prst="rect">
            <a:avLst/>
          </a:prstGeom>
          <a:solidFill>
            <a:srgbClr val="6895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6" name="TextBox 5"/>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E05FE047-EB42-463A-BD26-DB384B86EC32}"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3" name="Text Placeholder 2"/>
          <p:cNvSpPr>
            <a:spLocks noGrp="1"/>
          </p:cNvSpPr>
          <p:nvPr>
            <p:ph idx="1"/>
          </p:nvPr>
        </p:nvSpPr>
        <p:spPr>
          <a:xfrm>
            <a:off x="173743" y="990600"/>
            <a:ext cx="8741659" cy="5486400"/>
          </a:xfrm>
          <a:prstGeom prst="rect">
            <a:avLst/>
          </a:prstGeom>
        </p:spPr>
        <p:txBody>
          <a:bodyPr rtlCol="0">
            <a:noAutofit/>
          </a:bodyPr>
          <a:lstStyle>
            <a:lvl1pPr marL="227008" indent="-227008">
              <a:buFont typeface="Arial" pitchFamily="34" charset="0"/>
              <a:buChar char="•"/>
              <a:defRPr sz="2800">
                <a:solidFill>
                  <a:srgbClr val="000000"/>
                </a:solidFill>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solidFill>
                  <a:srgbClr val="000000"/>
                </a:solidFill>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solidFill>
                  <a:srgbClr val="000000"/>
                </a:solidFill>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solidFill>
                  <a:srgbClr val="000000"/>
                </a:solidFill>
              </a:defRPr>
            </a:lvl4pPr>
            <a:lvl5pPr marL="1542463" indent="-171446">
              <a:buFont typeface="Arial" pitchFamily="34" charset="0"/>
              <a:buChar char="•"/>
              <a:defRPr sz="1400">
                <a:solidFill>
                  <a:srgbClr val="000000"/>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10"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13631099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4_Double Pane - Green Banner">
    <p:spTree>
      <p:nvGrpSpPr>
        <p:cNvPr id="1" name=""/>
        <p:cNvGrpSpPr/>
        <p:nvPr/>
      </p:nvGrpSpPr>
      <p:grpSpPr>
        <a:xfrm>
          <a:off x="0" y="0"/>
          <a:ext cx="0" cy="0"/>
          <a:chOff x="0" y="0"/>
          <a:chExt cx="0" cy="0"/>
        </a:xfrm>
      </p:grpSpPr>
      <p:sp>
        <p:nvSpPr>
          <p:cNvPr id="6" name="Rectangle 5"/>
          <p:cNvSpPr/>
          <p:nvPr/>
        </p:nvSpPr>
        <p:spPr>
          <a:xfrm>
            <a:off x="-6350" y="276225"/>
            <a:ext cx="9150350" cy="617538"/>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8" name="Rectangle 7"/>
          <p:cNvSpPr/>
          <p:nvPr/>
        </p:nvSpPr>
        <p:spPr>
          <a:xfrm>
            <a:off x="-6350" y="276225"/>
            <a:ext cx="9150350" cy="617538"/>
          </a:xfrm>
          <a:prstGeom prst="rect">
            <a:avLst/>
          </a:prstGeom>
          <a:solidFill>
            <a:srgbClr val="6895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9" name="TextBox 8"/>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2A7D3765-0BD4-439A-AF7F-683CD78CFEAE}"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7" name="Text Placeholder 2"/>
          <p:cNvSpPr>
            <a:spLocks noGrp="1"/>
          </p:cNvSpPr>
          <p:nvPr>
            <p:ph idx="1"/>
          </p:nvPr>
        </p:nvSpPr>
        <p:spPr>
          <a:xfrm>
            <a:off x="173741" y="990600"/>
            <a:ext cx="4297680" cy="5486400"/>
          </a:xfrm>
          <a:prstGeom prst="rect">
            <a:avLst/>
          </a:prstGeom>
        </p:spPr>
        <p:txBody>
          <a:bodyPr rtlCol="0">
            <a:noAutofit/>
          </a:bodyPr>
          <a:lstStyle>
            <a:lvl1pPr marL="227008" indent="-227008">
              <a:buFont typeface="Arial" pitchFamily="34" charset="0"/>
              <a:buChar char="•"/>
              <a:defRPr sz="2800">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
        <p:nvSpPr>
          <p:cNvPr id="12" name="Text Placeholder 2"/>
          <p:cNvSpPr>
            <a:spLocks noGrp="1"/>
          </p:cNvSpPr>
          <p:nvPr>
            <p:ph idx="10"/>
          </p:nvPr>
        </p:nvSpPr>
        <p:spPr>
          <a:xfrm>
            <a:off x="4666930" y="990600"/>
            <a:ext cx="4297680" cy="5486400"/>
          </a:xfrm>
          <a:prstGeom prst="rect">
            <a:avLst/>
          </a:prstGeom>
        </p:spPr>
        <p:txBody>
          <a:bodyPr rtlCol="0">
            <a:noAutofit/>
          </a:bodyPr>
          <a:lstStyle>
            <a:lvl1pPr marL="227008" indent="-227008">
              <a:buFont typeface="Arial" pitchFamily="34" charset="0"/>
              <a:buChar char="•"/>
              <a:defRPr sz="2800">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423236645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_Text - Purple Banner">
    <p:spTree>
      <p:nvGrpSpPr>
        <p:cNvPr id="1" name=""/>
        <p:cNvGrpSpPr/>
        <p:nvPr/>
      </p:nvGrpSpPr>
      <p:grpSpPr>
        <a:xfrm>
          <a:off x="0" y="0"/>
          <a:ext cx="0" cy="0"/>
          <a:chOff x="0" y="0"/>
          <a:chExt cx="0" cy="0"/>
        </a:xfrm>
      </p:grpSpPr>
      <p:sp>
        <p:nvSpPr>
          <p:cNvPr id="4" name="Rectangle 3"/>
          <p:cNvSpPr/>
          <p:nvPr/>
        </p:nvSpPr>
        <p:spPr>
          <a:xfrm>
            <a:off x="-6350" y="276225"/>
            <a:ext cx="9150350" cy="617538"/>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5" name="Rectangle 4"/>
          <p:cNvSpPr/>
          <p:nvPr/>
        </p:nvSpPr>
        <p:spPr>
          <a:xfrm>
            <a:off x="-6350" y="276225"/>
            <a:ext cx="9150350" cy="617538"/>
          </a:xfrm>
          <a:prstGeom prst="rect">
            <a:avLst/>
          </a:prstGeom>
          <a:solidFill>
            <a:srgbClr val="723E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6" name="TextBox 5"/>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5F55DB29-2C10-4331-9F47-F148CE684F37}"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3" name="Text Placeholder 2"/>
          <p:cNvSpPr>
            <a:spLocks noGrp="1"/>
          </p:cNvSpPr>
          <p:nvPr>
            <p:ph idx="1"/>
          </p:nvPr>
        </p:nvSpPr>
        <p:spPr>
          <a:xfrm>
            <a:off x="173743" y="990600"/>
            <a:ext cx="8741659" cy="5486400"/>
          </a:xfrm>
          <a:prstGeom prst="rect">
            <a:avLst/>
          </a:prstGeom>
        </p:spPr>
        <p:txBody>
          <a:bodyPr rtlCol="0">
            <a:noAutofit/>
          </a:bodyPr>
          <a:lstStyle>
            <a:lvl1pPr marL="227008" indent="-227008">
              <a:buFont typeface="Arial" pitchFamily="34" charset="0"/>
              <a:buChar char="•"/>
              <a:defRPr sz="2800">
                <a:solidFill>
                  <a:srgbClr val="000000"/>
                </a:solidFill>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solidFill>
                  <a:srgbClr val="000000"/>
                </a:solidFill>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solidFill>
                  <a:srgbClr val="000000"/>
                </a:solidFill>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solidFill>
                  <a:srgbClr val="000000"/>
                </a:solidFill>
              </a:defRPr>
            </a:lvl4pPr>
            <a:lvl5pPr marL="1542463" indent="-171446">
              <a:buFont typeface="Arial" pitchFamily="34" charset="0"/>
              <a:buChar char="•"/>
              <a:defRPr sz="1400">
                <a:solidFill>
                  <a:srgbClr val="000000"/>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10"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65290348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3_Double Pane - Purple Banner">
    <p:spTree>
      <p:nvGrpSpPr>
        <p:cNvPr id="1" name=""/>
        <p:cNvGrpSpPr/>
        <p:nvPr/>
      </p:nvGrpSpPr>
      <p:grpSpPr>
        <a:xfrm>
          <a:off x="0" y="0"/>
          <a:ext cx="0" cy="0"/>
          <a:chOff x="0" y="0"/>
          <a:chExt cx="0" cy="0"/>
        </a:xfrm>
      </p:grpSpPr>
      <p:sp>
        <p:nvSpPr>
          <p:cNvPr id="6" name="Rectangle 5"/>
          <p:cNvSpPr/>
          <p:nvPr/>
        </p:nvSpPr>
        <p:spPr>
          <a:xfrm>
            <a:off x="-6350" y="276225"/>
            <a:ext cx="9150350" cy="617538"/>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8" name="Rectangle 7"/>
          <p:cNvSpPr/>
          <p:nvPr/>
        </p:nvSpPr>
        <p:spPr>
          <a:xfrm>
            <a:off x="-6350" y="276225"/>
            <a:ext cx="9150350" cy="617538"/>
          </a:xfrm>
          <a:prstGeom prst="rect">
            <a:avLst/>
          </a:prstGeom>
          <a:solidFill>
            <a:srgbClr val="723E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9" name="TextBox 8"/>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5F00B9B8-1F15-4C1B-BD1B-B36C0A95B4DD}"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7" name="Text Placeholder 2"/>
          <p:cNvSpPr>
            <a:spLocks noGrp="1"/>
          </p:cNvSpPr>
          <p:nvPr>
            <p:ph idx="1"/>
          </p:nvPr>
        </p:nvSpPr>
        <p:spPr>
          <a:xfrm>
            <a:off x="173741" y="990600"/>
            <a:ext cx="4297680" cy="5486400"/>
          </a:xfrm>
          <a:prstGeom prst="rect">
            <a:avLst/>
          </a:prstGeom>
        </p:spPr>
        <p:txBody>
          <a:bodyPr rtlCol="0">
            <a:noAutofit/>
          </a:bodyPr>
          <a:lstStyle>
            <a:lvl1pPr marL="227008" indent="-227008">
              <a:buFont typeface="Arial" pitchFamily="34" charset="0"/>
              <a:buChar char="•"/>
              <a:defRPr sz="2800">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
        <p:nvSpPr>
          <p:cNvPr id="12" name="Text Placeholder 2"/>
          <p:cNvSpPr>
            <a:spLocks noGrp="1"/>
          </p:cNvSpPr>
          <p:nvPr>
            <p:ph idx="10"/>
          </p:nvPr>
        </p:nvSpPr>
        <p:spPr>
          <a:xfrm>
            <a:off x="4666930" y="990600"/>
            <a:ext cx="4297680" cy="5486400"/>
          </a:xfrm>
          <a:prstGeom prst="rect">
            <a:avLst/>
          </a:prstGeom>
        </p:spPr>
        <p:txBody>
          <a:bodyPr rtlCol="0">
            <a:noAutofit/>
          </a:bodyPr>
          <a:lstStyle>
            <a:lvl1pPr marL="227008" indent="-227008">
              <a:buFont typeface="Arial" pitchFamily="34" charset="0"/>
              <a:buChar char="•"/>
              <a:defRPr sz="2800">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4342189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2_Text - Turquoise Banner">
    <p:spTree>
      <p:nvGrpSpPr>
        <p:cNvPr id="1" name=""/>
        <p:cNvGrpSpPr/>
        <p:nvPr/>
      </p:nvGrpSpPr>
      <p:grpSpPr>
        <a:xfrm>
          <a:off x="0" y="0"/>
          <a:ext cx="0" cy="0"/>
          <a:chOff x="0" y="0"/>
          <a:chExt cx="0" cy="0"/>
        </a:xfrm>
      </p:grpSpPr>
      <p:sp>
        <p:nvSpPr>
          <p:cNvPr id="4" name="Rectangle 3"/>
          <p:cNvSpPr/>
          <p:nvPr/>
        </p:nvSpPr>
        <p:spPr>
          <a:xfrm>
            <a:off x="-6350" y="276225"/>
            <a:ext cx="9150350" cy="617538"/>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5" name="Rectangle 4"/>
          <p:cNvSpPr/>
          <p:nvPr/>
        </p:nvSpPr>
        <p:spPr>
          <a:xfrm>
            <a:off x="-6350" y="276225"/>
            <a:ext cx="9150350" cy="617538"/>
          </a:xfrm>
          <a:prstGeom prst="rect">
            <a:avLst/>
          </a:prstGeom>
          <a:solidFill>
            <a:srgbClr val="00A3C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6" name="TextBox 5"/>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A6CFE9E0-F52C-4778-ACC0-BC3305F33946}"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3" name="Text Placeholder 2"/>
          <p:cNvSpPr>
            <a:spLocks noGrp="1"/>
          </p:cNvSpPr>
          <p:nvPr>
            <p:ph idx="1"/>
          </p:nvPr>
        </p:nvSpPr>
        <p:spPr>
          <a:xfrm>
            <a:off x="173743" y="990600"/>
            <a:ext cx="8741659" cy="5486400"/>
          </a:xfrm>
          <a:prstGeom prst="rect">
            <a:avLst/>
          </a:prstGeom>
        </p:spPr>
        <p:txBody>
          <a:bodyPr rtlCol="0">
            <a:noAutofit/>
          </a:bodyPr>
          <a:lstStyle>
            <a:lvl1pPr marL="227008" indent="-227008">
              <a:buFont typeface="Arial" pitchFamily="34" charset="0"/>
              <a:buChar char="•"/>
              <a:defRPr sz="2800">
                <a:solidFill>
                  <a:srgbClr val="000000"/>
                </a:solidFill>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solidFill>
                  <a:srgbClr val="000000"/>
                </a:solidFill>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solidFill>
                  <a:srgbClr val="000000"/>
                </a:solidFill>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solidFill>
                  <a:srgbClr val="000000"/>
                </a:solidFill>
              </a:defRPr>
            </a:lvl4pPr>
            <a:lvl5pPr marL="1542463" indent="-171446">
              <a:buFont typeface="Arial" pitchFamily="34" charset="0"/>
              <a:buChar char="•"/>
              <a:defRPr sz="1400">
                <a:solidFill>
                  <a:srgbClr val="000000"/>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10"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70647779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2_Double Pane - Turquoise Banner">
    <p:spTree>
      <p:nvGrpSpPr>
        <p:cNvPr id="1" name=""/>
        <p:cNvGrpSpPr/>
        <p:nvPr/>
      </p:nvGrpSpPr>
      <p:grpSpPr>
        <a:xfrm>
          <a:off x="0" y="0"/>
          <a:ext cx="0" cy="0"/>
          <a:chOff x="0" y="0"/>
          <a:chExt cx="0" cy="0"/>
        </a:xfrm>
      </p:grpSpPr>
      <p:sp>
        <p:nvSpPr>
          <p:cNvPr id="6" name="Rectangle 5"/>
          <p:cNvSpPr/>
          <p:nvPr/>
        </p:nvSpPr>
        <p:spPr>
          <a:xfrm>
            <a:off x="-6350" y="276225"/>
            <a:ext cx="9150350" cy="617538"/>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8" name="Rectangle 7"/>
          <p:cNvSpPr/>
          <p:nvPr/>
        </p:nvSpPr>
        <p:spPr>
          <a:xfrm>
            <a:off x="-6350" y="276225"/>
            <a:ext cx="9150350" cy="617538"/>
          </a:xfrm>
          <a:prstGeom prst="rect">
            <a:avLst/>
          </a:prstGeom>
          <a:solidFill>
            <a:srgbClr val="00A3C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9" name="TextBox 8"/>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9E33FFDA-DEB1-47DA-B3FB-84944EA52B9D}"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7" name="Text Placeholder 2"/>
          <p:cNvSpPr>
            <a:spLocks noGrp="1"/>
          </p:cNvSpPr>
          <p:nvPr>
            <p:ph idx="1"/>
          </p:nvPr>
        </p:nvSpPr>
        <p:spPr>
          <a:xfrm>
            <a:off x="173741" y="990600"/>
            <a:ext cx="4297680" cy="5486400"/>
          </a:xfrm>
          <a:prstGeom prst="rect">
            <a:avLst/>
          </a:prstGeom>
        </p:spPr>
        <p:txBody>
          <a:bodyPr rtlCol="0">
            <a:noAutofit/>
          </a:bodyPr>
          <a:lstStyle>
            <a:lvl1pPr marL="227008" indent="-227008">
              <a:buFont typeface="Arial" pitchFamily="34" charset="0"/>
              <a:buChar char="•"/>
              <a:defRPr sz="2800">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
        <p:nvSpPr>
          <p:cNvPr id="12" name="Text Placeholder 2"/>
          <p:cNvSpPr>
            <a:spLocks noGrp="1"/>
          </p:cNvSpPr>
          <p:nvPr>
            <p:ph idx="10"/>
          </p:nvPr>
        </p:nvSpPr>
        <p:spPr>
          <a:xfrm>
            <a:off x="4666930" y="990600"/>
            <a:ext cx="4297680" cy="5486400"/>
          </a:xfrm>
          <a:prstGeom prst="rect">
            <a:avLst/>
          </a:prstGeom>
        </p:spPr>
        <p:txBody>
          <a:bodyPr rtlCol="0">
            <a:noAutofit/>
          </a:bodyPr>
          <a:lstStyle>
            <a:lvl1pPr marL="227008" indent="-227008">
              <a:buFont typeface="Arial" pitchFamily="34" charset="0"/>
              <a:buChar char="•"/>
              <a:defRPr sz="2800">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13043469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Blank Slide + Page# + UNEX logo">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A3B9DD6B-80A2-45AA-888B-4525EE02F961}"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Tree>
    <p:extLst>
      <p:ext uri="{BB962C8B-B14F-4D97-AF65-F5344CB8AC3E}">
        <p14:creationId xmlns:p14="http://schemas.microsoft.com/office/powerpoint/2010/main" val="10135370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_Blank Slide + Page# + UNEX logo">
    <p:spTree>
      <p:nvGrpSpPr>
        <p:cNvPr id="1" name=""/>
        <p:cNvGrpSpPr/>
        <p:nvPr/>
      </p:nvGrpSpPr>
      <p:grpSpPr>
        <a:xfrm>
          <a:off x="0" y="0"/>
          <a:ext cx="0" cy="0"/>
          <a:chOff x="0" y="0"/>
          <a:chExt cx="0" cy="0"/>
        </a:xfrm>
      </p:grpSpPr>
      <p:sp>
        <p:nvSpPr>
          <p:cNvPr id="3" name="TextBox 2"/>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66B493AD-A80E-4717-B45B-5B2BC3B0FC71}"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5" name="Title 5"/>
          <p:cNvSpPr>
            <a:spLocks noGrp="1"/>
          </p:cNvSpPr>
          <p:nvPr>
            <p:ph type="title"/>
          </p:nvPr>
        </p:nvSpPr>
        <p:spPr>
          <a:xfrm>
            <a:off x="173740" y="320984"/>
            <a:ext cx="8970260" cy="533400"/>
          </a:xfrm>
          <a:noFill/>
        </p:spPr>
        <p:txBody>
          <a:bodyPr/>
          <a:lstStyle>
            <a:lvl1pPr>
              <a:defRPr sz="2800" b="0">
                <a:solidFill>
                  <a:srgbClr val="2E5596"/>
                </a:solidFill>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4070314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nk Slide No Page# - UNEX 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620645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A2E3FB-765F-4E26-BAE8-82A5866214C6}" type="datetimeFigureOut">
              <a:rPr lang="en-US" smtClean="0"/>
              <a:t>5/25/2019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3020200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A2E3FB-765F-4E26-BAE8-82A5866214C6}" type="datetimeFigureOut">
              <a:rPr lang="en-US" smtClean="0"/>
              <a:t>5/25/2019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3415835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A2E3FB-765F-4E26-BAE8-82A5866214C6}" type="datetimeFigureOut">
              <a:rPr lang="en-US" smtClean="0"/>
              <a:t>5/25/2019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449099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A2E3FB-765F-4E26-BAE8-82A5866214C6}" type="datetimeFigureOut">
              <a:rPr lang="en-US" smtClean="0"/>
              <a:t>5/25/2019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4047594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A2E3FB-765F-4E26-BAE8-82A5866214C6}" type="datetimeFigureOut">
              <a:rPr lang="en-US" smtClean="0"/>
              <a:t>5/25/2019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88352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A2E3FB-765F-4E26-BAE8-82A5866214C6}" type="datetimeFigureOut">
              <a:rPr lang="en-US" smtClean="0"/>
              <a:t>5/25/2019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3657282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A2E3FB-765F-4E26-BAE8-82A5866214C6}" type="datetimeFigureOut">
              <a:rPr lang="en-US" smtClean="0"/>
              <a:t>5/25/2019</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BD272-1031-4148-B13A-EC5A3FAF68DA}" type="slidenum">
              <a:rPr lang="en-US" smtClean="0"/>
              <a:t>‹#›</a:t>
            </a:fld>
            <a:endParaRPr lang="en-US"/>
          </a:p>
        </p:txBody>
      </p:sp>
    </p:spTree>
    <p:extLst>
      <p:ext uri="{BB962C8B-B14F-4D97-AF65-F5344CB8AC3E}">
        <p14:creationId xmlns:p14="http://schemas.microsoft.com/office/powerpoint/2010/main" val="237984459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73040" y="279400"/>
            <a:ext cx="64928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576" tIns="34276" rIns="36576" bIns="34276"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173040" y="990600"/>
            <a:ext cx="6492875" cy="569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0" rIns="45720" bIns="0" numCol="1" anchor="t" anchorCtr="0" compatLnSpc="1">
            <a:prstTxWarp prst="textNoShape">
              <a:avLst/>
            </a:prstTxWarp>
          </a:bodyPr>
          <a:lstStyle/>
          <a:p>
            <a:pPr lvl="0"/>
            <a:r>
              <a:rPr lang="en-US" altLang="en-US" smtClean="0"/>
              <a:t>Click to edit</a:t>
            </a:r>
          </a:p>
          <a:p>
            <a:pPr lvl="1"/>
            <a:r>
              <a:rPr lang="en-US" altLang="en-US" smtClean="0"/>
              <a:t>Second level</a:t>
            </a:r>
          </a:p>
          <a:p>
            <a:pPr lvl="2"/>
            <a:r>
              <a:rPr lang="en-US" altLang="en-US" smtClean="0"/>
              <a:t>Third level</a:t>
            </a:r>
          </a:p>
        </p:txBody>
      </p:sp>
    </p:spTree>
    <p:extLst>
      <p:ext uri="{BB962C8B-B14F-4D97-AF65-F5344CB8AC3E}">
        <p14:creationId xmlns:p14="http://schemas.microsoft.com/office/powerpoint/2010/main" val="2936891252"/>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704" r:id="rId19"/>
    <p:sldLayoutId id="2147483705" r:id="rId20"/>
    <p:sldLayoutId id="2147483706" r:id="rId21"/>
    <p:sldLayoutId id="2147483707" r:id="rId22"/>
    <p:sldLayoutId id="2147483708" r:id="rId23"/>
    <p:sldLayoutId id="2147483709" r:id="rId24"/>
    <p:sldLayoutId id="2147483710" r:id="rId25"/>
    <p:sldLayoutId id="2147483711" r:id="rId26"/>
    <p:sldLayoutId id="2147483712" r:id="rId27"/>
  </p:sldLayoutIdLst>
  <p:timing>
    <p:tnLst>
      <p:par>
        <p:cTn id="1" dur="indefinite" restart="never" nodeType="tmRoot"/>
      </p:par>
    </p:tnLst>
  </p:timing>
  <p:txStyles>
    <p:titleStyle>
      <a:lvl1pPr algn="l" defTabSz="684196" rtl="0" eaLnBrk="1" fontAlgn="base" hangingPunct="1">
        <a:spcBef>
          <a:spcPct val="0"/>
        </a:spcBef>
        <a:spcAft>
          <a:spcPct val="0"/>
        </a:spcAft>
        <a:defRPr sz="2800" kern="1200">
          <a:solidFill>
            <a:schemeClr val="bg2"/>
          </a:solidFill>
          <a:latin typeface="+mj-lt"/>
          <a:ea typeface="+mj-ea"/>
          <a:cs typeface="+mj-cs"/>
        </a:defRPr>
      </a:lvl1pPr>
      <a:lvl2pPr algn="l" defTabSz="684196" rtl="0" eaLnBrk="1" fontAlgn="base" hangingPunct="1">
        <a:spcBef>
          <a:spcPct val="0"/>
        </a:spcBef>
        <a:spcAft>
          <a:spcPct val="0"/>
        </a:spcAft>
        <a:defRPr sz="2800">
          <a:solidFill>
            <a:schemeClr val="bg2"/>
          </a:solidFill>
          <a:latin typeface="Arial Black" panose="020B0A04020102020204" pitchFamily="34" charset="0"/>
        </a:defRPr>
      </a:lvl2pPr>
      <a:lvl3pPr algn="l" defTabSz="684196" rtl="0" eaLnBrk="1" fontAlgn="base" hangingPunct="1">
        <a:spcBef>
          <a:spcPct val="0"/>
        </a:spcBef>
        <a:spcAft>
          <a:spcPct val="0"/>
        </a:spcAft>
        <a:defRPr sz="2800">
          <a:solidFill>
            <a:schemeClr val="bg2"/>
          </a:solidFill>
          <a:latin typeface="Arial Black" panose="020B0A04020102020204" pitchFamily="34" charset="0"/>
        </a:defRPr>
      </a:lvl3pPr>
      <a:lvl4pPr algn="l" defTabSz="684196" rtl="0" eaLnBrk="1" fontAlgn="base" hangingPunct="1">
        <a:spcBef>
          <a:spcPct val="0"/>
        </a:spcBef>
        <a:spcAft>
          <a:spcPct val="0"/>
        </a:spcAft>
        <a:defRPr sz="2800">
          <a:solidFill>
            <a:schemeClr val="bg2"/>
          </a:solidFill>
          <a:latin typeface="Arial Black" panose="020B0A04020102020204" pitchFamily="34" charset="0"/>
        </a:defRPr>
      </a:lvl4pPr>
      <a:lvl5pPr algn="l" defTabSz="684196" rtl="0" eaLnBrk="1" fontAlgn="base" hangingPunct="1">
        <a:spcBef>
          <a:spcPct val="0"/>
        </a:spcBef>
        <a:spcAft>
          <a:spcPct val="0"/>
        </a:spcAft>
        <a:defRPr sz="2800">
          <a:solidFill>
            <a:schemeClr val="bg2"/>
          </a:solidFill>
          <a:latin typeface="Arial Black" panose="020B0A04020102020204" pitchFamily="34" charset="0"/>
        </a:defRPr>
      </a:lvl5pPr>
      <a:lvl6pPr marL="457189" algn="l" defTabSz="684196" rtl="0" eaLnBrk="1" fontAlgn="base" hangingPunct="1">
        <a:spcBef>
          <a:spcPct val="0"/>
        </a:spcBef>
        <a:spcAft>
          <a:spcPct val="0"/>
        </a:spcAft>
        <a:defRPr sz="2800">
          <a:solidFill>
            <a:schemeClr val="bg2"/>
          </a:solidFill>
          <a:latin typeface="Arial Black" panose="020B0A04020102020204" pitchFamily="34" charset="0"/>
        </a:defRPr>
      </a:lvl6pPr>
      <a:lvl7pPr marL="914377" algn="l" defTabSz="684196" rtl="0" eaLnBrk="1" fontAlgn="base" hangingPunct="1">
        <a:spcBef>
          <a:spcPct val="0"/>
        </a:spcBef>
        <a:spcAft>
          <a:spcPct val="0"/>
        </a:spcAft>
        <a:defRPr sz="2800">
          <a:solidFill>
            <a:schemeClr val="bg2"/>
          </a:solidFill>
          <a:latin typeface="Arial Black" panose="020B0A04020102020204" pitchFamily="34" charset="0"/>
        </a:defRPr>
      </a:lvl7pPr>
      <a:lvl8pPr marL="1371566" algn="l" defTabSz="684196" rtl="0" eaLnBrk="1" fontAlgn="base" hangingPunct="1">
        <a:spcBef>
          <a:spcPct val="0"/>
        </a:spcBef>
        <a:spcAft>
          <a:spcPct val="0"/>
        </a:spcAft>
        <a:defRPr sz="2800">
          <a:solidFill>
            <a:schemeClr val="bg2"/>
          </a:solidFill>
          <a:latin typeface="Arial Black" panose="020B0A04020102020204" pitchFamily="34" charset="0"/>
        </a:defRPr>
      </a:lvl8pPr>
      <a:lvl9pPr marL="1828754" algn="l" defTabSz="684196" rtl="0" eaLnBrk="1" fontAlgn="base" hangingPunct="1">
        <a:spcBef>
          <a:spcPct val="0"/>
        </a:spcBef>
        <a:spcAft>
          <a:spcPct val="0"/>
        </a:spcAft>
        <a:defRPr sz="2800">
          <a:solidFill>
            <a:schemeClr val="bg2"/>
          </a:solidFill>
          <a:latin typeface="Arial Black" panose="020B0A04020102020204" pitchFamily="34" charset="0"/>
        </a:defRPr>
      </a:lvl9pPr>
    </p:titleStyle>
    <p:bodyStyle>
      <a:lvl1pPr algn="l" defTabSz="684196" rtl="0" eaLnBrk="1" fontAlgn="base" hangingPunct="1">
        <a:lnSpc>
          <a:spcPct val="140000"/>
        </a:lnSpc>
        <a:spcBef>
          <a:spcPct val="0"/>
        </a:spcBef>
        <a:spcAft>
          <a:spcPct val="0"/>
        </a:spcAft>
        <a:buFont typeface="Arial" panose="020B0604020202020204" pitchFamily="34" charset="0"/>
        <a:defRPr sz="2800" kern="1200">
          <a:solidFill>
            <a:schemeClr val="tx2"/>
          </a:solidFill>
          <a:latin typeface="Arial" pitchFamily="34" charset="0"/>
          <a:ea typeface="+mn-ea"/>
          <a:cs typeface="Arial" pitchFamily="34" charset="0"/>
        </a:defRPr>
      </a:lvl1pPr>
      <a:lvl2pPr marL="341305" algn="l" defTabSz="684196" rtl="0" eaLnBrk="1" fontAlgn="base" hangingPunct="1">
        <a:lnSpc>
          <a:spcPct val="140000"/>
        </a:lnSpc>
        <a:spcBef>
          <a:spcPct val="0"/>
        </a:spcBef>
        <a:spcAft>
          <a:spcPct val="0"/>
        </a:spcAft>
        <a:buFont typeface="Arial" panose="020B0604020202020204" pitchFamily="34" charset="0"/>
        <a:defRPr sz="2600" kern="1200">
          <a:solidFill>
            <a:schemeClr val="tx2"/>
          </a:solidFill>
          <a:latin typeface="Arial" pitchFamily="34" charset="0"/>
          <a:ea typeface="+mn-ea"/>
          <a:cs typeface="Arial" pitchFamily="34" charset="0"/>
        </a:defRPr>
      </a:lvl2pPr>
      <a:lvl3pPr marL="684196" algn="l" defTabSz="684196" rtl="0" eaLnBrk="1" fontAlgn="base" hangingPunct="1">
        <a:lnSpc>
          <a:spcPct val="140000"/>
        </a:lnSpc>
        <a:spcBef>
          <a:spcPct val="0"/>
        </a:spcBef>
        <a:spcAft>
          <a:spcPct val="0"/>
        </a:spcAft>
        <a:buFont typeface="Arial" panose="020B0604020202020204" pitchFamily="34" charset="0"/>
        <a:defRPr sz="2400" kern="1200">
          <a:solidFill>
            <a:schemeClr val="tx2"/>
          </a:solidFill>
          <a:latin typeface="Arial" pitchFamily="34" charset="0"/>
          <a:ea typeface="+mn-ea"/>
          <a:cs typeface="Arial" pitchFamily="34" charset="0"/>
        </a:defRPr>
      </a:lvl3pPr>
      <a:lvl4pPr marL="1027088" algn="l" defTabSz="684196" rtl="0" eaLnBrk="1" fontAlgn="base" hangingPunct="1">
        <a:lnSpc>
          <a:spcPct val="140000"/>
        </a:lnSpc>
        <a:spcBef>
          <a:spcPct val="0"/>
        </a:spcBef>
        <a:spcAft>
          <a:spcPct val="0"/>
        </a:spcAft>
        <a:buFont typeface="Arial" panose="020B0604020202020204" pitchFamily="34" charset="0"/>
        <a:defRPr sz="1400" kern="1200">
          <a:solidFill>
            <a:schemeClr val="tx2"/>
          </a:solidFill>
          <a:latin typeface="Arial" pitchFamily="34" charset="0"/>
          <a:ea typeface="+mn-ea"/>
          <a:cs typeface="Arial" pitchFamily="34" charset="0"/>
        </a:defRPr>
      </a:lvl4pPr>
      <a:lvl5pPr marL="1369979" algn="l" defTabSz="684196" rtl="0" eaLnBrk="1" fontAlgn="base" hangingPunct="1">
        <a:lnSpc>
          <a:spcPct val="140000"/>
        </a:lnSpc>
        <a:spcBef>
          <a:spcPct val="0"/>
        </a:spcBef>
        <a:spcAft>
          <a:spcPct val="0"/>
        </a:spcAft>
        <a:buFont typeface="Arial" panose="020B0604020202020204" pitchFamily="34" charset="0"/>
        <a:defRPr sz="1400" kern="1200">
          <a:solidFill>
            <a:schemeClr val="tx2"/>
          </a:solidFill>
          <a:latin typeface="Arial" pitchFamily="34" charset="0"/>
          <a:ea typeface="+mn-ea"/>
          <a:cs typeface="Arial" pitchFamily="34" charset="0"/>
        </a:defRPr>
      </a:lvl5pPr>
      <a:lvl6pPr marL="1885149" indent="-171377" algn="l" defTabSz="68551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903" indent="-171377" algn="l" defTabSz="68551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0657" indent="-171377" algn="l" defTabSz="68551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411" indent="-171377" algn="l" defTabSz="68551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510" rtl="0" eaLnBrk="1" latinLnBrk="0" hangingPunct="1">
        <a:defRPr sz="1300" kern="1200">
          <a:solidFill>
            <a:schemeClr val="tx1"/>
          </a:solidFill>
          <a:latin typeface="+mn-lt"/>
          <a:ea typeface="+mn-ea"/>
          <a:cs typeface="+mn-cs"/>
        </a:defRPr>
      </a:lvl1pPr>
      <a:lvl2pPr marL="342754" algn="l" defTabSz="685510" rtl="0" eaLnBrk="1" latinLnBrk="0" hangingPunct="1">
        <a:defRPr sz="1300" kern="1200">
          <a:solidFill>
            <a:schemeClr val="tx1"/>
          </a:solidFill>
          <a:latin typeface="+mn-lt"/>
          <a:ea typeface="+mn-ea"/>
          <a:cs typeface="+mn-cs"/>
        </a:defRPr>
      </a:lvl2pPr>
      <a:lvl3pPr marL="685510" algn="l" defTabSz="685510" rtl="0" eaLnBrk="1" latinLnBrk="0" hangingPunct="1">
        <a:defRPr sz="1300" kern="1200">
          <a:solidFill>
            <a:schemeClr val="tx1"/>
          </a:solidFill>
          <a:latin typeface="+mn-lt"/>
          <a:ea typeface="+mn-ea"/>
          <a:cs typeface="+mn-cs"/>
        </a:defRPr>
      </a:lvl3pPr>
      <a:lvl4pPr marL="1028264" algn="l" defTabSz="685510" rtl="0" eaLnBrk="1" latinLnBrk="0" hangingPunct="1">
        <a:defRPr sz="1300" kern="1200">
          <a:solidFill>
            <a:schemeClr val="tx1"/>
          </a:solidFill>
          <a:latin typeface="+mn-lt"/>
          <a:ea typeface="+mn-ea"/>
          <a:cs typeface="+mn-cs"/>
        </a:defRPr>
      </a:lvl4pPr>
      <a:lvl5pPr marL="1371016" algn="l" defTabSz="685510" rtl="0" eaLnBrk="1" latinLnBrk="0" hangingPunct="1">
        <a:defRPr sz="1300" kern="1200">
          <a:solidFill>
            <a:schemeClr val="tx1"/>
          </a:solidFill>
          <a:latin typeface="+mn-lt"/>
          <a:ea typeface="+mn-ea"/>
          <a:cs typeface="+mn-cs"/>
        </a:defRPr>
      </a:lvl5pPr>
      <a:lvl6pPr marL="1713772" algn="l" defTabSz="685510" rtl="0" eaLnBrk="1" latinLnBrk="0" hangingPunct="1">
        <a:defRPr sz="1300" kern="1200">
          <a:solidFill>
            <a:schemeClr val="tx1"/>
          </a:solidFill>
          <a:latin typeface="+mn-lt"/>
          <a:ea typeface="+mn-ea"/>
          <a:cs typeface="+mn-cs"/>
        </a:defRPr>
      </a:lvl6pPr>
      <a:lvl7pPr marL="2056526" algn="l" defTabSz="685510" rtl="0" eaLnBrk="1" latinLnBrk="0" hangingPunct="1">
        <a:defRPr sz="1300" kern="1200">
          <a:solidFill>
            <a:schemeClr val="tx1"/>
          </a:solidFill>
          <a:latin typeface="+mn-lt"/>
          <a:ea typeface="+mn-ea"/>
          <a:cs typeface="+mn-cs"/>
        </a:defRPr>
      </a:lvl7pPr>
      <a:lvl8pPr marL="2399280" algn="l" defTabSz="685510" rtl="0" eaLnBrk="1" latinLnBrk="0" hangingPunct="1">
        <a:defRPr sz="1300" kern="1200">
          <a:solidFill>
            <a:schemeClr val="tx1"/>
          </a:solidFill>
          <a:latin typeface="+mn-lt"/>
          <a:ea typeface="+mn-ea"/>
          <a:cs typeface="+mn-cs"/>
        </a:defRPr>
      </a:lvl8pPr>
      <a:lvl9pPr marL="2742034" algn="l" defTabSz="685510"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Data Science</a:t>
            </a:r>
            <a:endParaRPr lang="en-US" dirty="0"/>
          </a:p>
        </p:txBody>
      </p:sp>
      <p:sp>
        <p:nvSpPr>
          <p:cNvPr id="3" name="Subtitle 2"/>
          <p:cNvSpPr>
            <a:spLocks noGrp="1"/>
          </p:cNvSpPr>
          <p:nvPr>
            <p:ph type="subTitle" idx="1"/>
          </p:nvPr>
        </p:nvSpPr>
        <p:spPr/>
        <p:txBody>
          <a:bodyPr/>
          <a:lstStyle/>
          <a:p>
            <a:r>
              <a:rPr lang="en-US" dirty="0" smtClean="0"/>
              <a:t>Daniel Gutierrez, Data Scientist</a:t>
            </a:r>
            <a:endParaRPr lang="en-US" dirty="0"/>
          </a:p>
          <a:p>
            <a:r>
              <a:rPr lang="en-US" dirty="0" smtClean="0"/>
              <a:t>Los Angeles, Calif.</a:t>
            </a:r>
            <a:endParaRPr lang="en-US" dirty="0"/>
          </a:p>
        </p:txBody>
      </p:sp>
    </p:spTree>
    <p:extLst>
      <p:ext uri="{BB962C8B-B14F-4D97-AF65-F5344CB8AC3E}">
        <p14:creationId xmlns:p14="http://schemas.microsoft.com/office/powerpoint/2010/main" val="2483838749"/>
      </p:ext>
    </p:extLst>
  </p:cSld>
  <p:clrMapOvr>
    <a:masterClrMapping/>
  </p:clrMapOvr>
  <mc:AlternateContent xmlns:mc="http://schemas.openxmlformats.org/markup-compatibility/2006" xmlns:p14="http://schemas.microsoft.com/office/powerpoint/2010/main">
    <mc:Choice Requires="p14">
      <p:transition spd="slow" p14:dur="2000" advTm="9195"/>
    </mc:Choice>
    <mc:Fallback xmlns="">
      <p:transition spd="slow" advTm="9195"/>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modules</a:t>
            </a:r>
            <a:endParaRPr lang="en-US" dirty="0"/>
          </a:p>
        </p:txBody>
      </p:sp>
      <p:sp>
        <p:nvSpPr>
          <p:cNvPr id="3" name="Content Placeholder 2"/>
          <p:cNvSpPr>
            <a:spLocks noGrp="1"/>
          </p:cNvSpPr>
          <p:nvPr>
            <p:ph idx="1"/>
          </p:nvPr>
        </p:nvSpPr>
        <p:spPr/>
        <p:txBody>
          <a:bodyPr>
            <a:normAutofit/>
          </a:bodyPr>
          <a:lstStyle/>
          <a:p>
            <a:r>
              <a:rPr lang="en-US" sz="2400" dirty="0" smtClean="0"/>
              <a:t>WEEK </a:t>
            </a:r>
            <a:r>
              <a:rPr lang="en-US" sz="2400" dirty="0"/>
              <a:t>9-1 </a:t>
            </a:r>
            <a:r>
              <a:rPr lang="en-US" sz="2400" dirty="0" smtClean="0"/>
              <a:t>Code module </a:t>
            </a:r>
            <a:r>
              <a:rPr lang="en-US" sz="2400" dirty="0"/>
              <a:t>– EDA for simple regression</a:t>
            </a:r>
          </a:p>
          <a:p>
            <a:r>
              <a:rPr lang="en-US" sz="2400" dirty="0" smtClean="0"/>
              <a:t>WEEK </a:t>
            </a:r>
            <a:r>
              <a:rPr lang="en-US" sz="2400" dirty="0"/>
              <a:t>9-2 </a:t>
            </a:r>
            <a:r>
              <a:rPr lang="en-US" sz="2400" dirty="0" smtClean="0"/>
              <a:t>Code module </a:t>
            </a:r>
            <a:r>
              <a:rPr lang="en-US" sz="2400" dirty="0"/>
              <a:t>– Fit a linear model to make a prediction</a:t>
            </a:r>
          </a:p>
          <a:p>
            <a:r>
              <a:rPr lang="en-US" sz="2400" dirty="0" smtClean="0"/>
              <a:t>WEEK </a:t>
            </a:r>
            <a:r>
              <a:rPr lang="en-US" sz="2400" dirty="0"/>
              <a:t>9-3 </a:t>
            </a:r>
            <a:r>
              <a:rPr lang="en-US" sz="2400" dirty="0" smtClean="0"/>
              <a:t>Code module </a:t>
            </a:r>
            <a:r>
              <a:rPr lang="en-US" sz="2400" dirty="0"/>
              <a:t>– Residuals plot </a:t>
            </a:r>
          </a:p>
          <a:p>
            <a:r>
              <a:rPr lang="en-US" sz="2400" dirty="0" smtClean="0"/>
              <a:t>WEEK </a:t>
            </a:r>
            <a:r>
              <a:rPr lang="en-US" sz="2400" dirty="0"/>
              <a:t>9-4 </a:t>
            </a:r>
            <a:r>
              <a:rPr lang="en-US" sz="2400" dirty="0" smtClean="0"/>
              <a:t>Code module </a:t>
            </a:r>
            <a:r>
              <a:rPr lang="en-US" sz="2400" dirty="0"/>
              <a:t>– Create training and test set for multiple linear regression</a:t>
            </a:r>
          </a:p>
          <a:p>
            <a:r>
              <a:rPr lang="en-US" sz="2400" dirty="0" smtClean="0"/>
              <a:t>WEEK </a:t>
            </a:r>
            <a:r>
              <a:rPr lang="en-US" sz="2400" dirty="0"/>
              <a:t>9-5 </a:t>
            </a:r>
            <a:r>
              <a:rPr lang="en-US" sz="2400" dirty="0" smtClean="0"/>
              <a:t>Code module </a:t>
            </a:r>
            <a:r>
              <a:rPr lang="en-US" sz="2400" dirty="0"/>
              <a:t>– Fit a linear model</a:t>
            </a:r>
          </a:p>
          <a:p>
            <a:r>
              <a:rPr lang="en-US" sz="2400" dirty="0" smtClean="0"/>
              <a:t>WEEK </a:t>
            </a:r>
            <a:r>
              <a:rPr lang="en-US" sz="2400" dirty="0"/>
              <a:t>9-6 </a:t>
            </a:r>
            <a:r>
              <a:rPr lang="en-US" sz="2400" dirty="0" smtClean="0"/>
              <a:t>Code module </a:t>
            </a:r>
            <a:r>
              <a:rPr lang="en-US" sz="2400" dirty="0"/>
              <a:t>– Use trained model with the test set</a:t>
            </a:r>
          </a:p>
          <a:p>
            <a:endParaRPr lang="en-US" sz="2400" dirty="0"/>
          </a:p>
          <a:p>
            <a:endParaRPr lang="en-US" sz="2400" dirty="0"/>
          </a:p>
          <a:p>
            <a:endParaRPr lang="en-US" sz="2400" dirty="0"/>
          </a:p>
          <a:p>
            <a:endParaRPr lang="en-US" sz="2400" dirty="0"/>
          </a:p>
          <a:p>
            <a:endParaRPr lang="en-US" sz="2400" dirty="0" smtClean="0"/>
          </a:p>
          <a:p>
            <a:endParaRPr lang="en-US" sz="2400" dirty="0" smtClean="0"/>
          </a:p>
        </p:txBody>
      </p:sp>
    </p:spTree>
    <p:extLst>
      <p:ext uri="{BB962C8B-B14F-4D97-AF65-F5344CB8AC3E}">
        <p14:creationId xmlns:p14="http://schemas.microsoft.com/office/powerpoint/2010/main" val="3634935872"/>
      </p:ext>
    </p:extLst>
  </p:cSld>
  <p:clrMapOvr>
    <a:masterClrMapping/>
  </p:clrMapOvr>
  <mc:AlternateContent xmlns:mc="http://schemas.openxmlformats.org/markup-compatibility/2006" xmlns:p14="http://schemas.microsoft.com/office/powerpoint/2010/main">
    <mc:Choice Requires="p14">
      <p:transition spd="slow" p14:dur="2000" advTm="28668"/>
    </mc:Choice>
    <mc:Fallback xmlns="">
      <p:transition spd="slow" advTm="28668"/>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lnSpcReduction="10000"/>
          </a:bodyPr>
          <a:lstStyle/>
          <a:p>
            <a:r>
              <a:rPr lang="en-US" dirty="0"/>
              <a:t>In </a:t>
            </a:r>
            <a:r>
              <a:rPr lang="en-US" dirty="0" smtClean="0"/>
              <a:t>WEEK 9 </a:t>
            </a:r>
            <a:r>
              <a:rPr lang="en-US" dirty="0"/>
              <a:t>of Introduction to Data Science, we </a:t>
            </a:r>
            <a:r>
              <a:rPr lang="en-US" dirty="0" smtClean="0"/>
              <a:t>continued the data science process by exploring a popular supervised machine learning algorithm – linear regression. </a:t>
            </a:r>
            <a:endParaRPr lang="en-US" dirty="0"/>
          </a:p>
          <a:p>
            <a:r>
              <a:rPr lang="en-US" dirty="0" smtClean="0"/>
              <a:t>We used the </a:t>
            </a:r>
            <a:r>
              <a:rPr lang="en-US" dirty="0" smtClean="0">
                <a:latin typeface="Courier New" panose="02070309020205020404" pitchFamily="49" charset="0"/>
                <a:cs typeface="Courier New" panose="02070309020205020404" pitchFamily="49" charset="0"/>
              </a:rPr>
              <a:t>lm() </a:t>
            </a:r>
            <a:r>
              <a:rPr lang="en-US" dirty="0" smtClean="0"/>
              <a:t>algorithm for both simple and multiple linear regression.</a:t>
            </a:r>
            <a:endParaRPr lang="en-US" dirty="0"/>
          </a:p>
          <a:p>
            <a:r>
              <a:rPr lang="en-US" dirty="0" smtClean="0"/>
              <a:t>We also saw useful plots to better understand the regression model.</a:t>
            </a:r>
          </a:p>
          <a:p>
            <a:r>
              <a:rPr lang="en-US" dirty="0" smtClean="0"/>
              <a:t>We split the data set into a training set and test set to come up with a test set error metric to see how well our model generalizes. </a:t>
            </a:r>
            <a:endParaRPr lang="en-US" dirty="0"/>
          </a:p>
        </p:txBody>
      </p:sp>
    </p:spTree>
    <p:extLst>
      <p:ext uri="{BB962C8B-B14F-4D97-AF65-F5344CB8AC3E}">
        <p14:creationId xmlns:p14="http://schemas.microsoft.com/office/powerpoint/2010/main" val="3972420727"/>
      </p:ext>
    </p:extLst>
  </p:cSld>
  <p:clrMapOvr>
    <a:masterClrMapping/>
  </p:clrMapOvr>
  <mc:AlternateContent xmlns:mc="http://schemas.openxmlformats.org/markup-compatibility/2006" xmlns:p14="http://schemas.microsoft.com/office/powerpoint/2010/main">
    <mc:Choice Requires="p14">
      <p:transition spd="slow" p14:dur="2000" advTm="57359"/>
    </mc:Choice>
    <mc:Fallback xmlns="">
      <p:transition spd="slow" advTm="57359"/>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Outcomes</a:t>
            </a:r>
            <a:endParaRPr lang="en-US" dirty="0"/>
          </a:p>
        </p:txBody>
      </p:sp>
      <p:sp>
        <p:nvSpPr>
          <p:cNvPr id="3" name="Content Placeholder 2"/>
          <p:cNvSpPr>
            <a:spLocks noGrp="1"/>
          </p:cNvSpPr>
          <p:nvPr>
            <p:ph idx="1"/>
          </p:nvPr>
        </p:nvSpPr>
        <p:spPr/>
        <p:txBody>
          <a:bodyPr/>
          <a:lstStyle/>
          <a:p>
            <a:r>
              <a:rPr lang="en-US" dirty="0" smtClean="0"/>
              <a:t>Explore supervised machine learning for prediction</a:t>
            </a:r>
          </a:p>
          <a:p>
            <a:r>
              <a:rPr lang="en-US" dirty="0" smtClean="0"/>
              <a:t>How to use the linear model in R</a:t>
            </a:r>
          </a:p>
          <a:p>
            <a:r>
              <a:rPr lang="en-US" dirty="0" smtClean="0"/>
              <a:t>How to use R for classification problems </a:t>
            </a:r>
            <a:r>
              <a:rPr lang="en-US" dirty="0" smtClean="0"/>
              <a:t>using </a:t>
            </a:r>
            <a:r>
              <a:rPr lang="en-US" smtClean="0"/>
              <a:t>logistic regression and Random Forest</a:t>
            </a:r>
            <a:endParaRPr lang="en-US" dirty="0" smtClean="0"/>
          </a:p>
        </p:txBody>
      </p:sp>
    </p:spTree>
    <p:extLst>
      <p:ext uri="{BB962C8B-B14F-4D97-AF65-F5344CB8AC3E}">
        <p14:creationId xmlns:p14="http://schemas.microsoft.com/office/powerpoint/2010/main" val="1432487867"/>
      </p:ext>
    </p:extLst>
  </p:cSld>
  <p:clrMapOvr>
    <a:masterClrMapping/>
  </p:clrMapOvr>
  <mc:AlternateContent xmlns:mc="http://schemas.openxmlformats.org/markup-compatibility/2006" xmlns:p14="http://schemas.microsoft.com/office/powerpoint/2010/main">
    <mc:Choice Requires="p14">
      <p:transition spd="slow" p14:dur="2000" advTm="15779"/>
    </mc:Choice>
    <mc:Fallback xmlns="">
      <p:transition spd="slow" advTm="15779"/>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a:xfrm>
            <a:off x="628650" y="1825624"/>
            <a:ext cx="7886700" cy="4803775"/>
          </a:xfrm>
        </p:spPr>
        <p:txBody>
          <a:bodyPr/>
          <a:lstStyle/>
          <a:p>
            <a:r>
              <a:rPr lang="en-US" dirty="0" smtClean="0"/>
              <a:t>Be able to employ supervised machine learning using – linear </a:t>
            </a:r>
            <a:r>
              <a:rPr lang="en-US" dirty="0" smtClean="0"/>
              <a:t>regression and classification</a:t>
            </a:r>
            <a:endParaRPr lang="en-US" dirty="0" smtClean="0"/>
          </a:p>
          <a:p>
            <a:r>
              <a:rPr lang="en-US" dirty="0" smtClean="0"/>
              <a:t>Using the </a:t>
            </a:r>
            <a:r>
              <a:rPr lang="en-US" dirty="0" smtClean="0">
                <a:latin typeface="Courier New" panose="02070309020205020404" pitchFamily="49" charset="0"/>
                <a:cs typeface="Courier New" panose="02070309020205020404" pitchFamily="49" charset="0"/>
              </a:rPr>
              <a:t>lm() </a:t>
            </a:r>
            <a:r>
              <a:rPr lang="en-US" dirty="0" smtClean="0"/>
              <a:t>algorithm in </a:t>
            </a:r>
            <a:r>
              <a:rPr lang="en-US" dirty="0" smtClean="0"/>
              <a:t>R</a:t>
            </a:r>
          </a:p>
          <a:p>
            <a:r>
              <a:rPr lang="en-US" dirty="0" smtClean="0"/>
              <a:t>Using the </a:t>
            </a:r>
            <a:r>
              <a:rPr lang="en-US" dirty="0" err="1" smtClean="0">
                <a:latin typeface="Courier New" panose="02070309020205020404" pitchFamily="49" charset="0"/>
                <a:cs typeface="Courier New" panose="02070309020205020404" pitchFamily="49" charset="0"/>
              </a:rPr>
              <a:t>glm</a:t>
            </a:r>
            <a:r>
              <a:rPr lang="en-US" dirty="0" smtClean="0">
                <a:latin typeface="Courier New" panose="02070309020205020404" pitchFamily="49" charset="0"/>
                <a:cs typeface="Courier New" panose="02070309020205020404" pitchFamily="49" charset="0"/>
              </a:rPr>
              <a:t>() </a:t>
            </a:r>
            <a:r>
              <a:rPr lang="en-US" dirty="0" smtClean="0"/>
              <a:t>algorithm in R</a:t>
            </a:r>
          </a:p>
          <a:p>
            <a:r>
              <a:rPr lang="en-US" dirty="0" smtClean="0"/>
              <a:t>Using the </a:t>
            </a:r>
            <a:r>
              <a:rPr lang="en-US" dirty="0" err="1" smtClean="0">
                <a:latin typeface="Courier New" panose="02070309020205020404" pitchFamily="49" charset="0"/>
                <a:cs typeface="Courier New" panose="02070309020205020404" pitchFamily="49" charset="0"/>
              </a:rPr>
              <a:t>randomForest</a:t>
            </a:r>
            <a:r>
              <a:rPr lang="en-US" dirty="0" smtClean="0">
                <a:latin typeface="Courier New" panose="02070309020205020404" pitchFamily="49" charset="0"/>
                <a:cs typeface="Courier New" panose="02070309020205020404" pitchFamily="49" charset="0"/>
              </a:rPr>
              <a:t>() </a:t>
            </a:r>
            <a:r>
              <a:rPr lang="en-US" dirty="0" smtClean="0"/>
              <a:t>algorithm in R</a:t>
            </a:r>
            <a:endParaRPr lang="en-US" dirty="0" smtClean="0"/>
          </a:p>
          <a:p>
            <a:r>
              <a:rPr lang="en-US" dirty="0" smtClean="0"/>
              <a:t>Training the </a:t>
            </a:r>
            <a:r>
              <a:rPr lang="en-US" dirty="0" smtClean="0"/>
              <a:t>model to obtain coefficients</a:t>
            </a:r>
            <a:endParaRPr lang="en-US" dirty="0" smtClean="0"/>
          </a:p>
          <a:p>
            <a:r>
              <a:rPr lang="en-US" dirty="0" smtClean="0"/>
              <a:t>Making predictions using the trained </a:t>
            </a:r>
            <a:r>
              <a:rPr lang="en-US" dirty="0" smtClean="0"/>
              <a:t>model and test set</a:t>
            </a:r>
            <a:endParaRPr lang="en-US" dirty="0" smtClean="0"/>
          </a:p>
          <a:p>
            <a:r>
              <a:rPr lang="en-US" dirty="0" smtClean="0"/>
              <a:t>Measuring performance of the model</a:t>
            </a:r>
            <a:endParaRPr lang="en-US" dirty="0" smtClean="0"/>
          </a:p>
        </p:txBody>
      </p:sp>
    </p:spTree>
    <p:extLst>
      <p:ext uri="{BB962C8B-B14F-4D97-AF65-F5344CB8AC3E}">
        <p14:creationId xmlns:p14="http://schemas.microsoft.com/office/powerpoint/2010/main" val="3426867200"/>
      </p:ext>
    </p:extLst>
  </p:cSld>
  <p:clrMapOvr>
    <a:masterClrMapping/>
  </p:clrMapOvr>
  <mc:AlternateContent xmlns:mc="http://schemas.openxmlformats.org/markup-compatibility/2006" xmlns:p14="http://schemas.microsoft.com/office/powerpoint/2010/main">
    <mc:Choice Requires="p14">
      <p:transition spd="slow" p14:dur="2000" advTm="29999"/>
    </mc:Choice>
    <mc:Fallback xmlns="">
      <p:transition spd="slow" advTm="29999"/>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Overview of supervised machine learning</a:t>
            </a:r>
          </a:p>
          <a:p>
            <a:r>
              <a:rPr lang="en-US" dirty="0"/>
              <a:t>L</a:t>
            </a:r>
            <a:r>
              <a:rPr lang="en-US" dirty="0" smtClean="0"/>
              <a:t>inear regression is the work horse of supervised learning</a:t>
            </a:r>
          </a:p>
          <a:p>
            <a:r>
              <a:rPr lang="en-US" dirty="0" smtClean="0"/>
              <a:t>Classification is </a:t>
            </a:r>
            <a:r>
              <a:rPr lang="en-US" dirty="0" smtClean="0"/>
              <a:t>the most popular supervised learning technique</a:t>
            </a:r>
          </a:p>
          <a:p>
            <a:r>
              <a:rPr lang="en-US" dirty="0"/>
              <a:t>Create a training set (60%) to train the model, and also a test set (40</a:t>
            </a:r>
            <a:r>
              <a:rPr lang="en-US" dirty="0" smtClean="0"/>
              <a:t>%) to test accuracy of model</a:t>
            </a:r>
          </a:p>
          <a:p>
            <a:r>
              <a:rPr lang="en-US" dirty="0" smtClean="0"/>
              <a:t>Feature engineering drives process. Can use forward and/or backward stepwise selection</a:t>
            </a:r>
            <a:endParaRPr lang="en-US" dirty="0"/>
          </a:p>
          <a:p>
            <a:endParaRPr lang="en-US" dirty="0" smtClean="0"/>
          </a:p>
          <a:p>
            <a:endParaRPr lang="en-US" dirty="0" smtClean="0"/>
          </a:p>
          <a:p>
            <a:endParaRPr lang="en-US" dirty="0" smtClean="0"/>
          </a:p>
          <a:p>
            <a:endParaRPr lang="en-US" dirty="0"/>
          </a:p>
        </p:txBody>
      </p:sp>
      <p:sp>
        <p:nvSpPr>
          <p:cNvPr id="2" name="Title 1"/>
          <p:cNvSpPr>
            <a:spLocks noGrp="1"/>
          </p:cNvSpPr>
          <p:nvPr>
            <p:ph type="title"/>
          </p:nvPr>
        </p:nvSpPr>
        <p:spPr/>
        <p:txBody>
          <a:bodyPr/>
          <a:lstStyle/>
          <a:p>
            <a:r>
              <a:rPr lang="en-US" dirty="0" smtClean="0"/>
              <a:t>Supervised Machine Learning</a:t>
            </a:r>
            <a:endParaRPr lang="en-US" dirty="0"/>
          </a:p>
        </p:txBody>
      </p:sp>
    </p:spTree>
    <p:extLst>
      <p:ext uri="{BB962C8B-B14F-4D97-AF65-F5344CB8AC3E}">
        <p14:creationId xmlns:p14="http://schemas.microsoft.com/office/powerpoint/2010/main" val="2025071954"/>
      </p:ext>
    </p:extLst>
  </p:cSld>
  <p:clrMapOvr>
    <a:masterClrMapping/>
  </p:clrMapOvr>
  <mc:AlternateContent xmlns:mc="http://schemas.openxmlformats.org/markup-compatibility/2006" xmlns:p14="http://schemas.microsoft.com/office/powerpoint/2010/main">
    <mc:Choice Requires="p14">
      <p:transition spd="slow" p14:dur="2000" advTm="63975"/>
    </mc:Choice>
    <mc:Fallback xmlns="">
      <p:transition spd="slow" advTm="63975"/>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Simple linear regression with a continuous response variable and one continuous predictor</a:t>
            </a:r>
          </a:p>
          <a:p>
            <a:r>
              <a:rPr lang="en-US" dirty="0" smtClean="0"/>
              <a:t>Use EDA to understand the data: distribution of each feature variable, check correlation using scatterplot</a:t>
            </a:r>
          </a:p>
          <a:p>
            <a:r>
              <a:rPr lang="en-US" dirty="0" smtClean="0"/>
              <a:t>Use </a:t>
            </a:r>
            <a:r>
              <a:rPr lang="en-US" dirty="0" smtClean="0">
                <a:latin typeface="Courier New" panose="02070309020205020404" pitchFamily="49" charset="0"/>
                <a:cs typeface="Courier New" panose="02070309020205020404" pitchFamily="49" charset="0"/>
              </a:rPr>
              <a:t>lm() </a:t>
            </a:r>
            <a:r>
              <a:rPr lang="en-US" dirty="0" smtClean="0"/>
              <a:t>to fit a linear model</a:t>
            </a:r>
          </a:p>
          <a:p>
            <a:r>
              <a:rPr lang="en-US" dirty="0" smtClean="0"/>
              <a:t>Use trained model coefficients to make predictions</a:t>
            </a:r>
          </a:p>
          <a:p>
            <a:r>
              <a:rPr lang="en-US" dirty="0" smtClean="0"/>
              <a:t>Plot regression line</a:t>
            </a:r>
          </a:p>
          <a:p>
            <a:r>
              <a:rPr lang="en-US" dirty="0" smtClean="0"/>
              <a:t>Residuals plot – distance between actual points and regression line</a:t>
            </a:r>
          </a:p>
          <a:p>
            <a:endParaRPr lang="en-US" dirty="0" smtClean="0"/>
          </a:p>
          <a:p>
            <a:endParaRPr lang="en-US" dirty="0" smtClean="0"/>
          </a:p>
          <a:p>
            <a:endParaRPr lang="en-US" dirty="0"/>
          </a:p>
        </p:txBody>
      </p:sp>
      <p:sp>
        <p:nvSpPr>
          <p:cNvPr id="2" name="Title 1"/>
          <p:cNvSpPr>
            <a:spLocks noGrp="1"/>
          </p:cNvSpPr>
          <p:nvPr>
            <p:ph type="title"/>
          </p:nvPr>
        </p:nvSpPr>
        <p:spPr/>
        <p:txBody>
          <a:bodyPr/>
          <a:lstStyle/>
          <a:p>
            <a:r>
              <a:rPr lang="en-US" dirty="0"/>
              <a:t>Supervised Machine Learning</a:t>
            </a:r>
          </a:p>
        </p:txBody>
      </p:sp>
    </p:spTree>
    <p:extLst>
      <p:ext uri="{BB962C8B-B14F-4D97-AF65-F5344CB8AC3E}">
        <p14:creationId xmlns:p14="http://schemas.microsoft.com/office/powerpoint/2010/main" val="3743367203"/>
      </p:ext>
    </p:extLst>
  </p:cSld>
  <p:clrMapOvr>
    <a:masterClrMapping/>
  </p:clrMapOvr>
  <mc:AlternateContent xmlns:mc="http://schemas.openxmlformats.org/markup-compatibility/2006" xmlns:p14="http://schemas.microsoft.com/office/powerpoint/2010/main">
    <mc:Choice Requires="p14">
      <p:transition spd="slow" p14:dur="2000" advTm="107597"/>
    </mc:Choice>
    <mc:Fallback xmlns="">
      <p:transition spd="slow" advTm="107597"/>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Multiple linear regression with a response variable and more than one predictor</a:t>
            </a:r>
          </a:p>
          <a:p>
            <a:r>
              <a:rPr lang="en-US" dirty="0" smtClean="0"/>
              <a:t>Use EDA to understand the data and detect a trend</a:t>
            </a:r>
          </a:p>
          <a:p>
            <a:r>
              <a:rPr lang="en-US" dirty="0" smtClean="0"/>
              <a:t>Use </a:t>
            </a:r>
            <a:r>
              <a:rPr lang="en-US" dirty="0" smtClean="0">
                <a:latin typeface="Courier New" panose="02070309020205020404" pitchFamily="49" charset="0"/>
                <a:cs typeface="Courier New" panose="02070309020205020404" pitchFamily="49" charset="0"/>
              </a:rPr>
              <a:t>lm() </a:t>
            </a:r>
            <a:r>
              <a:rPr lang="en-US" dirty="0" smtClean="0"/>
              <a:t>to fit a linear model</a:t>
            </a:r>
          </a:p>
          <a:p>
            <a:r>
              <a:rPr lang="en-US" dirty="0" smtClean="0"/>
              <a:t>Use trained model coefficients to make predictions on test set</a:t>
            </a:r>
          </a:p>
          <a:p>
            <a:pPr marL="0" indent="0">
              <a:buNone/>
            </a:pPr>
            <a:endParaRPr lang="en-US" dirty="0" smtClean="0"/>
          </a:p>
          <a:p>
            <a:endParaRPr lang="en-US" dirty="0" smtClean="0"/>
          </a:p>
          <a:p>
            <a:endParaRPr lang="en-US" dirty="0" smtClean="0"/>
          </a:p>
          <a:p>
            <a:endParaRPr lang="en-US" dirty="0"/>
          </a:p>
        </p:txBody>
      </p:sp>
      <p:sp>
        <p:nvSpPr>
          <p:cNvPr id="2" name="Title 1"/>
          <p:cNvSpPr>
            <a:spLocks noGrp="1"/>
          </p:cNvSpPr>
          <p:nvPr>
            <p:ph type="title"/>
          </p:nvPr>
        </p:nvSpPr>
        <p:spPr/>
        <p:txBody>
          <a:bodyPr/>
          <a:lstStyle/>
          <a:p>
            <a:r>
              <a:rPr lang="en-US" dirty="0"/>
              <a:t>Supervised Machine Learning</a:t>
            </a:r>
          </a:p>
        </p:txBody>
      </p:sp>
    </p:spTree>
    <p:extLst>
      <p:ext uri="{BB962C8B-B14F-4D97-AF65-F5344CB8AC3E}">
        <p14:creationId xmlns:p14="http://schemas.microsoft.com/office/powerpoint/2010/main" val="406808702"/>
      </p:ext>
    </p:extLst>
  </p:cSld>
  <p:clrMapOvr>
    <a:masterClrMapping/>
  </p:clrMapOvr>
  <mc:AlternateContent xmlns:mc="http://schemas.openxmlformats.org/markup-compatibility/2006" xmlns:p14="http://schemas.microsoft.com/office/powerpoint/2010/main">
    <mc:Choice Requires="p14">
      <p:transition spd="slow" p14:dur="2000" advTm="113171"/>
    </mc:Choice>
    <mc:Fallback xmlns="">
      <p:transition spd="slow" advTm="113171"/>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Classification using logistic regression with a 2 class (binary) categorical response variable and </a:t>
            </a:r>
            <a:r>
              <a:rPr lang="en-US" dirty="0" smtClean="0"/>
              <a:t>one or more predictor</a:t>
            </a:r>
            <a:endParaRPr lang="en-US" dirty="0" smtClean="0"/>
          </a:p>
          <a:p>
            <a:r>
              <a:rPr lang="en-US" dirty="0" smtClean="0"/>
              <a:t>Use </a:t>
            </a:r>
            <a:r>
              <a:rPr lang="en-US" dirty="0" err="1" smtClean="0">
                <a:latin typeface="Courier New" panose="02070309020205020404" pitchFamily="49" charset="0"/>
                <a:cs typeface="Courier New" panose="02070309020205020404" pitchFamily="49" charset="0"/>
              </a:rPr>
              <a:t>glm</a:t>
            </a:r>
            <a:r>
              <a:rPr lang="en-US" dirty="0" smtClean="0">
                <a:latin typeface="Courier New" panose="02070309020205020404" pitchFamily="49" charset="0"/>
                <a:cs typeface="Courier New" panose="02070309020205020404" pitchFamily="49" charset="0"/>
              </a:rPr>
              <a:t>() </a:t>
            </a:r>
            <a:r>
              <a:rPr lang="en-US" dirty="0" smtClean="0"/>
              <a:t>for logistic regression</a:t>
            </a:r>
          </a:p>
          <a:p>
            <a:r>
              <a:rPr lang="en-US" dirty="0" smtClean="0"/>
              <a:t>Use the trained model to make predictions on test </a:t>
            </a:r>
            <a:r>
              <a:rPr lang="en-US" dirty="0" smtClean="0"/>
              <a:t>set (probabilities of class membership)</a:t>
            </a:r>
            <a:endParaRPr lang="en-US" dirty="0" smtClean="0"/>
          </a:p>
          <a:p>
            <a:pPr marL="0" indent="0">
              <a:buNone/>
            </a:pPr>
            <a:endParaRPr lang="en-US" dirty="0" smtClean="0"/>
          </a:p>
          <a:p>
            <a:endParaRPr lang="en-US" dirty="0" smtClean="0"/>
          </a:p>
          <a:p>
            <a:endParaRPr lang="en-US" dirty="0" smtClean="0"/>
          </a:p>
          <a:p>
            <a:endParaRPr lang="en-US" dirty="0"/>
          </a:p>
        </p:txBody>
      </p:sp>
      <p:sp>
        <p:nvSpPr>
          <p:cNvPr id="2" name="Title 1"/>
          <p:cNvSpPr>
            <a:spLocks noGrp="1"/>
          </p:cNvSpPr>
          <p:nvPr>
            <p:ph type="title"/>
          </p:nvPr>
        </p:nvSpPr>
        <p:spPr/>
        <p:txBody>
          <a:bodyPr/>
          <a:lstStyle/>
          <a:p>
            <a:r>
              <a:rPr lang="en-US" dirty="0"/>
              <a:t>Supervised Machine Learning</a:t>
            </a:r>
          </a:p>
        </p:txBody>
      </p:sp>
    </p:spTree>
    <p:extLst>
      <p:ext uri="{BB962C8B-B14F-4D97-AF65-F5344CB8AC3E}">
        <p14:creationId xmlns:p14="http://schemas.microsoft.com/office/powerpoint/2010/main" val="2493652999"/>
      </p:ext>
    </p:extLst>
  </p:cSld>
  <p:clrMapOvr>
    <a:masterClrMapping/>
  </p:clrMapOvr>
  <mc:AlternateContent xmlns:mc="http://schemas.openxmlformats.org/markup-compatibility/2006" xmlns:p14="http://schemas.microsoft.com/office/powerpoint/2010/main">
    <mc:Choice Requires="p14">
      <p:transition spd="slow" p14:dur="2000" advTm="113171"/>
    </mc:Choice>
    <mc:Fallback xmlns="">
      <p:transition spd="slow" advTm="113171"/>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Classification using </a:t>
            </a:r>
            <a:r>
              <a:rPr lang="en-US" dirty="0" smtClean="0"/>
              <a:t>the Random Forest algorithm with</a:t>
            </a:r>
            <a:r>
              <a:rPr lang="en-US" dirty="0" smtClean="0"/>
              <a:t> </a:t>
            </a:r>
            <a:r>
              <a:rPr lang="en-US" dirty="0" smtClean="0"/>
              <a:t>a </a:t>
            </a:r>
            <a:r>
              <a:rPr lang="en-US" dirty="0" smtClean="0"/>
              <a:t>multi-class categorical </a:t>
            </a:r>
            <a:r>
              <a:rPr lang="en-US" dirty="0" smtClean="0"/>
              <a:t>response variable and </a:t>
            </a:r>
            <a:r>
              <a:rPr lang="en-US" dirty="0" smtClean="0"/>
              <a:t>one or more predictor</a:t>
            </a:r>
            <a:endParaRPr lang="en-US" dirty="0" smtClean="0"/>
          </a:p>
          <a:p>
            <a:r>
              <a:rPr lang="en-US" dirty="0" smtClean="0"/>
              <a:t>Use </a:t>
            </a:r>
            <a:r>
              <a:rPr lang="en-US" dirty="0" err="1" smtClean="0">
                <a:latin typeface="Courier New" panose="02070309020205020404" pitchFamily="49" charset="0"/>
                <a:cs typeface="Courier New" panose="02070309020205020404" pitchFamily="49" charset="0"/>
              </a:rPr>
              <a:t>randomForest</a:t>
            </a:r>
            <a:r>
              <a:rPr lang="en-US" dirty="0" smtClean="0">
                <a:latin typeface="Courier New" panose="02070309020205020404" pitchFamily="49" charset="0"/>
                <a:cs typeface="Courier New" panose="02070309020205020404" pitchFamily="49" charset="0"/>
              </a:rPr>
              <a:t>() </a:t>
            </a:r>
            <a:r>
              <a:rPr lang="en-US" dirty="0" smtClean="0"/>
              <a:t>for </a:t>
            </a:r>
            <a:r>
              <a:rPr lang="en-US" dirty="0" smtClean="0"/>
              <a:t>Random Forest</a:t>
            </a:r>
          </a:p>
          <a:p>
            <a:r>
              <a:rPr lang="en-US" dirty="0" smtClean="0"/>
              <a:t>Use </a:t>
            </a:r>
            <a:r>
              <a:rPr lang="en-US" dirty="0" smtClean="0"/>
              <a:t>the trained model to make predictions on test </a:t>
            </a:r>
            <a:r>
              <a:rPr lang="en-US" dirty="0" smtClean="0"/>
              <a:t>set</a:t>
            </a:r>
            <a:endParaRPr lang="en-US" dirty="0" smtClean="0"/>
          </a:p>
          <a:p>
            <a:pPr marL="0" indent="0">
              <a:buNone/>
            </a:pPr>
            <a:endParaRPr lang="en-US" dirty="0" smtClean="0"/>
          </a:p>
          <a:p>
            <a:endParaRPr lang="en-US" dirty="0" smtClean="0"/>
          </a:p>
          <a:p>
            <a:endParaRPr lang="en-US" dirty="0" smtClean="0"/>
          </a:p>
          <a:p>
            <a:endParaRPr lang="en-US" dirty="0"/>
          </a:p>
        </p:txBody>
      </p:sp>
      <p:sp>
        <p:nvSpPr>
          <p:cNvPr id="2" name="Title 1"/>
          <p:cNvSpPr>
            <a:spLocks noGrp="1"/>
          </p:cNvSpPr>
          <p:nvPr>
            <p:ph type="title"/>
          </p:nvPr>
        </p:nvSpPr>
        <p:spPr/>
        <p:txBody>
          <a:bodyPr/>
          <a:lstStyle/>
          <a:p>
            <a:r>
              <a:rPr lang="en-US" dirty="0"/>
              <a:t>Supervised Machine Learning</a:t>
            </a:r>
          </a:p>
        </p:txBody>
      </p:sp>
    </p:spTree>
    <p:extLst>
      <p:ext uri="{BB962C8B-B14F-4D97-AF65-F5344CB8AC3E}">
        <p14:creationId xmlns:p14="http://schemas.microsoft.com/office/powerpoint/2010/main" val="3802571632"/>
      </p:ext>
    </p:extLst>
  </p:cSld>
  <p:clrMapOvr>
    <a:masterClrMapping/>
  </p:clrMapOvr>
  <mc:AlternateContent xmlns:mc="http://schemas.openxmlformats.org/markup-compatibility/2006" xmlns:p14="http://schemas.microsoft.com/office/powerpoint/2010/main">
    <mc:Choice Requires="p14">
      <p:transition spd="slow" p14:dur="2000" advTm="113171"/>
    </mc:Choice>
    <mc:Fallback xmlns="">
      <p:transition spd="slow" advTm="113171"/>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Evaluating model performance</a:t>
            </a:r>
          </a:p>
          <a:p>
            <a:r>
              <a:rPr lang="en-US" dirty="0" smtClean="0"/>
              <a:t>Overfitting</a:t>
            </a:r>
          </a:p>
          <a:p>
            <a:r>
              <a:rPr lang="en-US" dirty="0" smtClean="0"/>
              <a:t>Measuring regression performance</a:t>
            </a:r>
          </a:p>
          <a:p>
            <a:r>
              <a:rPr lang="en-US" dirty="0" smtClean="0"/>
              <a:t>Measuring classification performance</a:t>
            </a:r>
          </a:p>
          <a:p>
            <a:r>
              <a:rPr lang="en-US" dirty="0" smtClean="0"/>
              <a:t>Diagnostic plots</a:t>
            </a:r>
          </a:p>
          <a:p>
            <a:pPr marL="0" indent="0">
              <a:buNone/>
            </a:pPr>
            <a:endParaRPr lang="en-US" dirty="0" smtClean="0"/>
          </a:p>
          <a:p>
            <a:endParaRPr lang="en-US" dirty="0" smtClean="0"/>
          </a:p>
          <a:p>
            <a:endParaRPr lang="en-US" dirty="0" smtClean="0"/>
          </a:p>
          <a:p>
            <a:endParaRPr lang="en-US" dirty="0"/>
          </a:p>
        </p:txBody>
      </p:sp>
      <p:sp>
        <p:nvSpPr>
          <p:cNvPr id="2" name="Title 1"/>
          <p:cNvSpPr>
            <a:spLocks noGrp="1"/>
          </p:cNvSpPr>
          <p:nvPr>
            <p:ph type="title"/>
          </p:nvPr>
        </p:nvSpPr>
        <p:spPr/>
        <p:txBody>
          <a:bodyPr/>
          <a:lstStyle/>
          <a:p>
            <a:r>
              <a:rPr lang="en-US" dirty="0"/>
              <a:t>Supervised Machine Learning</a:t>
            </a:r>
          </a:p>
        </p:txBody>
      </p:sp>
    </p:spTree>
    <p:extLst>
      <p:ext uri="{BB962C8B-B14F-4D97-AF65-F5344CB8AC3E}">
        <p14:creationId xmlns:p14="http://schemas.microsoft.com/office/powerpoint/2010/main" val="2941702897"/>
      </p:ext>
    </p:extLst>
  </p:cSld>
  <p:clrMapOvr>
    <a:masterClrMapping/>
  </p:clrMapOvr>
  <mc:AlternateContent xmlns:mc="http://schemas.openxmlformats.org/markup-compatibility/2006" xmlns:p14="http://schemas.microsoft.com/office/powerpoint/2010/main">
    <mc:Choice Requires="p14">
      <p:transition spd="slow" p14:dur="2000" advTm="113171"/>
    </mc:Choice>
    <mc:Fallback xmlns="">
      <p:transition spd="slow" advTm="113171"/>
    </mc:Fallback>
  </mc:AlternateContent>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UnexMasterTheme">
  <a:themeElements>
    <a:clrScheme name="UCI 2014">
      <a:dk1>
        <a:srgbClr val="202020"/>
      </a:dk1>
      <a:lt1>
        <a:srgbClr val="FFFFFF"/>
      </a:lt1>
      <a:dk2>
        <a:srgbClr val="202020"/>
      </a:dk2>
      <a:lt2>
        <a:srgbClr val="FFFFFF"/>
      </a:lt2>
      <a:accent1>
        <a:srgbClr val="2E5596"/>
      </a:accent1>
      <a:accent2>
        <a:srgbClr val="FFD100"/>
      </a:accent2>
      <a:accent3>
        <a:srgbClr val="F98D29"/>
      </a:accent3>
      <a:accent4>
        <a:srgbClr val="689550"/>
      </a:accent4>
      <a:accent5>
        <a:srgbClr val="00A3C9"/>
      </a:accent5>
      <a:accent6>
        <a:srgbClr val="723E98"/>
      </a:accent6>
      <a:hlink>
        <a:srgbClr val="0000FF"/>
      </a:hlink>
      <a:folHlink>
        <a:srgbClr val="723E98"/>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nexMasterTheme" id="{EFA42769-D7B7-427F-BF60-52668B19A586}" vid="{80D4FDF7-64F0-4704-B09D-C23687DDA99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IIW511_MasterSlides-1</Template>
  <TotalTime>362</TotalTime>
  <Words>1410</Words>
  <Application>Microsoft Office PowerPoint</Application>
  <PresentationFormat>On-screen Show (4:3)</PresentationFormat>
  <Paragraphs>120</Paragraphs>
  <Slides>11</Slides>
  <Notes>11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Arial</vt:lpstr>
      <vt:lpstr>Arial Black</vt:lpstr>
      <vt:lpstr>Calibri</vt:lpstr>
      <vt:lpstr>Calibri Light</vt:lpstr>
      <vt:lpstr>Courier New</vt:lpstr>
      <vt:lpstr>Verdana</vt:lpstr>
      <vt:lpstr>Custom Design</vt:lpstr>
      <vt:lpstr>UnexMasterTheme</vt:lpstr>
      <vt:lpstr>Introduction to Data Science</vt:lpstr>
      <vt:lpstr>Course Outcomes</vt:lpstr>
      <vt:lpstr>Lesson Objectives</vt:lpstr>
      <vt:lpstr>Supervised Machine Learning</vt:lpstr>
      <vt:lpstr>Supervised Machine Learning</vt:lpstr>
      <vt:lpstr>Supervised Machine Learning</vt:lpstr>
      <vt:lpstr>Supervised Machine Learning</vt:lpstr>
      <vt:lpstr>Supervised Machine Learning</vt:lpstr>
      <vt:lpstr>Supervised Machine Learning</vt:lpstr>
      <vt:lpstr>Code modules</vt:lpstr>
      <vt:lpstr>Summary</vt:lpstr>
    </vt:vector>
  </TitlesOfParts>
  <Company>UCDE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Jennifer L Kremer</dc:creator>
  <cp:lastModifiedBy>Daniel</cp:lastModifiedBy>
  <cp:revision>45</cp:revision>
  <cp:lastPrinted>2019-03-27T01:04:50Z</cp:lastPrinted>
  <dcterms:created xsi:type="dcterms:W3CDTF">2013-08-23T14:43:44Z</dcterms:created>
  <dcterms:modified xsi:type="dcterms:W3CDTF">2019-05-26T00:11:06Z</dcterms:modified>
</cp:coreProperties>
</file>