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 id="2147483685" r:id="rId2"/>
  </p:sldMasterIdLst>
  <p:notesMasterIdLst>
    <p:notesMasterId r:id="rId16"/>
  </p:notesMasterIdLst>
  <p:sldIdLst>
    <p:sldId id="256" r:id="rId3"/>
    <p:sldId id="262" r:id="rId4"/>
    <p:sldId id="257" r:id="rId5"/>
    <p:sldId id="263" r:id="rId6"/>
    <p:sldId id="270" r:id="rId7"/>
    <p:sldId id="264" r:id="rId8"/>
    <p:sldId id="265" r:id="rId9"/>
    <p:sldId id="271" r:id="rId10"/>
    <p:sldId id="266" r:id="rId11"/>
    <p:sldId id="267" r:id="rId12"/>
    <p:sldId id="268" r:id="rId13"/>
    <p:sldId id="269" r:id="rId14"/>
    <p:sldId id="260" r:id="rId15"/>
  </p:sldIdLst>
  <p:sldSz cx="9144000" cy="6858000" type="screen4x3"/>
  <p:notesSz cx="68580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2134" autoAdjust="0"/>
  </p:normalViewPr>
  <p:slideViewPr>
    <p:cSldViewPr>
      <p:cViewPr varScale="1">
        <p:scale>
          <a:sx n="66" d="100"/>
          <a:sy n="66" d="100"/>
        </p:scale>
        <p:origin x="2094" y="72"/>
      </p:cViewPr>
      <p:guideLst>
        <p:guide orient="horz" pos="2160"/>
        <p:guide pos="2880"/>
      </p:guideLst>
    </p:cSldViewPr>
  </p:slideViewPr>
  <p:notesTextViewPr>
    <p:cViewPr>
      <p:scale>
        <a:sx n="1" d="1"/>
        <a:sy n="1" d="1"/>
      </p:scale>
      <p:origin x="0" y="0"/>
    </p:cViewPr>
  </p:notesTextViewPr>
  <p:notesViewPr>
    <p:cSldViewPr>
      <p:cViewPr varScale="1">
        <p:scale>
          <a:sx n="69" d="100"/>
          <a:sy n="69" d="100"/>
        </p:scale>
        <p:origin x="3264"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643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66434"/>
          </a:xfrm>
          <a:prstGeom prst="rect">
            <a:avLst/>
          </a:prstGeom>
        </p:spPr>
        <p:txBody>
          <a:bodyPr vert="horz" lIns="91440" tIns="45720" rIns="91440" bIns="45720" rtlCol="0"/>
          <a:lstStyle>
            <a:lvl1pPr algn="r">
              <a:defRPr sz="1200"/>
            </a:lvl1pPr>
          </a:lstStyle>
          <a:p>
            <a:fld id="{BE308338-958E-4C50-A424-79998CA60892}" type="datetimeFigureOut">
              <a:rPr lang="en-US" smtClean="0"/>
              <a:t>1/28/2020</a:t>
            </a:fld>
            <a:endParaRPr lang="en-US"/>
          </a:p>
        </p:txBody>
      </p:sp>
      <p:sp>
        <p:nvSpPr>
          <p:cNvPr id="4" name="Slide Image Placeholder 3"/>
          <p:cNvSpPr>
            <a:spLocks noGrp="1" noRot="1" noChangeAspect="1"/>
          </p:cNvSpPr>
          <p:nvPr>
            <p:ph type="sldImg" idx="2"/>
          </p:nvPr>
        </p:nvSpPr>
        <p:spPr>
          <a:xfrm>
            <a:off x="1338263" y="1162050"/>
            <a:ext cx="4181475"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73892"/>
            <a:ext cx="5486400" cy="366045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2971800" cy="466433"/>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829967"/>
            <a:ext cx="2971800" cy="466433"/>
          </a:xfrm>
          <a:prstGeom prst="rect">
            <a:avLst/>
          </a:prstGeom>
        </p:spPr>
        <p:txBody>
          <a:bodyPr vert="horz" lIns="91440" tIns="45720" rIns="91440" bIns="45720" rtlCol="0" anchor="b"/>
          <a:lstStyle>
            <a:lvl1pPr algn="r">
              <a:defRPr sz="1200"/>
            </a:lvl1pPr>
          </a:lstStyle>
          <a:p>
            <a:fld id="{6EFC7FDD-5AB9-4A92-A9A8-B4E4BED58B93}" type="slidenum">
              <a:rPr lang="en-US" smtClean="0"/>
              <a:t>‹#›</a:t>
            </a:fld>
            <a:endParaRPr lang="en-US"/>
          </a:p>
        </p:txBody>
      </p:sp>
    </p:spTree>
    <p:extLst>
      <p:ext uri="{BB962C8B-B14F-4D97-AF65-F5344CB8AC3E}">
        <p14:creationId xmlns:p14="http://schemas.microsoft.com/office/powerpoint/2010/main" val="25058632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Welcome to the Introduction to Data Science course offered by UCLA Extension.</a:t>
            </a:r>
          </a:p>
          <a:p>
            <a:endParaRPr lang="en-US" dirty="0"/>
          </a:p>
        </p:txBody>
      </p:sp>
      <p:sp>
        <p:nvSpPr>
          <p:cNvPr id="4" name="Slide Number Placeholder 3"/>
          <p:cNvSpPr>
            <a:spLocks noGrp="1"/>
          </p:cNvSpPr>
          <p:nvPr>
            <p:ph type="sldNum" sz="quarter" idx="10"/>
          </p:nvPr>
        </p:nvSpPr>
        <p:spPr/>
        <p:txBody>
          <a:bodyPr/>
          <a:lstStyle/>
          <a:p>
            <a:fld id="{6EFC7FDD-5AB9-4A92-A9A8-B4E4BED58B93}" type="slidenum">
              <a:rPr lang="en-US" smtClean="0"/>
              <a:t>1</a:t>
            </a:fld>
            <a:endParaRPr lang="en-US"/>
          </a:p>
        </p:txBody>
      </p:sp>
    </p:spTree>
    <p:extLst>
      <p:ext uri="{BB962C8B-B14F-4D97-AF65-F5344CB8AC3E}">
        <p14:creationId xmlns:p14="http://schemas.microsoft.com/office/powerpoint/2010/main" val="34846820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talk about the difference between raw and processed data. To do this, we’ll consider a few points provided by Wikipedia. </a:t>
            </a:r>
          </a:p>
          <a:p>
            <a:endParaRPr lang="en-US" dirty="0"/>
          </a:p>
          <a:p>
            <a:r>
              <a:rPr lang="en-US" dirty="0" smtClean="0"/>
              <a:t>In the case of raw data, it is considered the original source of the data. One characteristic of raw data is that it is often hard to use for data science purposes. Remember, data science includes processing. </a:t>
            </a:r>
          </a:p>
          <a:p>
            <a:endParaRPr lang="en-US" dirty="0"/>
          </a:p>
          <a:p>
            <a:r>
              <a:rPr lang="en-US" dirty="0" smtClean="0"/>
              <a:t>Raw data may only need to be processed once, however, in the case of data sets that are continually updated, you may need to create a data pipeline to re-acquire </a:t>
            </a:r>
            <a:r>
              <a:rPr lang="en-US" smtClean="0"/>
              <a:t>and </a:t>
            </a:r>
            <a:r>
              <a:rPr lang="en-US" smtClean="0"/>
              <a:t>re-process </a:t>
            </a:r>
            <a:r>
              <a:rPr lang="en-US" dirty="0" smtClean="0"/>
              <a:t>the raw data at regular intervals like monthly, quarterly, annually. </a:t>
            </a:r>
          </a:p>
          <a:p>
            <a:endParaRPr lang="en-US" dirty="0"/>
          </a:p>
          <a:p>
            <a:r>
              <a:rPr lang="en-US" dirty="0" smtClean="0"/>
              <a:t>As for processed data, this is data that’s ready for data science. Processing can include merging, </a:t>
            </a:r>
            <a:r>
              <a:rPr lang="en-US" dirty="0" err="1" smtClean="0"/>
              <a:t>subsetting</a:t>
            </a:r>
            <a:r>
              <a:rPr lang="en-US" dirty="0" smtClean="0"/>
              <a:t>, transforming, etc. There may be specific standards for processing depending on the application. Finally, all processing steps should be fully documented. </a:t>
            </a:r>
            <a:endParaRPr lang="en-US" dirty="0"/>
          </a:p>
        </p:txBody>
      </p:sp>
      <p:sp>
        <p:nvSpPr>
          <p:cNvPr id="4" name="Slide Number Placeholder 3"/>
          <p:cNvSpPr>
            <a:spLocks noGrp="1"/>
          </p:cNvSpPr>
          <p:nvPr>
            <p:ph type="sldNum" sz="quarter" idx="10"/>
          </p:nvPr>
        </p:nvSpPr>
        <p:spPr/>
        <p:txBody>
          <a:bodyPr/>
          <a:lstStyle/>
          <a:p>
            <a:fld id="{6EFC7FDD-5AB9-4A92-A9A8-B4E4BED58B93}" type="slidenum">
              <a:rPr lang="en-US" smtClean="0"/>
              <a:t>10</a:t>
            </a:fld>
            <a:endParaRPr lang="en-US"/>
          </a:p>
        </p:txBody>
      </p:sp>
    </p:spTree>
    <p:extLst>
      <p:ext uri="{BB962C8B-B14F-4D97-AF65-F5344CB8AC3E}">
        <p14:creationId xmlns:p14="http://schemas.microsoft.com/office/powerpoint/2010/main" val="17846836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EFC7FDD-5AB9-4A92-A9A8-B4E4BED58B93}" type="slidenum">
              <a:rPr lang="en-US" smtClean="0"/>
              <a:t>11</a:t>
            </a:fld>
            <a:endParaRPr lang="en-US"/>
          </a:p>
        </p:txBody>
      </p:sp>
    </p:spTree>
    <p:extLst>
      <p:ext uri="{BB962C8B-B14F-4D97-AF65-F5344CB8AC3E}">
        <p14:creationId xmlns:p14="http://schemas.microsoft.com/office/powerpoint/2010/main" val="15454418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order to demonstrate the concepts for WEEK 5, we’ll step through a series of in-depth R code examples found in the Code modules listed.  </a:t>
            </a:r>
          </a:p>
          <a:p>
            <a:endParaRPr lang="en-US" dirty="0"/>
          </a:p>
          <a:p>
            <a:r>
              <a:rPr lang="en-US" dirty="0" smtClean="0"/>
              <a:t>I encourage you to take the R script file for WEEK 5 and try each code snippet yourself. Take some time to tweak each example and try different things so you’ll fully understand each programming concept. </a:t>
            </a:r>
          </a:p>
          <a:p>
            <a:endParaRPr lang="en-US" dirty="0"/>
          </a:p>
        </p:txBody>
      </p:sp>
      <p:sp>
        <p:nvSpPr>
          <p:cNvPr id="4" name="Slide Number Placeholder 3"/>
          <p:cNvSpPr>
            <a:spLocks noGrp="1"/>
          </p:cNvSpPr>
          <p:nvPr>
            <p:ph type="sldNum" sz="quarter" idx="10"/>
          </p:nvPr>
        </p:nvSpPr>
        <p:spPr/>
        <p:txBody>
          <a:bodyPr/>
          <a:lstStyle/>
          <a:p>
            <a:fld id="{E31762E7-8FED-4B92-90CD-F21CC23C683E}" type="slidenum">
              <a:rPr lang="en-US" smtClean="0">
                <a:solidFill>
                  <a:prstClr val="black"/>
                </a:solidFill>
              </a:rPr>
              <a:pPr/>
              <a:t>12</a:t>
            </a:fld>
            <a:endParaRPr lang="en-US">
              <a:solidFill>
                <a:prstClr val="black"/>
              </a:solidFill>
            </a:endParaRPr>
          </a:p>
        </p:txBody>
      </p:sp>
    </p:spTree>
    <p:extLst>
      <p:ext uri="{BB962C8B-B14F-4D97-AF65-F5344CB8AC3E}">
        <p14:creationId xmlns:p14="http://schemas.microsoft.com/office/powerpoint/2010/main" val="35878850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WEEK 5 of Introduction to Data Science we continued to build up our data science toolbox by adding some valuable tools for working on data science projects. </a:t>
            </a:r>
          </a:p>
          <a:p>
            <a:endParaRPr lang="en-US" dirty="0"/>
          </a:p>
          <a:p>
            <a:r>
              <a:rPr lang="en-US" dirty="0" smtClean="0"/>
              <a:t>Specifically, we saw how to download files from the web using a URL with the </a:t>
            </a:r>
            <a:r>
              <a:rPr lang="en-US" dirty="0" err="1" smtClean="0"/>
              <a:t>download.file</a:t>
            </a:r>
            <a:r>
              <a:rPr lang="en-US" dirty="0" smtClean="0"/>
              <a:t>() function</a:t>
            </a:r>
          </a:p>
          <a:p>
            <a:endParaRPr lang="en-US" dirty="0"/>
          </a:p>
          <a:p>
            <a:r>
              <a:rPr lang="en-US" dirty="0" smtClean="0"/>
              <a:t>Once the data set is on your local machine, we were able to read files in CSV, Excel and JSON format. These formats are the most common ones you’ll deal with, as most data sets are available in one of these formats. </a:t>
            </a:r>
          </a:p>
          <a:p>
            <a:endParaRPr lang="en-US" dirty="0"/>
          </a:p>
          <a:p>
            <a:r>
              <a:rPr lang="en-US" dirty="0" smtClean="0"/>
              <a:t>We also saw how you can treat a web page as a data source using a technique called “web page scraping.” This is a powerful technique since the web is full of data. </a:t>
            </a:r>
          </a:p>
          <a:p>
            <a:endParaRPr lang="en-US" dirty="0"/>
          </a:p>
          <a:p>
            <a:r>
              <a:rPr lang="en-US" dirty="0" smtClean="0"/>
              <a:t>Next, we saw how to read data directly from a SQL database, and also how to use SQL equivalents in R, that is, R commands that can function like SQL statements. </a:t>
            </a:r>
          </a:p>
          <a:p>
            <a:endParaRPr lang="en-US" dirty="0"/>
          </a:p>
          <a:p>
            <a:r>
              <a:rPr lang="en-US" dirty="0" smtClean="0"/>
              <a:t>Finally, we were able to write a new file onto disk containing data from R. </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6EFC7FDD-5AB9-4A92-A9A8-B4E4BED58B93}" type="slidenum">
              <a:rPr lang="en-US" smtClean="0"/>
              <a:t>13</a:t>
            </a:fld>
            <a:endParaRPr lang="en-US"/>
          </a:p>
        </p:txBody>
      </p:sp>
    </p:spTree>
    <p:extLst>
      <p:ext uri="{BB962C8B-B14F-4D97-AF65-F5344CB8AC3E}">
        <p14:creationId xmlns:p14="http://schemas.microsoft.com/office/powerpoint/2010/main" val="33199261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WEEK 5 of the Introduction to Data Science course offered by UCLA</a:t>
            </a:r>
            <a:r>
              <a:rPr lang="en-US" baseline="0" dirty="0" smtClean="0"/>
              <a:t> Extension</a:t>
            </a:r>
            <a:r>
              <a:rPr lang="en-US" dirty="0" smtClean="0"/>
              <a:t>. This module covers data access materials.</a:t>
            </a:r>
          </a:p>
          <a:p>
            <a:endParaRPr lang="en-US" dirty="0"/>
          </a:p>
        </p:txBody>
      </p:sp>
      <p:sp>
        <p:nvSpPr>
          <p:cNvPr id="4" name="Slide Number Placeholder 3"/>
          <p:cNvSpPr>
            <a:spLocks noGrp="1"/>
          </p:cNvSpPr>
          <p:nvPr>
            <p:ph type="sldNum" sz="quarter" idx="10"/>
          </p:nvPr>
        </p:nvSpPr>
        <p:spPr/>
        <p:txBody>
          <a:bodyPr/>
          <a:lstStyle/>
          <a:p>
            <a:fld id="{6EFC7FDD-5AB9-4A92-A9A8-B4E4BED58B93}" type="slidenum">
              <a:rPr lang="en-US" smtClean="0"/>
              <a:t>2</a:t>
            </a:fld>
            <a:endParaRPr lang="en-US"/>
          </a:p>
        </p:txBody>
      </p:sp>
    </p:spTree>
    <p:extLst>
      <p:ext uri="{BB962C8B-B14F-4D97-AF65-F5344CB8AC3E}">
        <p14:creationId xmlns:p14="http://schemas.microsoft.com/office/powerpoint/2010/main" val="13726592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lesson objectives for WEEK 5 are to learn how to access data sets in a variety of commonly use formats and read the data into the R environment in preparation for data munging. </a:t>
            </a:r>
          </a:p>
          <a:p>
            <a:endParaRPr lang="en-US" dirty="0"/>
          </a:p>
          <a:p>
            <a:r>
              <a:rPr lang="en-US" dirty="0" smtClean="0"/>
              <a:t>In many cases, a data science project will require accessing data in more than one format from a variety of sources. Once in R, the data scientist can proceed with the data science process and perform data munging, EDA and model selection. </a:t>
            </a:r>
          </a:p>
          <a:p>
            <a:endParaRPr lang="en-US" dirty="0"/>
          </a:p>
          <a:p>
            <a:r>
              <a:rPr lang="en-US" dirty="0" smtClean="0"/>
              <a:t>Sometimes, the data access stage is non-trivial because you may need to engage in a discovery process to find applicable data sources. To do this, you may need to interact with enterprise domain experts to determine available and reliable data sources within the organization. </a:t>
            </a:r>
            <a:endParaRPr lang="en-US" dirty="0"/>
          </a:p>
        </p:txBody>
      </p:sp>
      <p:sp>
        <p:nvSpPr>
          <p:cNvPr id="4" name="Slide Number Placeholder 3"/>
          <p:cNvSpPr>
            <a:spLocks noGrp="1"/>
          </p:cNvSpPr>
          <p:nvPr>
            <p:ph type="sldNum" sz="quarter" idx="10"/>
          </p:nvPr>
        </p:nvSpPr>
        <p:spPr/>
        <p:txBody>
          <a:bodyPr/>
          <a:lstStyle/>
          <a:p>
            <a:fld id="{6EFC7FDD-5AB9-4A92-A9A8-B4E4BED58B93}" type="slidenum">
              <a:rPr lang="en-US" smtClean="0"/>
              <a:t>3</a:t>
            </a:fld>
            <a:endParaRPr lang="en-US"/>
          </a:p>
        </p:txBody>
      </p:sp>
    </p:spTree>
    <p:extLst>
      <p:ext uri="{BB962C8B-B14F-4D97-AF65-F5344CB8AC3E}">
        <p14:creationId xmlns:p14="http://schemas.microsoft.com/office/powerpoint/2010/main" val="34215601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an example of what a clean data set looks like. This is an Excel spreadsheet consisting of well-defined columns (feature variables) and rows (observations). Notice there are no missing values in the data set. As a data scientist, you’d rejoice if you got a data set like this to work with. Sadly, this often is not the case. </a:t>
            </a:r>
            <a:endParaRPr lang="en-US" dirty="0"/>
          </a:p>
        </p:txBody>
      </p:sp>
      <p:sp>
        <p:nvSpPr>
          <p:cNvPr id="4" name="Slide Number Placeholder 3"/>
          <p:cNvSpPr>
            <a:spLocks noGrp="1"/>
          </p:cNvSpPr>
          <p:nvPr>
            <p:ph type="sldNum" sz="quarter" idx="10"/>
          </p:nvPr>
        </p:nvSpPr>
        <p:spPr/>
        <p:txBody>
          <a:bodyPr/>
          <a:lstStyle/>
          <a:p>
            <a:fld id="{6EFC7FDD-5AB9-4A92-A9A8-B4E4BED58B93}" type="slidenum">
              <a:rPr lang="en-US" smtClean="0"/>
              <a:t>4</a:t>
            </a:fld>
            <a:endParaRPr lang="en-US"/>
          </a:p>
        </p:txBody>
      </p:sp>
    </p:spTree>
    <p:extLst>
      <p:ext uri="{BB962C8B-B14F-4D97-AF65-F5344CB8AC3E}">
        <p14:creationId xmlns:p14="http://schemas.microsoft.com/office/powerpoint/2010/main" val="2102907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an example of a</a:t>
            </a:r>
            <a:r>
              <a:rPr lang="en-US" baseline="0" dirty="0" smtClean="0"/>
              <a:t> popular format JSON. The data set is called </a:t>
            </a:r>
            <a:r>
              <a:rPr lang="en-US" dirty="0" smtClean="0"/>
              <a:t>‘Yelp Academic Dataset Business’, which contains information about the businesses listed on Yelp for selected states and provinces in US and Europe. As you can see, JSON data is nested and hierarchical. For example, when you look at ‘categories’ there are three values of “Burgers”, “Fast Food”, and “Restaurants” at the same level. This is called ‘Array’, and it’s useful to have multiple values assigned to one entity like “business” in this case. When you look at “attributes” it has several key-value pairs like ‘“Take-out”: true’ and one of them “Good For” has even its own child level information.</a:t>
            </a:r>
            <a:endParaRPr lang="en-US" dirty="0"/>
          </a:p>
        </p:txBody>
      </p:sp>
      <p:sp>
        <p:nvSpPr>
          <p:cNvPr id="4" name="Slide Number Placeholder 3"/>
          <p:cNvSpPr>
            <a:spLocks noGrp="1"/>
          </p:cNvSpPr>
          <p:nvPr>
            <p:ph type="sldNum" sz="quarter" idx="10"/>
          </p:nvPr>
        </p:nvSpPr>
        <p:spPr/>
        <p:txBody>
          <a:bodyPr/>
          <a:lstStyle/>
          <a:p>
            <a:fld id="{6EFC7FDD-5AB9-4A92-A9A8-B4E4BED58B93}" type="slidenum">
              <a:rPr lang="en-US" smtClean="0"/>
              <a:t>5</a:t>
            </a:fld>
            <a:endParaRPr lang="en-US"/>
          </a:p>
        </p:txBody>
      </p:sp>
    </p:spTree>
    <p:extLst>
      <p:ext uri="{BB962C8B-B14F-4D97-AF65-F5344CB8AC3E}">
        <p14:creationId xmlns:p14="http://schemas.microsoft.com/office/powerpoint/2010/main" val="37451282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one example of what data actually looks like in the enterprise environment. In this case, the data is not clearly organized into rows and columns. This means you’ll have to spend a lot of time in the data munging phase of the project to get the data set in the proper format. You may need to enlist the help of a domain expert to help you understand the meaning of each data item. </a:t>
            </a:r>
          </a:p>
          <a:p>
            <a:endParaRPr lang="en-US" dirty="0"/>
          </a:p>
          <a:p>
            <a:r>
              <a:rPr lang="en-US" dirty="0" smtClean="0"/>
              <a:t>A domain expert is </a:t>
            </a:r>
            <a:r>
              <a:rPr lang="en-US" smtClean="0"/>
              <a:t>someone within </a:t>
            </a:r>
            <a:r>
              <a:rPr lang="en-US" dirty="0" smtClean="0"/>
              <a:t>the organization who has intimate knowledge of the available data resources for a particular application like sales, finance, etc.</a:t>
            </a:r>
            <a:endParaRPr lang="en-US" dirty="0"/>
          </a:p>
          <a:p>
            <a:endParaRPr lang="en-US" dirty="0" smtClean="0"/>
          </a:p>
          <a:p>
            <a:r>
              <a:rPr lang="en-US" dirty="0" smtClean="0"/>
              <a:t>You should get in the practice of asking for a data dictionary, although such a valuable resource is not always available. </a:t>
            </a:r>
          </a:p>
          <a:p>
            <a:endParaRPr lang="en-US" dirty="0"/>
          </a:p>
        </p:txBody>
      </p:sp>
      <p:sp>
        <p:nvSpPr>
          <p:cNvPr id="4" name="Slide Number Placeholder 3"/>
          <p:cNvSpPr>
            <a:spLocks noGrp="1"/>
          </p:cNvSpPr>
          <p:nvPr>
            <p:ph type="sldNum" sz="quarter" idx="10"/>
          </p:nvPr>
        </p:nvSpPr>
        <p:spPr/>
        <p:txBody>
          <a:bodyPr/>
          <a:lstStyle/>
          <a:p>
            <a:fld id="{6EFC7FDD-5AB9-4A92-A9A8-B4E4BED58B93}" type="slidenum">
              <a:rPr lang="en-US" smtClean="0"/>
              <a:t>6</a:t>
            </a:fld>
            <a:endParaRPr lang="en-US"/>
          </a:p>
        </p:txBody>
      </p:sp>
    </p:spTree>
    <p:extLst>
      <p:ext uri="{BB962C8B-B14F-4D97-AF65-F5344CB8AC3E}">
        <p14:creationId xmlns:p14="http://schemas.microsoft.com/office/powerpoint/2010/main" val="31036453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modern enterprise, data is often found in a relational database, data warehouse, or data mart. You may need to work with an IT specialist to write ETL code in the form of a SQL stored procedure to extract the data and write a CSV file for use with the data science project. </a:t>
            </a:r>
          </a:p>
          <a:p>
            <a:endParaRPr lang="en-US" dirty="0"/>
          </a:p>
          <a:p>
            <a:r>
              <a:rPr lang="en-US" dirty="0" smtClean="0"/>
              <a:t>Alternately, if you’re given access to these repositories, you can access them directly from within R</a:t>
            </a:r>
            <a:r>
              <a:rPr lang="en-US" baseline="0" dirty="0" smtClean="0"/>
              <a:t> using SQL.</a:t>
            </a:r>
            <a:endParaRPr lang="en-US" dirty="0"/>
          </a:p>
        </p:txBody>
      </p:sp>
      <p:sp>
        <p:nvSpPr>
          <p:cNvPr id="4" name="Slide Number Placeholder 3"/>
          <p:cNvSpPr>
            <a:spLocks noGrp="1"/>
          </p:cNvSpPr>
          <p:nvPr>
            <p:ph type="sldNum" sz="quarter" idx="10"/>
          </p:nvPr>
        </p:nvSpPr>
        <p:spPr/>
        <p:txBody>
          <a:bodyPr/>
          <a:lstStyle/>
          <a:p>
            <a:fld id="{6EFC7FDD-5AB9-4A92-A9A8-B4E4BED58B93}" type="slidenum">
              <a:rPr lang="en-US" smtClean="0"/>
              <a:t>7</a:t>
            </a:fld>
            <a:endParaRPr lang="en-US"/>
          </a:p>
        </p:txBody>
      </p:sp>
    </p:spTree>
    <p:extLst>
      <p:ext uri="{BB962C8B-B14F-4D97-AF65-F5344CB8AC3E}">
        <p14:creationId xmlns:p14="http://schemas.microsoft.com/office/powerpoint/2010/main" val="38631164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FC7FDD-5AB9-4A92-A9A8-B4E4BED58B93}" type="slidenum">
              <a:rPr lang="en-US" smtClean="0"/>
              <a:t>8</a:t>
            </a:fld>
            <a:endParaRPr lang="en-US"/>
          </a:p>
        </p:txBody>
      </p:sp>
    </p:spTree>
    <p:extLst>
      <p:ext uri="{BB962C8B-B14F-4D97-AF65-F5344CB8AC3E}">
        <p14:creationId xmlns:p14="http://schemas.microsoft.com/office/powerpoint/2010/main" val="23495340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a simplistic definition of “data” from Wikipedia. </a:t>
            </a:r>
            <a:endParaRPr lang="en-US" dirty="0"/>
          </a:p>
        </p:txBody>
      </p:sp>
      <p:sp>
        <p:nvSpPr>
          <p:cNvPr id="4" name="Slide Number Placeholder 3"/>
          <p:cNvSpPr>
            <a:spLocks noGrp="1"/>
          </p:cNvSpPr>
          <p:nvPr>
            <p:ph type="sldNum" sz="quarter" idx="10"/>
          </p:nvPr>
        </p:nvSpPr>
        <p:spPr/>
        <p:txBody>
          <a:bodyPr/>
          <a:lstStyle/>
          <a:p>
            <a:fld id="{6EFC7FDD-5AB9-4A92-A9A8-B4E4BED58B93}" type="slidenum">
              <a:rPr lang="en-US" smtClean="0"/>
              <a:t>9</a:t>
            </a:fld>
            <a:endParaRPr lang="en-US"/>
          </a:p>
        </p:txBody>
      </p:sp>
    </p:spTree>
    <p:extLst>
      <p:ext uri="{BB962C8B-B14F-4D97-AF65-F5344CB8AC3E}">
        <p14:creationId xmlns:p14="http://schemas.microsoft.com/office/powerpoint/2010/main" val="37999781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AA2E3FB-765F-4E26-BAE8-82A5866214C6}" type="datetimeFigureOut">
              <a:rPr lang="en-US" smtClean="0"/>
              <a:t>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2BD272-1031-4148-B13A-EC5A3FAF68DA}" type="slidenum">
              <a:rPr lang="en-US" smtClean="0"/>
              <a:t>‹#›</a:t>
            </a:fld>
            <a:endParaRPr lang="en-US"/>
          </a:p>
        </p:txBody>
      </p:sp>
    </p:spTree>
    <p:extLst>
      <p:ext uri="{BB962C8B-B14F-4D97-AF65-F5344CB8AC3E}">
        <p14:creationId xmlns:p14="http://schemas.microsoft.com/office/powerpoint/2010/main" val="2555616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A2E3FB-765F-4E26-BAE8-82A5866214C6}" type="datetimeFigureOut">
              <a:rPr lang="en-US" smtClean="0"/>
              <a:t>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2BD272-1031-4148-B13A-EC5A3FAF68DA}" type="slidenum">
              <a:rPr lang="en-US" smtClean="0"/>
              <a:t>‹#›</a:t>
            </a:fld>
            <a:endParaRPr lang="en-US"/>
          </a:p>
        </p:txBody>
      </p:sp>
    </p:spTree>
    <p:extLst>
      <p:ext uri="{BB962C8B-B14F-4D97-AF65-F5344CB8AC3E}">
        <p14:creationId xmlns:p14="http://schemas.microsoft.com/office/powerpoint/2010/main" val="952665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A2E3FB-765F-4E26-BAE8-82A5866214C6}" type="datetimeFigureOut">
              <a:rPr lang="en-US" smtClean="0"/>
              <a:t>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2BD272-1031-4148-B13A-EC5A3FAF68DA}" type="slidenum">
              <a:rPr lang="en-US" smtClean="0"/>
              <a:t>‹#›</a:t>
            </a:fld>
            <a:endParaRPr lang="en-US"/>
          </a:p>
        </p:txBody>
      </p:sp>
    </p:spTree>
    <p:extLst>
      <p:ext uri="{BB962C8B-B14F-4D97-AF65-F5344CB8AC3E}">
        <p14:creationId xmlns:p14="http://schemas.microsoft.com/office/powerpoint/2010/main" val="3136201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 Multi Colo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52400" y="2590800"/>
            <a:ext cx="8839200" cy="812800"/>
          </a:xfrm>
        </p:spPr>
        <p:txBody>
          <a:bodyPr>
            <a:noAutofit/>
          </a:bodyPr>
          <a:lstStyle>
            <a:lvl1pPr algn="ctr">
              <a:defRPr sz="4000" b="0" i="0">
                <a:solidFill>
                  <a:srgbClr val="000000"/>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Add Lesson Title</a:t>
            </a:r>
            <a:endParaRPr lang="en-US" dirty="0"/>
          </a:p>
        </p:txBody>
      </p:sp>
      <p:sp>
        <p:nvSpPr>
          <p:cNvPr id="3" name="Subtitle 2"/>
          <p:cNvSpPr>
            <a:spLocks noGrp="1"/>
          </p:cNvSpPr>
          <p:nvPr>
            <p:ph type="subTitle" idx="1" hasCustomPrompt="1"/>
          </p:nvPr>
        </p:nvSpPr>
        <p:spPr>
          <a:xfrm>
            <a:off x="152400" y="3454400"/>
            <a:ext cx="8839200" cy="508000"/>
          </a:xfrm>
        </p:spPr>
        <p:txBody>
          <a:bodyPr>
            <a:noAutofit/>
          </a:bodyPr>
          <a:lstStyle>
            <a:lvl1pPr marL="0" indent="0" algn="ctr">
              <a:lnSpc>
                <a:spcPct val="100000"/>
              </a:lnSpc>
              <a:buNone/>
              <a:defRPr sz="3200" baseline="0">
                <a:solidFill>
                  <a:schemeClr val="tx2"/>
                </a:solidFill>
                <a:latin typeface="Verdana" panose="020B0604030504040204" pitchFamily="34" charset="0"/>
                <a:ea typeface="Verdana" panose="020B0604030504040204" pitchFamily="34" charset="0"/>
                <a:cs typeface="Verdana" panose="020B0604030504040204" pitchFamily="34" charset="0"/>
              </a:defRPr>
            </a:lvl1pPr>
            <a:lvl2pPr marL="342763" indent="0" algn="ctr">
              <a:buNone/>
              <a:defRPr>
                <a:solidFill>
                  <a:schemeClr val="tx1">
                    <a:tint val="75000"/>
                  </a:schemeClr>
                </a:solidFill>
              </a:defRPr>
            </a:lvl2pPr>
            <a:lvl3pPr marL="685526" indent="0" algn="ctr">
              <a:buNone/>
              <a:defRPr>
                <a:solidFill>
                  <a:schemeClr val="tx1">
                    <a:tint val="75000"/>
                  </a:schemeClr>
                </a:solidFill>
              </a:defRPr>
            </a:lvl3pPr>
            <a:lvl4pPr marL="1028289" indent="0" algn="ctr">
              <a:buNone/>
              <a:defRPr>
                <a:solidFill>
                  <a:schemeClr val="tx1">
                    <a:tint val="75000"/>
                  </a:schemeClr>
                </a:solidFill>
              </a:defRPr>
            </a:lvl4pPr>
            <a:lvl5pPr marL="1371051" indent="0" algn="ctr">
              <a:buNone/>
              <a:defRPr>
                <a:solidFill>
                  <a:schemeClr val="tx1">
                    <a:tint val="75000"/>
                  </a:schemeClr>
                </a:solidFill>
              </a:defRPr>
            </a:lvl5pPr>
            <a:lvl6pPr marL="1713814" indent="0" algn="ctr">
              <a:buNone/>
              <a:defRPr>
                <a:solidFill>
                  <a:schemeClr val="tx1">
                    <a:tint val="75000"/>
                  </a:schemeClr>
                </a:solidFill>
              </a:defRPr>
            </a:lvl6pPr>
            <a:lvl7pPr marL="2056577" indent="0" algn="ctr">
              <a:buNone/>
              <a:defRPr>
                <a:solidFill>
                  <a:schemeClr val="tx1">
                    <a:tint val="75000"/>
                  </a:schemeClr>
                </a:solidFill>
              </a:defRPr>
            </a:lvl7pPr>
            <a:lvl8pPr marL="2399340" indent="0" algn="ctr">
              <a:buNone/>
              <a:defRPr>
                <a:solidFill>
                  <a:schemeClr val="tx1">
                    <a:tint val="75000"/>
                  </a:schemeClr>
                </a:solidFill>
              </a:defRPr>
            </a:lvl8pPr>
            <a:lvl9pPr marL="2742103" indent="0" algn="ctr">
              <a:buNone/>
              <a:defRPr>
                <a:solidFill>
                  <a:schemeClr val="tx1">
                    <a:tint val="75000"/>
                  </a:schemeClr>
                </a:solidFill>
              </a:defRPr>
            </a:lvl9pPr>
          </a:lstStyle>
          <a:p>
            <a:r>
              <a:rPr lang="en-US" dirty="0" smtClean="0"/>
              <a:t>Click to add Course Title and Number</a:t>
            </a:r>
            <a:endParaRPr lang="en-US" dirty="0"/>
          </a:p>
        </p:txBody>
      </p:sp>
      <p:grpSp>
        <p:nvGrpSpPr>
          <p:cNvPr id="9" name="Group 8"/>
          <p:cNvGrpSpPr/>
          <p:nvPr userDrawn="1"/>
        </p:nvGrpSpPr>
        <p:grpSpPr>
          <a:xfrm>
            <a:off x="-6927" y="5715000"/>
            <a:ext cx="9196450" cy="762000"/>
            <a:chOff x="-6927" y="5715000"/>
            <a:chExt cx="9196450" cy="762000"/>
          </a:xfrm>
        </p:grpSpPr>
        <p:grpSp>
          <p:nvGrpSpPr>
            <p:cNvPr id="12" name="Group 11"/>
            <p:cNvGrpSpPr/>
            <p:nvPr/>
          </p:nvGrpSpPr>
          <p:grpSpPr>
            <a:xfrm>
              <a:off x="-6927" y="5715000"/>
              <a:ext cx="9196450" cy="762000"/>
              <a:chOff x="-6927" y="5715000"/>
              <a:chExt cx="9196450" cy="762000"/>
            </a:xfrm>
          </p:grpSpPr>
          <p:sp>
            <p:nvSpPr>
              <p:cNvPr id="5" name="Rectangle 4"/>
              <p:cNvSpPr/>
              <p:nvPr userDrawn="1"/>
            </p:nvSpPr>
            <p:spPr>
              <a:xfrm>
                <a:off x="2446317" y="5787242"/>
                <a:ext cx="6697683" cy="617516"/>
              </a:xfrm>
              <a:prstGeom prst="rect">
                <a:avLst/>
              </a:prstGeom>
              <a:solidFill>
                <a:srgbClr val="0022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pic>
            <p:nvPicPr>
              <p:cNvPr id="6" name="Picture 2" descr="\\fileserver\I\SHARED\MARKETING\Graphic Identity Resources\Logos\UNEX\Horizontal\PNG Transparent\unex_horiz_white_lg.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360348" y="5715000"/>
                <a:ext cx="4829175" cy="7620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userDrawn="1"/>
            </p:nvSpPr>
            <p:spPr>
              <a:xfrm>
                <a:off x="-6927" y="5783284"/>
                <a:ext cx="1302327" cy="617516"/>
              </a:xfrm>
              <a:prstGeom prst="rect">
                <a:avLst/>
              </a:prstGeom>
              <a:solidFill>
                <a:srgbClr val="F47B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8" name="Rectangle 7"/>
              <p:cNvSpPr/>
              <p:nvPr userDrawn="1"/>
            </p:nvSpPr>
            <p:spPr>
              <a:xfrm>
                <a:off x="1337074" y="5783284"/>
                <a:ext cx="512948" cy="617516"/>
              </a:xfrm>
              <a:prstGeom prst="rect">
                <a:avLst/>
              </a:prstGeom>
              <a:solidFill>
                <a:srgbClr val="00A3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11" name="Rectangle 10"/>
              <p:cNvSpPr/>
              <p:nvPr userDrawn="1"/>
            </p:nvSpPr>
            <p:spPr>
              <a:xfrm>
                <a:off x="1891696" y="5783108"/>
                <a:ext cx="512948" cy="617516"/>
              </a:xfrm>
              <a:prstGeom prst="rect">
                <a:avLst/>
              </a:prstGeom>
              <a:solidFill>
                <a:srgbClr val="FFDE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grpSp>
        <p:sp>
          <p:nvSpPr>
            <p:cNvPr id="15" name="Rectangle 14"/>
            <p:cNvSpPr/>
            <p:nvPr userDrawn="1"/>
          </p:nvSpPr>
          <p:spPr>
            <a:xfrm>
              <a:off x="2446317" y="5787242"/>
              <a:ext cx="6697683" cy="617516"/>
            </a:xfrm>
            <a:prstGeom prst="rect">
              <a:avLst/>
            </a:prstGeom>
            <a:solidFill>
              <a:srgbClr val="2E55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17" name="Rectangle 16"/>
            <p:cNvSpPr/>
            <p:nvPr userDrawn="1"/>
          </p:nvSpPr>
          <p:spPr>
            <a:xfrm>
              <a:off x="-6927" y="5783284"/>
              <a:ext cx="1302327" cy="617516"/>
            </a:xfrm>
            <a:prstGeom prst="rect">
              <a:avLst/>
            </a:prstGeom>
            <a:solidFill>
              <a:srgbClr val="F98D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18" name="Rectangle 17"/>
            <p:cNvSpPr/>
            <p:nvPr userDrawn="1"/>
          </p:nvSpPr>
          <p:spPr>
            <a:xfrm>
              <a:off x="1337074" y="5783284"/>
              <a:ext cx="512948" cy="617516"/>
            </a:xfrm>
            <a:prstGeom prst="rect">
              <a:avLst/>
            </a:prstGeom>
            <a:solidFill>
              <a:srgbClr val="6AA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19" name="Rectangle 18"/>
            <p:cNvSpPr/>
            <p:nvPr userDrawn="1"/>
          </p:nvSpPr>
          <p:spPr>
            <a:xfrm>
              <a:off x="1891696" y="5783108"/>
              <a:ext cx="512948" cy="617516"/>
            </a:xfrm>
            <a:prstGeom prst="rect">
              <a:avLst/>
            </a:prstGeom>
            <a:solidFill>
              <a:srgbClr val="F7EA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grpSp>
      <p:pic>
        <p:nvPicPr>
          <p:cNvPr id="1026"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477000" y="5715000"/>
            <a:ext cx="2600325" cy="77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5073744"/>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 Multi Color">
    <p:bg>
      <p:bgPr>
        <a:solidFill>
          <a:schemeClr val="bg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6927" y="228600"/>
            <a:ext cx="9196450" cy="762000"/>
            <a:chOff x="-6927" y="5715000"/>
            <a:chExt cx="9196450" cy="762000"/>
          </a:xfrm>
        </p:grpSpPr>
        <p:grpSp>
          <p:nvGrpSpPr>
            <p:cNvPr id="11" name="Group 10"/>
            <p:cNvGrpSpPr/>
            <p:nvPr/>
          </p:nvGrpSpPr>
          <p:grpSpPr>
            <a:xfrm>
              <a:off x="-6927" y="5715000"/>
              <a:ext cx="9196450" cy="762000"/>
              <a:chOff x="-6927" y="5715000"/>
              <a:chExt cx="9196450" cy="762000"/>
            </a:xfrm>
          </p:grpSpPr>
          <p:sp>
            <p:nvSpPr>
              <p:cNvPr id="21" name="Rectangle 20"/>
              <p:cNvSpPr/>
              <p:nvPr userDrawn="1"/>
            </p:nvSpPr>
            <p:spPr>
              <a:xfrm>
                <a:off x="2446317" y="5787242"/>
                <a:ext cx="6697683" cy="617516"/>
              </a:xfrm>
              <a:prstGeom prst="rect">
                <a:avLst/>
              </a:prstGeom>
              <a:solidFill>
                <a:srgbClr val="0022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pic>
            <p:nvPicPr>
              <p:cNvPr id="22" name="Picture 2" descr="\\fileserver\I\SHARED\MARKETING\Graphic Identity Resources\Logos\UNEX\Horizontal\PNG Transparent\unex_horiz_white_lg.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360348" y="5715000"/>
                <a:ext cx="4829175" cy="762000"/>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22"/>
              <p:cNvSpPr/>
              <p:nvPr userDrawn="1"/>
            </p:nvSpPr>
            <p:spPr>
              <a:xfrm>
                <a:off x="-6927" y="5783284"/>
                <a:ext cx="1302327" cy="617516"/>
              </a:xfrm>
              <a:prstGeom prst="rect">
                <a:avLst/>
              </a:prstGeom>
              <a:solidFill>
                <a:srgbClr val="F47B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24" name="Rectangle 23"/>
              <p:cNvSpPr/>
              <p:nvPr userDrawn="1"/>
            </p:nvSpPr>
            <p:spPr>
              <a:xfrm>
                <a:off x="1337074" y="5783284"/>
                <a:ext cx="512948" cy="617516"/>
              </a:xfrm>
              <a:prstGeom prst="rect">
                <a:avLst/>
              </a:prstGeom>
              <a:solidFill>
                <a:srgbClr val="00A3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25" name="Rectangle 24"/>
              <p:cNvSpPr/>
              <p:nvPr userDrawn="1"/>
            </p:nvSpPr>
            <p:spPr>
              <a:xfrm>
                <a:off x="1891696" y="5783108"/>
                <a:ext cx="512948" cy="617516"/>
              </a:xfrm>
              <a:prstGeom prst="rect">
                <a:avLst/>
              </a:prstGeom>
              <a:solidFill>
                <a:srgbClr val="FFDE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grpSp>
        <p:sp>
          <p:nvSpPr>
            <p:cNvPr id="12" name="Rectangle 11"/>
            <p:cNvSpPr/>
            <p:nvPr userDrawn="1"/>
          </p:nvSpPr>
          <p:spPr>
            <a:xfrm>
              <a:off x="2446317" y="5787242"/>
              <a:ext cx="6697683" cy="617516"/>
            </a:xfrm>
            <a:prstGeom prst="rect">
              <a:avLst/>
            </a:prstGeom>
            <a:solidFill>
              <a:srgbClr val="2E55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13" name="Rectangle 12"/>
            <p:cNvSpPr/>
            <p:nvPr userDrawn="1"/>
          </p:nvSpPr>
          <p:spPr>
            <a:xfrm>
              <a:off x="-6927" y="5783284"/>
              <a:ext cx="1302327" cy="617516"/>
            </a:xfrm>
            <a:prstGeom prst="rect">
              <a:avLst/>
            </a:prstGeom>
            <a:solidFill>
              <a:srgbClr val="F98D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19" name="Rectangle 18"/>
            <p:cNvSpPr/>
            <p:nvPr userDrawn="1"/>
          </p:nvSpPr>
          <p:spPr>
            <a:xfrm>
              <a:off x="1337074" y="5783284"/>
              <a:ext cx="512948" cy="617516"/>
            </a:xfrm>
            <a:prstGeom prst="rect">
              <a:avLst/>
            </a:prstGeom>
            <a:solidFill>
              <a:srgbClr val="6AA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20" name="Rectangle 19"/>
            <p:cNvSpPr/>
            <p:nvPr userDrawn="1"/>
          </p:nvSpPr>
          <p:spPr>
            <a:xfrm>
              <a:off x="1891696" y="5783108"/>
              <a:ext cx="512948" cy="617516"/>
            </a:xfrm>
            <a:prstGeom prst="rect">
              <a:avLst/>
            </a:prstGeom>
            <a:solidFill>
              <a:srgbClr val="F7EA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grpSp>
      <p:sp>
        <p:nvSpPr>
          <p:cNvPr id="5" name="Title 1"/>
          <p:cNvSpPr>
            <a:spLocks noGrp="1"/>
          </p:cNvSpPr>
          <p:nvPr>
            <p:ph type="ctrTitle" hasCustomPrompt="1"/>
          </p:nvPr>
        </p:nvSpPr>
        <p:spPr>
          <a:xfrm>
            <a:off x="152400" y="2870199"/>
            <a:ext cx="8839200" cy="812800"/>
          </a:xfrm>
        </p:spPr>
        <p:txBody>
          <a:bodyPr>
            <a:noAutofit/>
          </a:bodyPr>
          <a:lstStyle>
            <a:lvl1pPr algn="ctr">
              <a:defRPr sz="4000" b="0">
                <a:solidFill>
                  <a:srgbClr val="000000"/>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Add Lesson Title</a:t>
            </a:r>
            <a:endParaRPr lang="en-US" dirty="0"/>
          </a:p>
        </p:txBody>
      </p:sp>
      <p:sp>
        <p:nvSpPr>
          <p:cNvPr id="7" name="Subtitle 2"/>
          <p:cNvSpPr>
            <a:spLocks noGrp="1"/>
          </p:cNvSpPr>
          <p:nvPr>
            <p:ph type="subTitle" idx="1" hasCustomPrompt="1"/>
          </p:nvPr>
        </p:nvSpPr>
        <p:spPr>
          <a:xfrm>
            <a:off x="152400" y="3683002"/>
            <a:ext cx="8839200" cy="507998"/>
          </a:xfrm>
        </p:spPr>
        <p:txBody>
          <a:bodyPr>
            <a:noAutofit/>
          </a:bodyPr>
          <a:lstStyle>
            <a:lvl1pPr marL="0" indent="0" algn="ctr">
              <a:lnSpc>
                <a:spcPct val="100000"/>
              </a:lnSpc>
              <a:buNone/>
              <a:defRPr sz="3200">
                <a:solidFill>
                  <a:srgbClr val="000000"/>
                </a:solidFill>
                <a:latin typeface="Verdana" panose="020B0604030504040204" pitchFamily="34" charset="0"/>
                <a:ea typeface="Verdana" panose="020B0604030504040204" pitchFamily="34" charset="0"/>
                <a:cs typeface="Verdana" panose="020B0604030504040204" pitchFamily="34" charset="0"/>
              </a:defRPr>
            </a:lvl1pPr>
            <a:lvl2pPr marL="342763" indent="0" algn="ctr">
              <a:buNone/>
              <a:defRPr>
                <a:solidFill>
                  <a:schemeClr val="tx1">
                    <a:tint val="75000"/>
                  </a:schemeClr>
                </a:solidFill>
              </a:defRPr>
            </a:lvl2pPr>
            <a:lvl3pPr marL="685526" indent="0" algn="ctr">
              <a:buNone/>
              <a:defRPr>
                <a:solidFill>
                  <a:schemeClr val="tx1">
                    <a:tint val="75000"/>
                  </a:schemeClr>
                </a:solidFill>
              </a:defRPr>
            </a:lvl3pPr>
            <a:lvl4pPr marL="1028289" indent="0" algn="ctr">
              <a:buNone/>
              <a:defRPr>
                <a:solidFill>
                  <a:schemeClr val="tx1">
                    <a:tint val="75000"/>
                  </a:schemeClr>
                </a:solidFill>
              </a:defRPr>
            </a:lvl4pPr>
            <a:lvl5pPr marL="1371051" indent="0" algn="ctr">
              <a:buNone/>
              <a:defRPr>
                <a:solidFill>
                  <a:schemeClr val="tx1">
                    <a:tint val="75000"/>
                  </a:schemeClr>
                </a:solidFill>
              </a:defRPr>
            </a:lvl5pPr>
            <a:lvl6pPr marL="1713814" indent="0" algn="ctr">
              <a:buNone/>
              <a:defRPr>
                <a:solidFill>
                  <a:schemeClr val="tx1">
                    <a:tint val="75000"/>
                  </a:schemeClr>
                </a:solidFill>
              </a:defRPr>
            </a:lvl6pPr>
            <a:lvl7pPr marL="2056577" indent="0" algn="ctr">
              <a:buNone/>
              <a:defRPr>
                <a:solidFill>
                  <a:schemeClr val="tx1">
                    <a:tint val="75000"/>
                  </a:schemeClr>
                </a:solidFill>
              </a:defRPr>
            </a:lvl7pPr>
            <a:lvl8pPr marL="2399340" indent="0" algn="ctr">
              <a:buNone/>
              <a:defRPr>
                <a:solidFill>
                  <a:schemeClr val="tx1">
                    <a:tint val="75000"/>
                  </a:schemeClr>
                </a:solidFill>
              </a:defRPr>
            </a:lvl8pPr>
            <a:lvl9pPr marL="2742103" indent="0" algn="ctr">
              <a:buNone/>
              <a:defRPr>
                <a:solidFill>
                  <a:schemeClr val="tx1">
                    <a:tint val="75000"/>
                  </a:schemeClr>
                </a:solidFill>
              </a:defRPr>
            </a:lvl9pPr>
          </a:lstStyle>
          <a:p>
            <a:r>
              <a:rPr lang="en-US" dirty="0" smtClean="0"/>
              <a:t>Click to add Course Title and Number</a:t>
            </a:r>
            <a:endParaRPr lang="en-US" dirty="0"/>
          </a:p>
        </p:txBody>
      </p:sp>
      <p:pic>
        <p:nvPicPr>
          <p:cNvPr id="16"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477000" y="228600"/>
            <a:ext cx="2600325" cy="77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39934212"/>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 Blue">
    <p:bg>
      <p:bgPr>
        <a:solidFill>
          <a:schemeClr val="bg2"/>
        </a:solidFill>
        <a:effectLst/>
      </p:bgPr>
    </p:bg>
    <p:spTree>
      <p:nvGrpSpPr>
        <p:cNvPr id="1" name=""/>
        <p:cNvGrpSpPr/>
        <p:nvPr/>
      </p:nvGrpSpPr>
      <p:grpSpPr>
        <a:xfrm>
          <a:off x="0" y="0"/>
          <a:ext cx="0" cy="0"/>
          <a:chOff x="0" y="0"/>
          <a:chExt cx="0" cy="0"/>
        </a:xfrm>
      </p:grpSpPr>
      <p:sp>
        <p:nvSpPr>
          <p:cNvPr id="5" name="Title 1"/>
          <p:cNvSpPr>
            <a:spLocks noGrp="1"/>
          </p:cNvSpPr>
          <p:nvPr>
            <p:ph type="ctrTitle" hasCustomPrompt="1"/>
          </p:nvPr>
        </p:nvSpPr>
        <p:spPr>
          <a:xfrm>
            <a:off x="152400" y="2870199"/>
            <a:ext cx="8839200" cy="812800"/>
          </a:xfrm>
        </p:spPr>
        <p:txBody>
          <a:bodyPr>
            <a:noAutofit/>
          </a:bodyPr>
          <a:lstStyle>
            <a:lvl1pPr algn="ctr">
              <a:defRPr sz="4000" b="0" baseline="0">
                <a:solidFill>
                  <a:srgbClr val="000000"/>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Add Lesson Title</a:t>
            </a:r>
            <a:endParaRPr lang="en-US" dirty="0"/>
          </a:p>
        </p:txBody>
      </p:sp>
      <p:sp>
        <p:nvSpPr>
          <p:cNvPr id="7" name="Subtitle 2"/>
          <p:cNvSpPr>
            <a:spLocks noGrp="1"/>
          </p:cNvSpPr>
          <p:nvPr>
            <p:ph type="subTitle" idx="1" hasCustomPrompt="1"/>
          </p:nvPr>
        </p:nvSpPr>
        <p:spPr>
          <a:xfrm>
            <a:off x="152400" y="3683002"/>
            <a:ext cx="8839200" cy="507998"/>
          </a:xfrm>
        </p:spPr>
        <p:txBody>
          <a:bodyPr>
            <a:noAutofit/>
          </a:bodyPr>
          <a:lstStyle>
            <a:lvl1pPr marL="0" indent="0" algn="ctr">
              <a:lnSpc>
                <a:spcPct val="100000"/>
              </a:lnSpc>
              <a:buNone/>
              <a:defRPr sz="3200">
                <a:solidFill>
                  <a:schemeClr val="tx2"/>
                </a:solidFill>
                <a:latin typeface="Verdana" panose="020B0604030504040204" pitchFamily="34" charset="0"/>
                <a:ea typeface="Verdana" panose="020B0604030504040204" pitchFamily="34" charset="0"/>
                <a:cs typeface="Verdana" panose="020B0604030504040204" pitchFamily="34" charset="0"/>
              </a:defRPr>
            </a:lvl1pPr>
            <a:lvl2pPr marL="342763" indent="0" algn="ctr">
              <a:buNone/>
              <a:defRPr>
                <a:solidFill>
                  <a:schemeClr val="tx1">
                    <a:tint val="75000"/>
                  </a:schemeClr>
                </a:solidFill>
              </a:defRPr>
            </a:lvl2pPr>
            <a:lvl3pPr marL="685526" indent="0" algn="ctr">
              <a:buNone/>
              <a:defRPr>
                <a:solidFill>
                  <a:schemeClr val="tx1">
                    <a:tint val="75000"/>
                  </a:schemeClr>
                </a:solidFill>
              </a:defRPr>
            </a:lvl3pPr>
            <a:lvl4pPr marL="1028289" indent="0" algn="ctr">
              <a:buNone/>
              <a:defRPr>
                <a:solidFill>
                  <a:schemeClr val="tx1">
                    <a:tint val="75000"/>
                  </a:schemeClr>
                </a:solidFill>
              </a:defRPr>
            </a:lvl4pPr>
            <a:lvl5pPr marL="1371051" indent="0" algn="ctr">
              <a:buNone/>
              <a:defRPr>
                <a:solidFill>
                  <a:schemeClr val="tx1">
                    <a:tint val="75000"/>
                  </a:schemeClr>
                </a:solidFill>
              </a:defRPr>
            </a:lvl5pPr>
            <a:lvl6pPr marL="1713814" indent="0" algn="ctr">
              <a:buNone/>
              <a:defRPr>
                <a:solidFill>
                  <a:schemeClr val="tx1">
                    <a:tint val="75000"/>
                  </a:schemeClr>
                </a:solidFill>
              </a:defRPr>
            </a:lvl6pPr>
            <a:lvl7pPr marL="2056577" indent="0" algn="ctr">
              <a:buNone/>
              <a:defRPr>
                <a:solidFill>
                  <a:schemeClr val="tx1">
                    <a:tint val="75000"/>
                  </a:schemeClr>
                </a:solidFill>
              </a:defRPr>
            </a:lvl7pPr>
            <a:lvl8pPr marL="2399340" indent="0" algn="ctr">
              <a:buNone/>
              <a:defRPr>
                <a:solidFill>
                  <a:schemeClr val="tx1">
                    <a:tint val="75000"/>
                  </a:schemeClr>
                </a:solidFill>
              </a:defRPr>
            </a:lvl8pPr>
            <a:lvl9pPr marL="2742103" indent="0" algn="ctr">
              <a:buNone/>
              <a:defRPr>
                <a:solidFill>
                  <a:schemeClr val="tx1">
                    <a:tint val="75000"/>
                  </a:schemeClr>
                </a:solidFill>
              </a:defRPr>
            </a:lvl9pPr>
          </a:lstStyle>
          <a:p>
            <a:r>
              <a:rPr lang="en-US" dirty="0" smtClean="0"/>
              <a:t>Click to add Course Title and Number</a:t>
            </a:r>
            <a:endParaRPr lang="en-US" dirty="0"/>
          </a:p>
        </p:txBody>
      </p:sp>
      <p:grpSp>
        <p:nvGrpSpPr>
          <p:cNvPr id="2" name="Group 1"/>
          <p:cNvGrpSpPr/>
          <p:nvPr userDrawn="1"/>
        </p:nvGrpSpPr>
        <p:grpSpPr>
          <a:xfrm>
            <a:off x="-6927" y="276100"/>
            <a:ext cx="9150927" cy="617516"/>
            <a:chOff x="-6927" y="276100"/>
            <a:chExt cx="9150927" cy="617516"/>
          </a:xfrm>
          <a:solidFill>
            <a:srgbClr val="2E5596"/>
          </a:solidFill>
        </p:grpSpPr>
        <p:sp>
          <p:nvSpPr>
            <p:cNvPr id="8" name="Rectangle 7"/>
            <p:cNvSpPr/>
            <p:nvPr userDrawn="1"/>
          </p:nvSpPr>
          <p:spPr>
            <a:xfrm>
              <a:off x="-6927" y="276100"/>
              <a:ext cx="9150927" cy="61751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11" name="Rectangle 10"/>
            <p:cNvSpPr/>
            <p:nvPr userDrawn="1"/>
          </p:nvSpPr>
          <p:spPr>
            <a:xfrm>
              <a:off x="-6927" y="276100"/>
              <a:ext cx="9150927" cy="61751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grpSp>
      <p:pic>
        <p:nvPicPr>
          <p:cNvPr id="2050"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727507" y="6239827"/>
            <a:ext cx="2340293" cy="6943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46885584"/>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ext - Blue Banner">
    <p:bg>
      <p:bgPr>
        <a:solidFill>
          <a:schemeClr val="bg2"/>
        </a:solidFill>
        <a:effectLst/>
      </p:bgPr>
    </p:bg>
    <p:spTree>
      <p:nvGrpSpPr>
        <p:cNvPr id="1" name=""/>
        <p:cNvGrpSpPr/>
        <p:nvPr/>
      </p:nvGrpSpPr>
      <p:grpSpPr>
        <a:xfrm>
          <a:off x="0" y="0"/>
          <a:ext cx="0" cy="0"/>
          <a:chOff x="0" y="0"/>
          <a:chExt cx="0" cy="0"/>
        </a:xfrm>
      </p:grpSpPr>
      <p:sp>
        <p:nvSpPr>
          <p:cNvPr id="7" name="Rectangle 6"/>
          <p:cNvSpPr/>
          <p:nvPr userDrawn="1"/>
        </p:nvSpPr>
        <p:spPr>
          <a:xfrm>
            <a:off x="-6927" y="276100"/>
            <a:ext cx="9150927" cy="617516"/>
          </a:xfrm>
          <a:prstGeom prst="rect">
            <a:avLst/>
          </a:prstGeom>
          <a:solidFill>
            <a:srgbClr val="0022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2" name="Rectangle 1"/>
          <p:cNvSpPr/>
          <p:nvPr/>
        </p:nvSpPr>
        <p:spPr>
          <a:xfrm>
            <a:off x="-6927" y="276100"/>
            <a:ext cx="9150927" cy="617516"/>
          </a:xfrm>
          <a:prstGeom prst="rect">
            <a:avLst/>
          </a:prstGeom>
          <a:solidFill>
            <a:srgbClr val="2E55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3" name="Text Placeholder 2"/>
          <p:cNvSpPr>
            <a:spLocks noGrp="1"/>
          </p:cNvSpPr>
          <p:nvPr>
            <p:ph idx="1"/>
          </p:nvPr>
        </p:nvSpPr>
        <p:spPr>
          <a:xfrm>
            <a:off x="173741" y="990600"/>
            <a:ext cx="8741659" cy="5486400"/>
          </a:xfrm>
          <a:prstGeom prst="rect">
            <a:avLst/>
          </a:prstGeom>
        </p:spPr>
        <p:txBody>
          <a:bodyPr vert="horz" lIns="45720" tIns="0" rIns="45720" bIns="0" rtlCol="0">
            <a:noAutofit/>
          </a:bodyPr>
          <a:lstStyle>
            <a:lvl1pPr marL="227013" indent="-227013">
              <a:buFont typeface="Arial" pitchFamily="34" charset="0"/>
              <a:buChar char="•"/>
              <a:defRPr sz="2800">
                <a:solidFill>
                  <a:srgbClr val="000000"/>
                </a:solidFill>
                <a:latin typeface="+mn-lt"/>
                <a:ea typeface="Verdana" panose="020B0604030504040204" pitchFamily="34" charset="0"/>
                <a:cs typeface="Verdana" panose="020B0604030504040204" pitchFamily="34" charset="0"/>
              </a:defRPr>
            </a:lvl1pPr>
            <a:lvl2pPr marL="574675" indent="-233363">
              <a:buFont typeface="Arial" pitchFamily="34" charset="0"/>
              <a:buChar char="•"/>
              <a:defRPr sz="2600">
                <a:solidFill>
                  <a:srgbClr val="000000"/>
                </a:solidFill>
                <a:latin typeface="+mn-lt"/>
                <a:ea typeface="Verdana" panose="020B0604030504040204" pitchFamily="34" charset="0"/>
                <a:cs typeface="Verdana" panose="020B0604030504040204" pitchFamily="34" charset="0"/>
              </a:defRPr>
            </a:lvl2pPr>
            <a:lvl3pPr marL="914400" indent="-230188">
              <a:buFont typeface="Arial" pitchFamily="34" charset="0"/>
              <a:buChar char="•"/>
              <a:defRPr sz="2400">
                <a:solidFill>
                  <a:srgbClr val="000000"/>
                </a:solidFill>
                <a:latin typeface="+mn-lt"/>
                <a:ea typeface="Verdana" panose="020B0604030504040204" pitchFamily="34" charset="0"/>
                <a:cs typeface="Verdana" panose="020B0604030504040204" pitchFamily="34" charset="0"/>
              </a:defRPr>
            </a:lvl3pPr>
            <a:lvl4pPr marL="1199739" indent="-171450">
              <a:buFont typeface="Arial" pitchFamily="34" charset="0"/>
              <a:buChar char="•"/>
              <a:defRPr sz="1600">
                <a:solidFill>
                  <a:srgbClr val="000000"/>
                </a:solidFill>
              </a:defRPr>
            </a:lvl4pPr>
            <a:lvl5pPr marL="1542501" indent="-171450">
              <a:buFont typeface="Arial" pitchFamily="34" charset="0"/>
              <a:buChar char="•"/>
              <a:defRPr sz="1400">
                <a:solidFill>
                  <a:srgbClr val="000000"/>
                </a:solidFill>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10" name="Title 5"/>
          <p:cNvSpPr>
            <a:spLocks noGrp="1"/>
          </p:cNvSpPr>
          <p:nvPr>
            <p:ph type="title"/>
          </p:nvPr>
        </p:nvSpPr>
        <p:spPr>
          <a:xfrm>
            <a:off x="173740" y="320984"/>
            <a:ext cx="8970260" cy="533400"/>
          </a:xfrm>
          <a:noFill/>
        </p:spPr>
        <p:txBody>
          <a:bodyPr/>
          <a:lstStyle>
            <a:lvl1pPr>
              <a:defRPr sz="2800" b="0">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1629023501"/>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Double Pane - Blue Banner">
    <p:bg>
      <p:bgPr>
        <a:solidFill>
          <a:schemeClr val="bg2"/>
        </a:solidFill>
        <a:effectLst/>
      </p:bgPr>
    </p:bg>
    <p:spTree>
      <p:nvGrpSpPr>
        <p:cNvPr id="1" name=""/>
        <p:cNvGrpSpPr/>
        <p:nvPr/>
      </p:nvGrpSpPr>
      <p:grpSpPr>
        <a:xfrm>
          <a:off x="0" y="0"/>
          <a:ext cx="0" cy="0"/>
          <a:chOff x="0" y="0"/>
          <a:chExt cx="0" cy="0"/>
        </a:xfrm>
      </p:grpSpPr>
      <p:sp>
        <p:nvSpPr>
          <p:cNvPr id="9" name="Rectangle 8"/>
          <p:cNvSpPr/>
          <p:nvPr userDrawn="1"/>
        </p:nvSpPr>
        <p:spPr>
          <a:xfrm>
            <a:off x="-6927" y="276100"/>
            <a:ext cx="9150927" cy="617516"/>
          </a:xfrm>
          <a:prstGeom prst="rect">
            <a:avLst/>
          </a:prstGeom>
          <a:solidFill>
            <a:srgbClr val="0022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6" name="Rectangle 5"/>
          <p:cNvSpPr/>
          <p:nvPr/>
        </p:nvSpPr>
        <p:spPr>
          <a:xfrm>
            <a:off x="-6927" y="276100"/>
            <a:ext cx="9150927" cy="617516"/>
          </a:xfrm>
          <a:prstGeom prst="rect">
            <a:avLst/>
          </a:prstGeom>
          <a:solidFill>
            <a:srgbClr val="2E55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7" name="Text Placeholder 2"/>
          <p:cNvSpPr>
            <a:spLocks noGrp="1"/>
          </p:cNvSpPr>
          <p:nvPr>
            <p:ph idx="1"/>
          </p:nvPr>
        </p:nvSpPr>
        <p:spPr>
          <a:xfrm>
            <a:off x="173741" y="990600"/>
            <a:ext cx="4297680" cy="5486400"/>
          </a:xfrm>
          <a:prstGeom prst="rect">
            <a:avLst/>
          </a:prstGeom>
        </p:spPr>
        <p:txBody>
          <a:bodyPr vert="horz" lIns="45720" tIns="0" rIns="45720" bIns="0" rtlCol="0">
            <a:noAutofit/>
          </a:bodyPr>
          <a:lstStyle>
            <a:lvl1pPr marL="227013" indent="-227013">
              <a:buFont typeface="Arial" pitchFamily="34" charset="0"/>
              <a:buChar char="•"/>
              <a:defRPr sz="2800">
                <a:latin typeface="+mn-lt"/>
                <a:ea typeface="Verdana" panose="020B0604030504040204" pitchFamily="34" charset="0"/>
                <a:cs typeface="Verdana" panose="020B0604030504040204" pitchFamily="34" charset="0"/>
              </a:defRPr>
            </a:lvl1pPr>
            <a:lvl2pPr marL="574675" indent="-233363">
              <a:buFont typeface="Arial" pitchFamily="34" charset="0"/>
              <a:buChar char="•"/>
              <a:defRPr sz="2600">
                <a:latin typeface="+mn-lt"/>
                <a:ea typeface="Verdana" panose="020B0604030504040204" pitchFamily="34" charset="0"/>
                <a:cs typeface="Verdana" panose="020B0604030504040204" pitchFamily="34" charset="0"/>
              </a:defRPr>
            </a:lvl2pPr>
            <a:lvl3pPr marL="914400" indent="-230188">
              <a:buFont typeface="Arial" pitchFamily="34" charset="0"/>
              <a:buChar char="•"/>
              <a:defRPr sz="2400">
                <a:latin typeface="+mn-lt"/>
                <a:ea typeface="Verdana" panose="020B0604030504040204" pitchFamily="34" charset="0"/>
                <a:cs typeface="Verdana" panose="020B0604030504040204" pitchFamily="34" charset="0"/>
              </a:defRPr>
            </a:lvl3pPr>
            <a:lvl4pPr marL="1199739" indent="-171450">
              <a:buFont typeface="Arial" pitchFamily="34" charset="0"/>
              <a:buChar char="•"/>
              <a:defRPr sz="1600"/>
            </a:lvl4pPr>
            <a:lvl5pPr marL="1542501" indent="-171450">
              <a:buFont typeface="Arial" pitchFamily="34" charset="0"/>
              <a:buChar char="•"/>
              <a:defRPr sz="1400"/>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5" name="Title 5"/>
          <p:cNvSpPr>
            <a:spLocks noGrp="1"/>
          </p:cNvSpPr>
          <p:nvPr>
            <p:ph type="title"/>
          </p:nvPr>
        </p:nvSpPr>
        <p:spPr>
          <a:xfrm>
            <a:off x="173740" y="320984"/>
            <a:ext cx="8970260" cy="533400"/>
          </a:xfrm>
          <a:noFill/>
        </p:spPr>
        <p:txBody>
          <a:bodyPr/>
          <a:lstStyle>
            <a:lvl1pPr>
              <a:defRPr sz="2800" b="0">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edit Master title style</a:t>
            </a:r>
            <a:endParaRPr lang="en-US" dirty="0"/>
          </a:p>
        </p:txBody>
      </p:sp>
      <p:sp>
        <p:nvSpPr>
          <p:cNvPr id="13" name="TextBox 12"/>
          <p:cNvSpPr txBox="1"/>
          <p:nvPr userDrawn="1"/>
        </p:nvSpPr>
        <p:spPr>
          <a:xfrm>
            <a:off x="4375768" y="6636055"/>
            <a:ext cx="341760" cy="246221"/>
          </a:xfrm>
          <a:prstGeom prst="rect">
            <a:avLst/>
          </a:prstGeom>
          <a:noFill/>
        </p:spPr>
        <p:txBody>
          <a:bodyPr wrap="none" rtlCol="0">
            <a:spAutoFit/>
          </a:bodyPr>
          <a:lstStyle/>
          <a:p>
            <a:pPr defTabSz="685526"/>
            <a:fld id="{67BF6646-2CDE-4770-8BE7-98B0D01BE9CA}" type="slidenum">
              <a:rPr lang="en-CA" sz="1000" smtClean="0">
                <a:solidFill>
                  <a:srgbClr val="1B344A"/>
                </a:solidFill>
                <a:cs typeface="Arial" pitchFamily="34" charset="0"/>
              </a:rPr>
              <a:pPr defTabSz="685526"/>
              <a:t>‹#›</a:t>
            </a:fld>
            <a:endParaRPr lang="en-CA" sz="1000" dirty="0">
              <a:solidFill>
                <a:srgbClr val="1B344A"/>
              </a:solidFill>
              <a:cs typeface="Arial" pitchFamily="34" charset="0"/>
            </a:endParaRPr>
          </a:p>
        </p:txBody>
      </p:sp>
      <p:sp>
        <p:nvSpPr>
          <p:cNvPr id="12" name="Text Placeholder 2"/>
          <p:cNvSpPr>
            <a:spLocks noGrp="1"/>
          </p:cNvSpPr>
          <p:nvPr>
            <p:ph idx="10"/>
          </p:nvPr>
        </p:nvSpPr>
        <p:spPr>
          <a:xfrm>
            <a:off x="4666930" y="990600"/>
            <a:ext cx="4297680" cy="5486400"/>
          </a:xfrm>
          <a:prstGeom prst="rect">
            <a:avLst/>
          </a:prstGeom>
        </p:spPr>
        <p:txBody>
          <a:bodyPr vert="horz" lIns="45720" tIns="0" rIns="45720" bIns="0" rtlCol="0">
            <a:noAutofit/>
          </a:bodyPr>
          <a:lstStyle>
            <a:lvl1pPr marL="227013" indent="-227013">
              <a:buFont typeface="Arial" pitchFamily="34" charset="0"/>
              <a:buChar char="•"/>
              <a:defRPr sz="2800">
                <a:latin typeface="+mn-lt"/>
                <a:ea typeface="Verdana" panose="020B0604030504040204" pitchFamily="34" charset="0"/>
                <a:cs typeface="Verdana" panose="020B0604030504040204" pitchFamily="34" charset="0"/>
              </a:defRPr>
            </a:lvl1pPr>
            <a:lvl2pPr marL="574675" indent="-233363">
              <a:buFont typeface="Arial" pitchFamily="34" charset="0"/>
              <a:buChar char="•"/>
              <a:defRPr sz="2600">
                <a:latin typeface="+mn-lt"/>
                <a:ea typeface="Verdana" panose="020B0604030504040204" pitchFamily="34" charset="0"/>
                <a:cs typeface="Verdana" panose="020B0604030504040204" pitchFamily="34" charset="0"/>
              </a:defRPr>
            </a:lvl2pPr>
            <a:lvl3pPr marL="914400" indent="-230188">
              <a:buFont typeface="Arial" pitchFamily="34" charset="0"/>
              <a:buChar char="•"/>
              <a:defRPr sz="2400">
                <a:latin typeface="+mn-lt"/>
                <a:ea typeface="Verdana" panose="020B0604030504040204" pitchFamily="34" charset="0"/>
                <a:cs typeface="Verdana" panose="020B0604030504040204" pitchFamily="34" charset="0"/>
              </a:defRPr>
            </a:lvl3pPr>
            <a:lvl4pPr marL="1199739" indent="-171450">
              <a:buFont typeface="Arial" pitchFamily="34" charset="0"/>
              <a:buChar char="•"/>
              <a:defRPr sz="1600"/>
            </a:lvl4pPr>
            <a:lvl5pPr marL="1542501" indent="-171450">
              <a:buFont typeface="Arial" pitchFamily="34" charset="0"/>
              <a:buChar char="•"/>
              <a:defRPr sz="1400"/>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2981584350"/>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Text - Blue Banner">
    <p:bg>
      <p:bgPr>
        <a:solidFill>
          <a:schemeClr val="bg2"/>
        </a:solidFill>
        <a:effectLst/>
      </p:bgPr>
    </p:bg>
    <p:spTree>
      <p:nvGrpSpPr>
        <p:cNvPr id="1" name=""/>
        <p:cNvGrpSpPr/>
        <p:nvPr/>
      </p:nvGrpSpPr>
      <p:grpSpPr>
        <a:xfrm>
          <a:off x="0" y="0"/>
          <a:ext cx="0" cy="0"/>
          <a:chOff x="0" y="0"/>
          <a:chExt cx="0" cy="0"/>
        </a:xfrm>
      </p:grpSpPr>
      <p:sp>
        <p:nvSpPr>
          <p:cNvPr id="7" name="Rectangle 6"/>
          <p:cNvSpPr/>
          <p:nvPr userDrawn="1"/>
        </p:nvSpPr>
        <p:spPr>
          <a:xfrm>
            <a:off x="-6927" y="276100"/>
            <a:ext cx="9150927" cy="617516"/>
          </a:xfrm>
          <a:prstGeom prst="rect">
            <a:avLst/>
          </a:prstGeom>
          <a:solidFill>
            <a:srgbClr val="0022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2" name="Rectangle 1"/>
          <p:cNvSpPr/>
          <p:nvPr/>
        </p:nvSpPr>
        <p:spPr>
          <a:xfrm>
            <a:off x="-6927" y="276100"/>
            <a:ext cx="9150927" cy="617516"/>
          </a:xfrm>
          <a:prstGeom prst="rect">
            <a:avLst/>
          </a:prstGeom>
          <a:solidFill>
            <a:srgbClr val="6895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3" name="Text Placeholder 2"/>
          <p:cNvSpPr>
            <a:spLocks noGrp="1"/>
          </p:cNvSpPr>
          <p:nvPr>
            <p:ph idx="1"/>
          </p:nvPr>
        </p:nvSpPr>
        <p:spPr>
          <a:xfrm>
            <a:off x="173741" y="990600"/>
            <a:ext cx="8741659" cy="5486400"/>
          </a:xfrm>
          <a:prstGeom prst="rect">
            <a:avLst/>
          </a:prstGeom>
        </p:spPr>
        <p:txBody>
          <a:bodyPr vert="horz" lIns="45720" tIns="0" rIns="45720" bIns="0" rtlCol="0">
            <a:noAutofit/>
          </a:bodyPr>
          <a:lstStyle>
            <a:lvl1pPr marL="227013" indent="-227013">
              <a:buFont typeface="Arial" pitchFamily="34" charset="0"/>
              <a:buChar char="•"/>
              <a:defRPr sz="2800">
                <a:solidFill>
                  <a:srgbClr val="000000"/>
                </a:solidFill>
                <a:latin typeface="+mn-lt"/>
                <a:ea typeface="Verdana" panose="020B0604030504040204" pitchFamily="34" charset="0"/>
                <a:cs typeface="Verdana" panose="020B0604030504040204" pitchFamily="34" charset="0"/>
              </a:defRPr>
            </a:lvl1pPr>
            <a:lvl2pPr marL="574675" indent="-233363">
              <a:buFont typeface="Arial" pitchFamily="34" charset="0"/>
              <a:buChar char="•"/>
              <a:defRPr sz="2600">
                <a:solidFill>
                  <a:srgbClr val="000000"/>
                </a:solidFill>
                <a:latin typeface="+mn-lt"/>
                <a:ea typeface="Verdana" panose="020B0604030504040204" pitchFamily="34" charset="0"/>
                <a:cs typeface="Verdana" panose="020B0604030504040204" pitchFamily="34" charset="0"/>
              </a:defRPr>
            </a:lvl2pPr>
            <a:lvl3pPr marL="914400" indent="-230188">
              <a:buFont typeface="Arial" pitchFamily="34" charset="0"/>
              <a:buChar char="•"/>
              <a:defRPr sz="2400">
                <a:solidFill>
                  <a:srgbClr val="000000"/>
                </a:solidFill>
                <a:latin typeface="+mn-lt"/>
                <a:ea typeface="Verdana" panose="020B0604030504040204" pitchFamily="34" charset="0"/>
                <a:cs typeface="Verdana" panose="020B0604030504040204" pitchFamily="34" charset="0"/>
              </a:defRPr>
            </a:lvl3pPr>
            <a:lvl4pPr marL="1199739" indent="-171450">
              <a:buFont typeface="Arial" pitchFamily="34" charset="0"/>
              <a:buChar char="•"/>
              <a:defRPr sz="1600">
                <a:solidFill>
                  <a:srgbClr val="000000"/>
                </a:solidFill>
              </a:defRPr>
            </a:lvl4pPr>
            <a:lvl5pPr marL="1542501" indent="-171450">
              <a:buFont typeface="Arial" pitchFamily="34" charset="0"/>
              <a:buChar char="•"/>
              <a:defRPr sz="1400">
                <a:solidFill>
                  <a:srgbClr val="000000"/>
                </a:solidFill>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9" name="TextBox 8"/>
          <p:cNvSpPr txBox="1"/>
          <p:nvPr userDrawn="1"/>
        </p:nvSpPr>
        <p:spPr>
          <a:xfrm>
            <a:off x="4375768" y="6636055"/>
            <a:ext cx="341760" cy="246221"/>
          </a:xfrm>
          <a:prstGeom prst="rect">
            <a:avLst/>
          </a:prstGeom>
          <a:noFill/>
        </p:spPr>
        <p:txBody>
          <a:bodyPr wrap="none" rtlCol="0">
            <a:spAutoFit/>
          </a:bodyPr>
          <a:lstStyle/>
          <a:p>
            <a:pPr defTabSz="685526"/>
            <a:fld id="{67BF6646-2CDE-4770-8BE7-98B0D01BE9CA}" type="slidenum">
              <a:rPr lang="en-CA" sz="1000" smtClean="0">
                <a:solidFill>
                  <a:srgbClr val="1B344A"/>
                </a:solidFill>
                <a:cs typeface="Arial" pitchFamily="34" charset="0"/>
              </a:rPr>
              <a:pPr defTabSz="685526"/>
              <a:t>‹#›</a:t>
            </a:fld>
            <a:endParaRPr lang="en-CA" sz="1000" dirty="0">
              <a:solidFill>
                <a:srgbClr val="1B344A"/>
              </a:solidFill>
              <a:cs typeface="Arial" pitchFamily="34" charset="0"/>
            </a:endParaRPr>
          </a:p>
        </p:txBody>
      </p:sp>
      <p:sp>
        <p:nvSpPr>
          <p:cNvPr id="10" name="Title 5"/>
          <p:cNvSpPr>
            <a:spLocks noGrp="1"/>
          </p:cNvSpPr>
          <p:nvPr>
            <p:ph type="title"/>
          </p:nvPr>
        </p:nvSpPr>
        <p:spPr>
          <a:xfrm>
            <a:off x="173740" y="320984"/>
            <a:ext cx="8970260" cy="533400"/>
          </a:xfrm>
          <a:noFill/>
        </p:spPr>
        <p:txBody>
          <a:bodyPr/>
          <a:lstStyle>
            <a:lvl1pPr>
              <a:defRPr sz="2800" b="0">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1422032121"/>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4_Double Pane - Blue Banner">
    <p:bg>
      <p:bgPr>
        <a:solidFill>
          <a:schemeClr val="bg2"/>
        </a:solidFill>
        <a:effectLst/>
      </p:bgPr>
    </p:bg>
    <p:spTree>
      <p:nvGrpSpPr>
        <p:cNvPr id="1" name=""/>
        <p:cNvGrpSpPr/>
        <p:nvPr/>
      </p:nvGrpSpPr>
      <p:grpSpPr>
        <a:xfrm>
          <a:off x="0" y="0"/>
          <a:ext cx="0" cy="0"/>
          <a:chOff x="0" y="0"/>
          <a:chExt cx="0" cy="0"/>
        </a:xfrm>
      </p:grpSpPr>
      <p:sp>
        <p:nvSpPr>
          <p:cNvPr id="9" name="Rectangle 8"/>
          <p:cNvSpPr/>
          <p:nvPr userDrawn="1"/>
        </p:nvSpPr>
        <p:spPr>
          <a:xfrm>
            <a:off x="-6927" y="276100"/>
            <a:ext cx="9150927" cy="617516"/>
          </a:xfrm>
          <a:prstGeom prst="rect">
            <a:avLst/>
          </a:prstGeom>
          <a:solidFill>
            <a:srgbClr val="0022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6" name="Rectangle 5"/>
          <p:cNvSpPr/>
          <p:nvPr/>
        </p:nvSpPr>
        <p:spPr>
          <a:xfrm>
            <a:off x="-6927" y="276100"/>
            <a:ext cx="9150927" cy="617516"/>
          </a:xfrm>
          <a:prstGeom prst="rect">
            <a:avLst/>
          </a:prstGeom>
          <a:solidFill>
            <a:srgbClr val="6895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7" name="Text Placeholder 2"/>
          <p:cNvSpPr>
            <a:spLocks noGrp="1"/>
          </p:cNvSpPr>
          <p:nvPr>
            <p:ph idx="1"/>
          </p:nvPr>
        </p:nvSpPr>
        <p:spPr>
          <a:xfrm>
            <a:off x="173741" y="990600"/>
            <a:ext cx="4297680" cy="5486400"/>
          </a:xfrm>
          <a:prstGeom prst="rect">
            <a:avLst/>
          </a:prstGeom>
        </p:spPr>
        <p:txBody>
          <a:bodyPr vert="horz" lIns="45720" tIns="0" rIns="45720" bIns="0" rtlCol="0">
            <a:noAutofit/>
          </a:bodyPr>
          <a:lstStyle>
            <a:lvl1pPr marL="227013" indent="-227013">
              <a:buFont typeface="Arial" pitchFamily="34" charset="0"/>
              <a:buChar char="•"/>
              <a:defRPr sz="2800">
                <a:latin typeface="+mn-lt"/>
                <a:ea typeface="Verdana" panose="020B0604030504040204" pitchFamily="34" charset="0"/>
                <a:cs typeface="Verdana" panose="020B0604030504040204" pitchFamily="34" charset="0"/>
              </a:defRPr>
            </a:lvl1pPr>
            <a:lvl2pPr marL="574675" indent="-233363">
              <a:buFont typeface="Arial" pitchFamily="34" charset="0"/>
              <a:buChar char="•"/>
              <a:defRPr sz="2600">
                <a:latin typeface="+mn-lt"/>
                <a:ea typeface="Verdana" panose="020B0604030504040204" pitchFamily="34" charset="0"/>
                <a:cs typeface="Verdana" panose="020B0604030504040204" pitchFamily="34" charset="0"/>
              </a:defRPr>
            </a:lvl2pPr>
            <a:lvl3pPr marL="914400" indent="-230188">
              <a:buFont typeface="Arial" pitchFamily="34" charset="0"/>
              <a:buChar char="•"/>
              <a:defRPr sz="2400">
                <a:latin typeface="+mn-lt"/>
                <a:ea typeface="Verdana" panose="020B0604030504040204" pitchFamily="34" charset="0"/>
                <a:cs typeface="Verdana" panose="020B0604030504040204" pitchFamily="34" charset="0"/>
              </a:defRPr>
            </a:lvl3pPr>
            <a:lvl4pPr marL="1199739" indent="-171450">
              <a:buFont typeface="Arial" pitchFamily="34" charset="0"/>
              <a:buChar char="•"/>
              <a:defRPr sz="1600"/>
            </a:lvl4pPr>
            <a:lvl5pPr marL="1542501" indent="-171450">
              <a:buFont typeface="Arial" pitchFamily="34" charset="0"/>
              <a:buChar char="•"/>
              <a:defRPr sz="1400"/>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5" name="Title 5"/>
          <p:cNvSpPr>
            <a:spLocks noGrp="1"/>
          </p:cNvSpPr>
          <p:nvPr>
            <p:ph type="title"/>
          </p:nvPr>
        </p:nvSpPr>
        <p:spPr>
          <a:xfrm>
            <a:off x="173740" y="320984"/>
            <a:ext cx="8970260" cy="533400"/>
          </a:xfrm>
          <a:noFill/>
        </p:spPr>
        <p:txBody>
          <a:bodyPr/>
          <a:lstStyle>
            <a:lvl1pPr>
              <a:defRPr sz="2800" b="0">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edit Master title style</a:t>
            </a:r>
            <a:endParaRPr lang="en-US" dirty="0"/>
          </a:p>
        </p:txBody>
      </p:sp>
      <p:sp>
        <p:nvSpPr>
          <p:cNvPr id="13" name="TextBox 12"/>
          <p:cNvSpPr txBox="1"/>
          <p:nvPr userDrawn="1"/>
        </p:nvSpPr>
        <p:spPr>
          <a:xfrm>
            <a:off x="4375768" y="6636055"/>
            <a:ext cx="341760" cy="246221"/>
          </a:xfrm>
          <a:prstGeom prst="rect">
            <a:avLst/>
          </a:prstGeom>
          <a:noFill/>
        </p:spPr>
        <p:txBody>
          <a:bodyPr wrap="none" rtlCol="0">
            <a:spAutoFit/>
          </a:bodyPr>
          <a:lstStyle/>
          <a:p>
            <a:pPr defTabSz="685526"/>
            <a:fld id="{67BF6646-2CDE-4770-8BE7-98B0D01BE9CA}" type="slidenum">
              <a:rPr lang="en-CA" sz="1000" smtClean="0">
                <a:solidFill>
                  <a:srgbClr val="1B344A"/>
                </a:solidFill>
                <a:cs typeface="Arial" pitchFamily="34" charset="0"/>
              </a:rPr>
              <a:pPr defTabSz="685526"/>
              <a:t>‹#›</a:t>
            </a:fld>
            <a:endParaRPr lang="en-CA" sz="1000" dirty="0">
              <a:solidFill>
                <a:srgbClr val="1B344A"/>
              </a:solidFill>
              <a:cs typeface="Arial" pitchFamily="34" charset="0"/>
            </a:endParaRPr>
          </a:p>
        </p:txBody>
      </p:sp>
      <p:sp>
        <p:nvSpPr>
          <p:cNvPr id="12" name="Text Placeholder 2"/>
          <p:cNvSpPr>
            <a:spLocks noGrp="1"/>
          </p:cNvSpPr>
          <p:nvPr>
            <p:ph idx="10"/>
          </p:nvPr>
        </p:nvSpPr>
        <p:spPr>
          <a:xfrm>
            <a:off x="4666930" y="990600"/>
            <a:ext cx="4297680" cy="5486400"/>
          </a:xfrm>
          <a:prstGeom prst="rect">
            <a:avLst/>
          </a:prstGeom>
        </p:spPr>
        <p:txBody>
          <a:bodyPr vert="horz" lIns="45720" tIns="0" rIns="45720" bIns="0" rtlCol="0">
            <a:noAutofit/>
          </a:bodyPr>
          <a:lstStyle>
            <a:lvl1pPr marL="227013" indent="-227013">
              <a:buFont typeface="Arial" pitchFamily="34" charset="0"/>
              <a:buChar char="•"/>
              <a:defRPr sz="2800">
                <a:latin typeface="+mn-lt"/>
                <a:ea typeface="Verdana" panose="020B0604030504040204" pitchFamily="34" charset="0"/>
                <a:cs typeface="Verdana" panose="020B0604030504040204" pitchFamily="34" charset="0"/>
              </a:defRPr>
            </a:lvl1pPr>
            <a:lvl2pPr marL="574675" indent="-233363">
              <a:buFont typeface="Arial" pitchFamily="34" charset="0"/>
              <a:buChar char="•"/>
              <a:defRPr sz="2600">
                <a:latin typeface="+mn-lt"/>
                <a:ea typeface="Verdana" panose="020B0604030504040204" pitchFamily="34" charset="0"/>
                <a:cs typeface="Verdana" panose="020B0604030504040204" pitchFamily="34" charset="0"/>
              </a:defRPr>
            </a:lvl2pPr>
            <a:lvl3pPr marL="914400" indent="-230188">
              <a:buFont typeface="Arial" pitchFamily="34" charset="0"/>
              <a:buChar char="•"/>
              <a:defRPr sz="2400">
                <a:latin typeface="+mn-lt"/>
                <a:ea typeface="Verdana" panose="020B0604030504040204" pitchFamily="34" charset="0"/>
                <a:cs typeface="Verdana" panose="020B0604030504040204" pitchFamily="34" charset="0"/>
              </a:defRPr>
            </a:lvl3pPr>
            <a:lvl4pPr marL="1199739" indent="-171450">
              <a:buFont typeface="Arial" pitchFamily="34" charset="0"/>
              <a:buChar char="•"/>
              <a:defRPr sz="1600"/>
            </a:lvl4pPr>
            <a:lvl5pPr marL="1542501" indent="-171450">
              <a:buFont typeface="Arial" pitchFamily="34" charset="0"/>
              <a:buChar char="•"/>
              <a:defRPr sz="1400"/>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3170956325"/>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_Text - Blue Banner">
    <p:bg>
      <p:bgPr>
        <a:solidFill>
          <a:schemeClr val="bg2"/>
        </a:solidFill>
        <a:effectLst/>
      </p:bgPr>
    </p:bg>
    <p:spTree>
      <p:nvGrpSpPr>
        <p:cNvPr id="1" name=""/>
        <p:cNvGrpSpPr/>
        <p:nvPr/>
      </p:nvGrpSpPr>
      <p:grpSpPr>
        <a:xfrm>
          <a:off x="0" y="0"/>
          <a:ext cx="0" cy="0"/>
          <a:chOff x="0" y="0"/>
          <a:chExt cx="0" cy="0"/>
        </a:xfrm>
      </p:grpSpPr>
      <p:sp>
        <p:nvSpPr>
          <p:cNvPr id="7" name="Rectangle 6"/>
          <p:cNvSpPr/>
          <p:nvPr userDrawn="1"/>
        </p:nvSpPr>
        <p:spPr>
          <a:xfrm>
            <a:off x="-6927" y="276100"/>
            <a:ext cx="9150927" cy="617516"/>
          </a:xfrm>
          <a:prstGeom prst="rect">
            <a:avLst/>
          </a:prstGeom>
          <a:solidFill>
            <a:srgbClr val="0022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2" name="Rectangle 1"/>
          <p:cNvSpPr/>
          <p:nvPr/>
        </p:nvSpPr>
        <p:spPr>
          <a:xfrm>
            <a:off x="-6927" y="276100"/>
            <a:ext cx="9150927" cy="617516"/>
          </a:xfrm>
          <a:prstGeom prst="rect">
            <a:avLst/>
          </a:prstGeom>
          <a:solidFill>
            <a:srgbClr val="723E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3" name="Text Placeholder 2"/>
          <p:cNvSpPr>
            <a:spLocks noGrp="1"/>
          </p:cNvSpPr>
          <p:nvPr>
            <p:ph idx="1"/>
          </p:nvPr>
        </p:nvSpPr>
        <p:spPr>
          <a:xfrm>
            <a:off x="173741" y="990600"/>
            <a:ext cx="8741659" cy="5486400"/>
          </a:xfrm>
          <a:prstGeom prst="rect">
            <a:avLst/>
          </a:prstGeom>
        </p:spPr>
        <p:txBody>
          <a:bodyPr vert="horz" lIns="45720" tIns="0" rIns="45720" bIns="0" rtlCol="0">
            <a:noAutofit/>
          </a:bodyPr>
          <a:lstStyle>
            <a:lvl1pPr marL="227013" indent="-227013">
              <a:buFont typeface="Arial" pitchFamily="34" charset="0"/>
              <a:buChar char="•"/>
              <a:defRPr sz="2800">
                <a:solidFill>
                  <a:srgbClr val="000000"/>
                </a:solidFill>
                <a:latin typeface="+mn-lt"/>
                <a:ea typeface="Verdana" panose="020B0604030504040204" pitchFamily="34" charset="0"/>
                <a:cs typeface="Verdana" panose="020B0604030504040204" pitchFamily="34" charset="0"/>
              </a:defRPr>
            </a:lvl1pPr>
            <a:lvl2pPr marL="574675" indent="-233363">
              <a:buFont typeface="Arial" pitchFamily="34" charset="0"/>
              <a:buChar char="•"/>
              <a:defRPr sz="2600">
                <a:solidFill>
                  <a:srgbClr val="000000"/>
                </a:solidFill>
                <a:latin typeface="+mn-lt"/>
                <a:ea typeface="Verdana" panose="020B0604030504040204" pitchFamily="34" charset="0"/>
                <a:cs typeface="Verdana" panose="020B0604030504040204" pitchFamily="34" charset="0"/>
              </a:defRPr>
            </a:lvl2pPr>
            <a:lvl3pPr marL="914400" indent="-230188">
              <a:buFont typeface="Arial" pitchFamily="34" charset="0"/>
              <a:buChar char="•"/>
              <a:defRPr sz="2400">
                <a:solidFill>
                  <a:srgbClr val="000000"/>
                </a:solidFill>
                <a:latin typeface="+mn-lt"/>
                <a:ea typeface="Verdana" panose="020B0604030504040204" pitchFamily="34" charset="0"/>
                <a:cs typeface="Verdana" panose="020B0604030504040204" pitchFamily="34" charset="0"/>
              </a:defRPr>
            </a:lvl3pPr>
            <a:lvl4pPr marL="1199739" indent="-171450">
              <a:buFont typeface="Arial" pitchFamily="34" charset="0"/>
              <a:buChar char="•"/>
              <a:defRPr sz="1600">
                <a:solidFill>
                  <a:srgbClr val="000000"/>
                </a:solidFill>
              </a:defRPr>
            </a:lvl4pPr>
            <a:lvl5pPr marL="1542501" indent="-171450">
              <a:buFont typeface="Arial" pitchFamily="34" charset="0"/>
              <a:buChar char="•"/>
              <a:defRPr sz="1400">
                <a:solidFill>
                  <a:srgbClr val="000000"/>
                </a:solidFill>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9" name="TextBox 8"/>
          <p:cNvSpPr txBox="1"/>
          <p:nvPr userDrawn="1"/>
        </p:nvSpPr>
        <p:spPr>
          <a:xfrm>
            <a:off x="4375768" y="6636055"/>
            <a:ext cx="341760" cy="246221"/>
          </a:xfrm>
          <a:prstGeom prst="rect">
            <a:avLst/>
          </a:prstGeom>
          <a:noFill/>
        </p:spPr>
        <p:txBody>
          <a:bodyPr wrap="none" rtlCol="0">
            <a:spAutoFit/>
          </a:bodyPr>
          <a:lstStyle/>
          <a:p>
            <a:pPr defTabSz="685526"/>
            <a:fld id="{67BF6646-2CDE-4770-8BE7-98B0D01BE9CA}" type="slidenum">
              <a:rPr lang="en-CA" sz="1000" smtClean="0">
                <a:solidFill>
                  <a:srgbClr val="1B344A"/>
                </a:solidFill>
                <a:cs typeface="Arial" pitchFamily="34" charset="0"/>
              </a:rPr>
              <a:pPr defTabSz="685526"/>
              <a:t>‹#›</a:t>
            </a:fld>
            <a:endParaRPr lang="en-CA" sz="1000" dirty="0">
              <a:solidFill>
                <a:srgbClr val="1B344A"/>
              </a:solidFill>
              <a:cs typeface="Arial" pitchFamily="34" charset="0"/>
            </a:endParaRPr>
          </a:p>
        </p:txBody>
      </p:sp>
      <p:sp>
        <p:nvSpPr>
          <p:cNvPr id="10" name="Title 5"/>
          <p:cNvSpPr>
            <a:spLocks noGrp="1"/>
          </p:cNvSpPr>
          <p:nvPr>
            <p:ph type="title"/>
          </p:nvPr>
        </p:nvSpPr>
        <p:spPr>
          <a:xfrm>
            <a:off x="173740" y="320984"/>
            <a:ext cx="8970260" cy="533400"/>
          </a:xfrm>
          <a:noFill/>
        </p:spPr>
        <p:txBody>
          <a:bodyPr/>
          <a:lstStyle>
            <a:lvl1pPr>
              <a:defRPr sz="2800" b="0">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167639127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A2E3FB-765F-4E26-BAE8-82A5866214C6}" type="datetimeFigureOut">
              <a:rPr lang="en-US" smtClean="0"/>
              <a:t>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2BD272-1031-4148-B13A-EC5A3FAF68DA}" type="slidenum">
              <a:rPr lang="en-US" smtClean="0"/>
              <a:t>‹#›</a:t>
            </a:fld>
            <a:endParaRPr lang="en-US"/>
          </a:p>
        </p:txBody>
      </p:sp>
    </p:spTree>
    <p:extLst>
      <p:ext uri="{BB962C8B-B14F-4D97-AF65-F5344CB8AC3E}">
        <p14:creationId xmlns:p14="http://schemas.microsoft.com/office/powerpoint/2010/main" val="300807266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Double Pane - Blue Banner">
    <p:bg>
      <p:bgPr>
        <a:solidFill>
          <a:schemeClr val="bg2"/>
        </a:solidFill>
        <a:effectLst/>
      </p:bgPr>
    </p:bg>
    <p:spTree>
      <p:nvGrpSpPr>
        <p:cNvPr id="1" name=""/>
        <p:cNvGrpSpPr/>
        <p:nvPr/>
      </p:nvGrpSpPr>
      <p:grpSpPr>
        <a:xfrm>
          <a:off x="0" y="0"/>
          <a:ext cx="0" cy="0"/>
          <a:chOff x="0" y="0"/>
          <a:chExt cx="0" cy="0"/>
        </a:xfrm>
      </p:grpSpPr>
      <p:sp>
        <p:nvSpPr>
          <p:cNvPr id="9" name="Rectangle 8"/>
          <p:cNvSpPr/>
          <p:nvPr userDrawn="1"/>
        </p:nvSpPr>
        <p:spPr>
          <a:xfrm>
            <a:off x="-6927" y="276100"/>
            <a:ext cx="9150927" cy="617516"/>
          </a:xfrm>
          <a:prstGeom prst="rect">
            <a:avLst/>
          </a:prstGeom>
          <a:solidFill>
            <a:srgbClr val="0022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6" name="Rectangle 5"/>
          <p:cNvSpPr/>
          <p:nvPr/>
        </p:nvSpPr>
        <p:spPr>
          <a:xfrm>
            <a:off x="-6927" y="276100"/>
            <a:ext cx="9150927" cy="617516"/>
          </a:xfrm>
          <a:prstGeom prst="rect">
            <a:avLst/>
          </a:prstGeom>
          <a:solidFill>
            <a:srgbClr val="723E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7" name="Text Placeholder 2"/>
          <p:cNvSpPr>
            <a:spLocks noGrp="1"/>
          </p:cNvSpPr>
          <p:nvPr>
            <p:ph idx="1"/>
          </p:nvPr>
        </p:nvSpPr>
        <p:spPr>
          <a:xfrm>
            <a:off x="173741" y="990600"/>
            <a:ext cx="4297680" cy="5486400"/>
          </a:xfrm>
          <a:prstGeom prst="rect">
            <a:avLst/>
          </a:prstGeom>
        </p:spPr>
        <p:txBody>
          <a:bodyPr vert="horz" lIns="45720" tIns="0" rIns="45720" bIns="0" rtlCol="0">
            <a:noAutofit/>
          </a:bodyPr>
          <a:lstStyle>
            <a:lvl1pPr marL="227013" indent="-227013">
              <a:buFont typeface="Arial" pitchFamily="34" charset="0"/>
              <a:buChar char="•"/>
              <a:defRPr sz="2800">
                <a:latin typeface="+mn-lt"/>
                <a:ea typeface="Verdana" panose="020B0604030504040204" pitchFamily="34" charset="0"/>
                <a:cs typeface="Verdana" panose="020B0604030504040204" pitchFamily="34" charset="0"/>
              </a:defRPr>
            </a:lvl1pPr>
            <a:lvl2pPr marL="574675" indent="-233363">
              <a:buFont typeface="Arial" pitchFamily="34" charset="0"/>
              <a:buChar char="•"/>
              <a:defRPr sz="2600">
                <a:latin typeface="+mn-lt"/>
                <a:ea typeface="Verdana" panose="020B0604030504040204" pitchFamily="34" charset="0"/>
                <a:cs typeface="Verdana" panose="020B0604030504040204" pitchFamily="34" charset="0"/>
              </a:defRPr>
            </a:lvl2pPr>
            <a:lvl3pPr marL="914400" indent="-230188">
              <a:buFont typeface="Arial" pitchFamily="34" charset="0"/>
              <a:buChar char="•"/>
              <a:defRPr sz="2400">
                <a:latin typeface="+mn-lt"/>
                <a:ea typeface="Verdana" panose="020B0604030504040204" pitchFamily="34" charset="0"/>
                <a:cs typeface="Verdana" panose="020B0604030504040204" pitchFamily="34" charset="0"/>
              </a:defRPr>
            </a:lvl3pPr>
            <a:lvl4pPr marL="1199739" indent="-171450">
              <a:buFont typeface="Arial" pitchFamily="34" charset="0"/>
              <a:buChar char="•"/>
              <a:defRPr sz="1600"/>
            </a:lvl4pPr>
            <a:lvl5pPr marL="1542501" indent="-171450">
              <a:buFont typeface="Arial" pitchFamily="34" charset="0"/>
              <a:buChar char="•"/>
              <a:defRPr sz="1400"/>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5" name="Title 5"/>
          <p:cNvSpPr>
            <a:spLocks noGrp="1"/>
          </p:cNvSpPr>
          <p:nvPr>
            <p:ph type="title"/>
          </p:nvPr>
        </p:nvSpPr>
        <p:spPr>
          <a:xfrm>
            <a:off x="173740" y="320984"/>
            <a:ext cx="8970260" cy="533400"/>
          </a:xfrm>
          <a:noFill/>
        </p:spPr>
        <p:txBody>
          <a:bodyPr/>
          <a:lstStyle>
            <a:lvl1pPr>
              <a:defRPr sz="2800" b="0">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edit Master title style</a:t>
            </a:r>
            <a:endParaRPr lang="en-US" dirty="0"/>
          </a:p>
        </p:txBody>
      </p:sp>
      <p:sp>
        <p:nvSpPr>
          <p:cNvPr id="13" name="TextBox 12"/>
          <p:cNvSpPr txBox="1"/>
          <p:nvPr userDrawn="1"/>
        </p:nvSpPr>
        <p:spPr>
          <a:xfrm>
            <a:off x="4375768" y="6636055"/>
            <a:ext cx="341760" cy="246221"/>
          </a:xfrm>
          <a:prstGeom prst="rect">
            <a:avLst/>
          </a:prstGeom>
          <a:noFill/>
        </p:spPr>
        <p:txBody>
          <a:bodyPr wrap="none" rtlCol="0">
            <a:spAutoFit/>
          </a:bodyPr>
          <a:lstStyle/>
          <a:p>
            <a:pPr defTabSz="685526"/>
            <a:fld id="{67BF6646-2CDE-4770-8BE7-98B0D01BE9CA}" type="slidenum">
              <a:rPr lang="en-CA" sz="1000" smtClean="0">
                <a:solidFill>
                  <a:srgbClr val="1B344A"/>
                </a:solidFill>
                <a:cs typeface="Arial" pitchFamily="34" charset="0"/>
              </a:rPr>
              <a:pPr defTabSz="685526"/>
              <a:t>‹#›</a:t>
            </a:fld>
            <a:endParaRPr lang="en-CA" sz="1000" dirty="0">
              <a:solidFill>
                <a:srgbClr val="1B344A"/>
              </a:solidFill>
              <a:cs typeface="Arial" pitchFamily="34" charset="0"/>
            </a:endParaRPr>
          </a:p>
        </p:txBody>
      </p:sp>
      <p:sp>
        <p:nvSpPr>
          <p:cNvPr id="12" name="Text Placeholder 2"/>
          <p:cNvSpPr>
            <a:spLocks noGrp="1"/>
          </p:cNvSpPr>
          <p:nvPr>
            <p:ph idx="10"/>
          </p:nvPr>
        </p:nvSpPr>
        <p:spPr>
          <a:xfrm>
            <a:off x="4666930" y="990600"/>
            <a:ext cx="4297680" cy="5486400"/>
          </a:xfrm>
          <a:prstGeom prst="rect">
            <a:avLst/>
          </a:prstGeom>
        </p:spPr>
        <p:txBody>
          <a:bodyPr vert="horz" lIns="45720" tIns="0" rIns="45720" bIns="0" rtlCol="0">
            <a:noAutofit/>
          </a:bodyPr>
          <a:lstStyle>
            <a:lvl1pPr marL="227013" indent="-227013">
              <a:buFont typeface="Arial" pitchFamily="34" charset="0"/>
              <a:buChar char="•"/>
              <a:defRPr sz="2800">
                <a:latin typeface="+mn-lt"/>
                <a:ea typeface="Verdana" panose="020B0604030504040204" pitchFamily="34" charset="0"/>
                <a:cs typeface="Verdana" panose="020B0604030504040204" pitchFamily="34" charset="0"/>
              </a:defRPr>
            </a:lvl1pPr>
            <a:lvl2pPr marL="574675" indent="-233363">
              <a:buFont typeface="Arial" pitchFamily="34" charset="0"/>
              <a:buChar char="•"/>
              <a:defRPr sz="2600">
                <a:latin typeface="+mn-lt"/>
                <a:ea typeface="Verdana" panose="020B0604030504040204" pitchFamily="34" charset="0"/>
                <a:cs typeface="Verdana" panose="020B0604030504040204" pitchFamily="34" charset="0"/>
              </a:defRPr>
            </a:lvl2pPr>
            <a:lvl3pPr marL="914400" indent="-230188">
              <a:buFont typeface="Arial" pitchFamily="34" charset="0"/>
              <a:buChar char="•"/>
              <a:defRPr sz="2400">
                <a:latin typeface="+mn-lt"/>
                <a:ea typeface="Verdana" panose="020B0604030504040204" pitchFamily="34" charset="0"/>
                <a:cs typeface="Verdana" panose="020B0604030504040204" pitchFamily="34" charset="0"/>
              </a:defRPr>
            </a:lvl3pPr>
            <a:lvl4pPr marL="1199739" indent="-171450">
              <a:buFont typeface="Arial" pitchFamily="34" charset="0"/>
              <a:buChar char="•"/>
              <a:defRPr sz="1600"/>
            </a:lvl4pPr>
            <a:lvl5pPr marL="1542501" indent="-171450">
              <a:buFont typeface="Arial" pitchFamily="34" charset="0"/>
              <a:buChar char="•"/>
              <a:defRPr sz="1400"/>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4087216606"/>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Text - Blue Banner">
    <p:bg>
      <p:bgPr>
        <a:solidFill>
          <a:schemeClr val="bg2"/>
        </a:solidFill>
        <a:effectLst/>
      </p:bgPr>
    </p:bg>
    <p:spTree>
      <p:nvGrpSpPr>
        <p:cNvPr id="1" name=""/>
        <p:cNvGrpSpPr/>
        <p:nvPr/>
      </p:nvGrpSpPr>
      <p:grpSpPr>
        <a:xfrm>
          <a:off x="0" y="0"/>
          <a:ext cx="0" cy="0"/>
          <a:chOff x="0" y="0"/>
          <a:chExt cx="0" cy="0"/>
        </a:xfrm>
      </p:grpSpPr>
      <p:sp>
        <p:nvSpPr>
          <p:cNvPr id="7" name="Rectangle 6"/>
          <p:cNvSpPr/>
          <p:nvPr userDrawn="1"/>
        </p:nvSpPr>
        <p:spPr>
          <a:xfrm>
            <a:off x="-6927" y="276100"/>
            <a:ext cx="9150927" cy="617516"/>
          </a:xfrm>
          <a:prstGeom prst="rect">
            <a:avLst/>
          </a:prstGeom>
          <a:solidFill>
            <a:srgbClr val="0022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2" name="Rectangle 1"/>
          <p:cNvSpPr/>
          <p:nvPr/>
        </p:nvSpPr>
        <p:spPr>
          <a:xfrm>
            <a:off x="-6927" y="276100"/>
            <a:ext cx="9150927" cy="617516"/>
          </a:xfrm>
          <a:prstGeom prst="rect">
            <a:avLst/>
          </a:prstGeom>
          <a:solidFill>
            <a:srgbClr val="00A3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3" name="Text Placeholder 2"/>
          <p:cNvSpPr>
            <a:spLocks noGrp="1"/>
          </p:cNvSpPr>
          <p:nvPr>
            <p:ph idx="1"/>
          </p:nvPr>
        </p:nvSpPr>
        <p:spPr>
          <a:xfrm>
            <a:off x="173741" y="990600"/>
            <a:ext cx="8741659" cy="5486400"/>
          </a:xfrm>
          <a:prstGeom prst="rect">
            <a:avLst/>
          </a:prstGeom>
        </p:spPr>
        <p:txBody>
          <a:bodyPr vert="horz" lIns="45720" tIns="0" rIns="45720" bIns="0" rtlCol="0">
            <a:noAutofit/>
          </a:bodyPr>
          <a:lstStyle>
            <a:lvl1pPr marL="227013" indent="-227013">
              <a:buFont typeface="Arial" pitchFamily="34" charset="0"/>
              <a:buChar char="•"/>
              <a:defRPr sz="2800">
                <a:solidFill>
                  <a:srgbClr val="000000"/>
                </a:solidFill>
                <a:latin typeface="+mn-lt"/>
                <a:ea typeface="Verdana" panose="020B0604030504040204" pitchFamily="34" charset="0"/>
                <a:cs typeface="Verdana" panose="020B0604030504040204" pitchFamily="34" charset="0"/>
              </a:defRPr>
            </a:lvl1pPr>
            <a:lvl2pPr marL="574675" indent="-233363">
              <a:buFont typeface="Arial" pitchFamily="34" charset="0"/>
              <a:buChar char="•"/>
              <a:defRPr sz="2600">
                <a:solidFill>
                  <a:srgbClr val="000000"/>
                </a:solidFill>
                <a:latin typeface="+mn-lt"/>
                <a:ea typeface="Verdana" panose="020B0604030504040204" pitchFamily="34" charset="0"/>
                <a:cs typeface="Verdana" panose="020B0604030504040204" pitchFamily="34" charset="0"/>
              </a:defRPr>
            </a:lvl2pPr>
            <a:lvl3pPr marL="914400" indent="-230188">
              <a:buFont typeface="Arial" pitchFamily="34" charset="0"/>
              <a:buChar char="•"/>
              <a:defRPr sz="2400">
                <a:solidFill>
                  <a:srgbClr val="000000"/>
                </a:solidFill>
                <a:latin typeface="+mn-lt"/>
                <a:ea typeface="Verdana" panose="020B0604030504040204" pitchFamily="34" charset="0"/>
                <a:cs typeface="Verdana" panose="020B0604030504040204" pitchFamily="34" charset="0"/>
              </a:defRPr>
            </a:lvl3pPr>
            <a:lvl4pPr marL="1199739" indent="-171450">
              <a:buFont typeface="Arial" pitchFamily="34" charset="0"/>
              <a:buChar char="•"/>
              <a:defRPr sz="1600">
                <a:solidFill>
                  <a:srgbClr val="000000"/>
                </a:solidFill>
              </a:defRPr>
            </a:lvl4pPr>
            <a:lvl5pPr marL="1542501" indent="-171450">
              <a:buFont typeface="Arial" pitchFamily="34" charset="0"/>
              <a:buChar char="•"/>
              <a:defRPr sz="1400">
                <a:solidFill>
                  <a:srgbClr val="000000"/>
                </a:solidFill>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9" name="TextBox 8"/>
          <p:cNvSpPr txBox="1"/>
          <p:nvPr userDrawn="1"/>
        </p:nvSpPr>
        <p:spPr>
          <a:xfrm>
            <a:off x="4375768" y="6636055"/>
            <a:ext cx="341760" cy="246221"/>
          </a:xfrm>
          <a:prstGeom prst="rect">
            <a:avLst/>
          </a:prstGeom>
          <a:noFill/>
        </p:spPr>
        <p:txBody>
          <a:bodyPr wrap="none" rtlCol="0">
            <a:spAutoFit/>
          </a:bodyPr>
          <a:lstStyle/>
          <a:p>
            <a:pPr defTabSz="685526"/>
            <a:fld id="{67BF6646-2CDE-4770-8BE7-98B0D01BE9CA}" type="slidenum">
              <a:rPr lang="en-CA" sz="1000" smtClean="0">
                <a:solidFill>
                  <a:srgbClr val="1B344A"/>
                </a:solidFill>
                <a:cs typeface="Arial" pitchFamily="34" charset="0"/>
              </a:rPr>
              <a:pPr defTabSz="685526"/>
              <a:t>‹#›</a:t>
            </a:fld>
            <a:endParaRPr lang="en-CA" sz="1000" dirty="0">
              <a:solidFill>
                <a:srgbClr val="1B344A"/>
              </a:solidFill>
              <a:cs typeface="Arial" pitchFamily="34" charset="0"/>
            </a:endParaRPr>
          </a:p>
        </p:txBody>
      </p:sp>
      <p:sp>
        <p:nvSpPr>
          <p:cNvPr id="10" name="Title 5"/>
          <p:cNvSpPr>
            <a:spLocks noGrp="1"/>
          </p:cNvSpPr>
          <p:nvPr>
            <p:ph type="title"/>
          </p:nvPr>
        </p:nvSpPr>
        <p:spPr>
          <a:xfrm>
            <a:off x="173740" y="320984"/>
            <a:ext cx="8970260" cy="533400"/>
          </a:xfrm>
          <a:noFill/>
        </p:spPr>
        <p:txBody>
          <a:bodyPr/>
          <a:lstStyle>
            <a:lvl1pPr>
              <a:defRPr sz="2800" b="0">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363077980"/>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_Double Pane - Blue Banner">
    <p:bg>
      <p:bgPr>
        <a:solidFill>
          <a:schemeClr val="bg2"/>
        </a:solidFill>
        <a:effectLst/>
      </p:bgPr>
    </p:bg>
    <p:spTree>
      <p:nvGrpSpPr>
        <p:cNvPr id="1" name=""/>
        <p:cNvGrpSpPr/>
        <p:nvPr/>
      </p:nvGrpSpPr>
      <p:grpSpPr>
        <a:xfrm>
          <a:off x="0" y="0"/>
          <a:ext cx="0" cy="0"/>
          <a:chOff x="0" y="0"/>
          <a:chExt cx="0" cy="0"/>
        </a:xfrm>
      </p:grpSpPr>
      <p:sp>
        <p:nvSpPr>
          <p:cNvPr id="9" name="Rectangle 8"/>
          <p:cNvSpPr/>
          <p:nvPr userDrawn="1"/>
        </p:nvSpPr>
        <p:spPr>
          <a:xfrm>
            <a:off x="-6927" y="276100"/>
            <a:ext cx="9150927" cy="617516"/>
          </a:xfrm>
          <a:prstGeom prst="rect">
            <a:avLst/>
          </a:prstGeom>
          <a:solidFill>
            <a:srgbClr val="0022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6" name="Rectangle 5"/>
          <p:cNvSpPr/>
          <p:nvPr/>
        </p:nvSpPr>
        <p:spPr>
          <a:xfrm>
            <a:off x="-6927" y="276100"/>
            <a:ext cx="9150927" cy="617516"/>
          </a:xfrm>
          <a:prstGeom prst="rect">
            <a:avLst/>
          </a:prstGeom>
          <a:solidFill>
            <a:srgbClr val="00A3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7" name="Text Placeholder 2"/>
          <p:cNvSpPr>
            <a:spLocks noGrp="1"/>
          </p:cNvSpPr>
          <p:nvPr>
            <p:ph idx="1"/>
          </p:nvPr>
        </p:nvSpPr>
        <p:spPr>
          <a:xfrm>
            <a:off x="173741" y="990600"/>
            <a:ext cx="4297680" cy="5486400"/>
          </a:xfrm>
          <a:prstGeom prst="rect">
            <a:avLst/>
          </a:prstGeom>
        </p:spPr>
        <p:txBody>
          <a:bodyPr vert="horz" lIns="45720" tIns="0" rIns="45720" bIns="0" rtlCol="0">
            <a:noAutofit/>
          </a:bodyPr>
          <a:lstStyle>
            <a:lvl1pPr marL="227013" indent="-227013">
              <a:buFont typeface="Arial" pitchFamily="34" charset="0"/>
              <a:buChar char="•"/>
              <a:defRPr sz="2800">
                <a:latin typeface="+mn-lt"/>
                <a:ea typeface="Verdana" panose="020B0604030504040204" pitchFamily="34" charset="0"/>
                <a:cs typeface="Verdana" panose="020B0604030504040204" pitchFamily="34" charset="0"/>
              </a:defRPr>
            </a:lvl1pPr>
            <a:lvl2pPr marL="574675" indent="-233363">
              <a:buFont typeface="Arial" pitchFamily="34" charset="0"/>
              <a:buChar char="•"/>
              <a:defRPr sz="2600">
                <a:latin typeface="+mn-lt"/>
                <a:ea typeface="Verdana" panose="020B0604030504040204" pitchFamily="34" charset="0"/>
                <a:cs typeface="Verdana" panose="020B0604030504040204" pitchFamily="34" charset="0"/>
              </a:defRPr>
            </a:lvl2pPr>
            <a:lvl3pPr marL="914400" indent="-230188">
              <a:buFont typeface="Arial" pitchFamily="34" charset="0"/>
              <a:buChar char="•"/>
              <a:defRPr sz="2400">
                <a:latin typeface="+mn-lt"/>
                <a:ea typeface="Verdana" panose="020B0604030504040204" pitchFamily="34" charset="0"/>
                <a:cs typeface="Verdana" panose="020B0604030504040204" pitchFamily="34" charset="0"/>
              </a:defRPr>
            </a:lvl3pPr>
            <a:lvl4pPr marL="1199739" indent="-171450">
              <a:buFont typeface="Arial" pitchFamily="34" charset="0"/>
              <a:buChar char="•"/>
              <a:defRPr sz="1600"/>
            </a:lvl4pPr>
            <a:lvl5pPr marL="1542501" indent="-171450">
              <a:buFont typeface="Arial" pitchFamily="34" charset="0"/>
              <a:buChar char="•"/>
              <a:defRPr sz="1400"/>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5" name="Title 5"/>
          <p:cNvSpPr>
            <a:spLocks noGrp="1"/>
          </p:cNvSpPr>
          <p:nvPr>
            <p:ph type="title"/>
          </p:nvPr>
        </p:nvSpPr>
        <p:spPr>
          <a:xfrm>
            <a:off x="173740" y="320984"/>
            <a:ext cx="8970260" cy="533400"/>
          </a:xfrm>
          <a:noFill/>
        </p:spPr>
        <p:txBody>
          <a:bodyPr/>
          <a:lstStyle>
            <a:lvl1pPr>
              <a:defRPr sz="2800" b="0">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edit Master title style</a:t>
            </a:r>
            <a:endParaRPr lang="en-US" dirty="0"/>
          </a:p>
        </p:txBody>
      </p:sp>
      <p:sp>
        <p:nvSpPr>
          <p:cNvPr id="13" name="TextBox 12"/>
          <p:cNvSpPr txBox="1"/>
          <p:nvPr userDrawn="1"/>
        </p:nvSpPr>
        <p:spPr>
          <a:xfrm>
            <a:off x="4375768" y="6636055"/>
            <a:ext cx="341760" cy="246221"/>
          </a:xfrm>
          <a:prstGeom prst="rect">
            <a:avLst/>
          </a:prstGeom>
          <a:noFill/>
        </p:spPr>
        <p:txBody>
          <a:bodyPr wrap="none" rtlCol="0">
            <a:spAutoFit/>
          </a:bodyPr>
          <a:lstStyle/>
          <a:p>
            <a:pPr defTabSz="685526"/>
            <a:fld id="{67BF6646-2CDE-4770-8BE7-98B0D01BE9CA}" type="slidenum">
              <a:rPr lang="en-CA" sz="1000" smtClean="0">
                <a:solidFill>
                  <a:srgbClr val="1B344A"/>
                </a:solidFill>
                <a:cs typeface="Arial" pitchFamily="34" charset="0"/>
              </a:rPr>
              <a:pPr defTabSz="685526"/>
              <a:t>‹#›</a:t>
            </a:fld>
            <a:endParaRPr lang="en-CA" sz="1000" dirty="0">
              <a:solidFill>
                <a:srgbClr val="1B344A"/>
              </a:solidFill>
              <a:cs typeface="Arial" pitchFamily="34" charset="0"/>
            </a:endParaRPr>
          </a:p>
        </p:txBody>
      </p:sp>
      <p:sp>
        <p:nvSpPr>
          <p:cNvPr id="12" name="Text Placeholder 2"/>
          <p:cNvSpPr>
            <a:spLocks noGrp="1"/>
          </p:cNvSpPr>
          <p:nvPr>
            <p:ph idx="10"/>
          </p:nvPr>
        </p:nvSpPr>
        <p:spPr>
          <a:xfrm>
            <a:off x="4666930" y="990600"/>
            <a:ext cx="4297680" cy="5486400"/>
          </a:xfrm>
          <a:prstGeom prst="rect">
            <a:avLst/>
          </a:prstGeom>
        </p:spPr>
        <p:txBody>
          <a:bodyPr vert="horz" lIns="45720" tIns="0" rIns="45720" bIns="0" rtlCol="0">
            <a:noAutofit/>
          </a:bodyPr>
          <a:lstStyle>
            <a:lvl1pPr marL="227013" indent="-227013">
              <a:buFont typeface="Arial" pitchFamily="34" charset="0"/>
              <a:buChar char="•"/>
              <a:defRPr sz="2800">
                <a:latin typeface="+mn-lt"/>
                <a:ea typeface="Verdana" panose="020B0604030504040204" pitchFamily="34" charset="0"/>
                <a:cs typeface="Verdana" panose="020B0604030504040204" pitchFamily="34" charset="0"/>
              </a:defRPr>
            </a:lvl1pPr>
            <a:lvl2pPr marL="574675" indent="-233363">
              <a:buFont typeface="Arial" pitchFamily="34" charset="0"/>
              <a:buChar char="•"/>
              <a:defRPr sz="2600">
                <a:latin typeface="+mn-lt"/>
                <a:ea typeface="Verdana" panose="020B0604030504040204" pitchFamily="34" charset="0"/>
                <a:cs typeface="Verdana" panose="020B0604030504040204" pitchFamily="34" charset="0"/>
              </a:defRPr>
            </a:lvl2pPr>
            <a:lvl3pPr marL="914400" indent="-230188">
              <a:buFont typeface="Arial" pitchFamily="34" charset="0"/>
              <a:buChar char="•"/>
              <a:defRPr sz="2400">
                <a:latin typeface="+mn-lt"/>
                <a:ea typeface="Verdana" panose="020B0604030504040204" pitchFamily="34" charset="0"/>
                <a:cs typeface="Verdana" panose="020B0604030504040204" pitchFamily="34" charset="0"/>
              </a:defRPr>
            </a:lvl3pPr>
            <a:lvl4pPr marL="1199739" indent="-171450">
              <a:buFont typeface="Arial" pitchFamily="34" charset="0"/>
              <a:buChar char="•"/>
              <a:defRPr sz="1600"/>
            </a:lvl4pPr>
            <a:lvl5pPr marL="1542501" indent="-171450">
              <a:buFont typeface="Arial" pitchFamily="34" charset="0"/>
              <a:buChar char="•"/>
              <a:defRPr sz="1400"/>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2904915668"/>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Text - Purple Banner">
    <p:bg>
      <p:bgPr>
        <a:solidFill>
          <a:schemeClr val="bg2"/>
        </a:solidFill>
        <a:effectLst/>
      </p:bgPr>
    </p:bg>
    <p:spTree>
      <p:nvGrpSpPr>
        <p:cNvPr id="1" name=""/>
        <p:cNvGrpSpPr/>
        <p:nvPr/>
      </p:nvGrpSpPr>
      <p:grpSpPr>
        <a:xfrm>
          <a:off x="0" y="0"/>
          <a:ext cx="0" cy="0"/>
          <a:chOff x="0" y="0"/>
          <a:chExt cx="0" cy="0"/>
        </a:xfrm>
      </p:grpSpPr>
      <p:sp>
        <p:nvSpPr>
          <p:cNvPr id="12" name="Rectangle 11"/>
          <p:cNvSpPr/>
          <p:nvPr userDrawn="1"/>
        </p:nvSpPr>
        <p:spPr>
          <a:xfrm>
            <a:off x="-6927" y="276100"/>
            <a:ext cx="9150927" cy="617516"/>
          </a:xfrm>
          <a:prstGeom prst="rect">
            <a:avLst/>
          </a:prstGeom>
          <a:solidFill>
            <a:srgbClr val="5457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3" name="Text Placeholder 2"/>
          <p:cNvSpPr>
            <a:spLocks noGrp="1"/>
          </p:cNvSpPr>
          <p:nvPr>
            <p:ph idx="1"/>
          </p:nvPr>
        </p:nvSpPr>
        <p:spPr>
          <a:xfrm>
            <a:off x="173741" y="990600"/>
            <a:ext cx="8741659" cy="5486400"/>
          </a:xfrm>
          <a:prstGeom prst="rect">
            <a:avLst/>
          </a:prstGeom>
        </p:spPr>
        <p:txBody>
          <a:bodyPr vert="horz" lIns="45720" tIns="0" rIns="45720" bIns="0" rtlCol="0">
            <a:noAutofit/>
          </a:bodyPr>
          <a:lstStyle>
            <a:lvl1pPr marL="227013" indent="-227013">
              <a:buFont typeface="Arial" pitchFamily="34" charset="0"/>
              <a:buChar char="•"/>
              <a:defRPr sz="2800">
                <a:solidFill>
                  <a:srgbClr val="000000"/>
                </a:solidFill>
                <a:latin typeface="+mn-lt"/>
                <a:ea typeface="Verdana" panose="020B0604030504040204" pitchFamily="34" charset="0"/>
                <a:cs typeface="Verdana" panose="020B0604030504040204" pitchFamily="34" charset="0"/>
              </a:defRPr>
            </a:lvl1pPr>
            <a:lvl2pPr marL="574675" indent="-233363">
              <a:buFont typeface="Arial" pitchFamily="34" charset="0"/>
              <a:buChar char="•"/>
              <a:defRPr sz="2600">
                <a:solidFill>
                  <a:srgbClr val="000000"/>
                </a:solidFill>
                <a:latin typeface="+mn-lt"/>
                <a:ea typeface="Verdana" panose="020B0604030504040204" pitchFamily="34" charset="0"/>
                <a:cs typeface="Verdana" panose="020B0604030504040204" pitchFamily="34" charset="0"/>
              </a:defRPr>
            </a:lvl2pPr>
            <a:lvl3pPr marL="914400" indent="-230188">
              <a:buFont typeface="Arial" pitchFamily="34" charset="0"/>
              <a:buChar char="•"/>
              <a:defRPr sz="2400">
                <a:solidFill>
                  <a:srgbClr val="000000"/>
                </a:solidFill>
                <a:latin typeface="+mn-lt"/>
                <a:ea typeface="Verdana" panose="020B0604030504040204" pitchFamily="34" charset="0"/>
                <a:cs typeface="Verdana" panose="020B0604030504040204" pitchFamily="34" charset="0"/>
              </a:defRPr>
            </a:lvl3pPr>
            <a:lvl4pPr marL="1199739" indent="-171450">
              <a:buFont typeface="Arial" pitchFamily="34" charset="0"/>
              <a:buChar char="•"/>
              <a:defRPr sz="1600">
                <a:solidFill>
                  <a:srgbClr val="000000"/>
                </a:solidFill>
              </a:defRPr>
            </a:lvl4pPr>
            <a:lvl5pPr marL="1542501" indent="-171450">
              <a:buFont typeface="Arial" pitchFamily="34" charset="0"/>
              <a:buChar char="•"/>
              <a:defRPr sz="1400">
                <a:solidFill>
                  <a:srgbClr val="000000"/>
                </a:solidFill>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9" name="TextBox 8"/>
          <p:cNvSpPr txBox="1"/>
          <p:nvPr userDrawn="1"/>
        </p:nvSpPr>
        <p:spPr>
          <a:xfrm>
            <a:off x="4375768" y="6636055"/>
            <a:ext cx="341760" cy="246221"/>
          </a:xfrm>
          <a:prstGeom prst="rect">
            <a:avLst/>
          </a:prstGeom>
          <a:noFill/>
        </p:spPr>
        <p:txBody>
          <a:bodyPr wrap="none" rtlCol="0">
            <a:spAutoFit/>
          </a:bodyPr>
          <a:lstStyle/>
          <a:p>
            <a:pPr defTabSz="685526"/>
            <a:fld id="{67BF6646-2CDE-4770-8BE7-98B0D01BE9CA}" type="slidenum">
              <a:rPr lang="en-CA" sz="1000" smtClean="0">
                <a:solidFill>
                  <a:srgbClr val="1B344A"/>
                </a:solidFill>
                <a:cs typeface="Arial" pitchFamily="34" charset="0"/>
              </a:rPr>
              <a:pPr defTabSz="685526"/>
              <a:t>‹#›</a:t>
            </a:fld>
            <a:endParaRPr lang="en-CA" sz="1000" dirty="0">
              <a:solidFill>
                <a:srgbClr val="1B344A"/>
              </a:solidFill>
              <a:cs typeface="Arial" pitchFamily="34" charset="0"/>
            </a:endParaRPr>
          </a:p>
        </p:txBody>
      </p:sp>
      <p:sp>
        <p:nvSpPr>
          <p:cNvPr id="15" name="Title 5"/>
          <p:cNvSpPr>
            <a:spLocks noGrp="1"/>
          </p:cNvSpPr>
          <p:nvPr>
            <p:ph type="title"/>
          </p:nvPr>
        </p:nvSpPr>
        <p:spPr>
          <a:xfrm>
            <a:off x="173740" y="320984"/>
            <a:ext cx="8970260" cy="533400"/>
          </a:xfrm>
          <a:noFill/>
        </p:spPr>
        <p:txBody>
          <a:bodyPr/>
          <a:lstStyle>
            <a:lvl1pPr>
              <a:defRPr sz="2800" b="0">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1118835736"/>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_Double Pane - Purple Banner">
    <p:bg>
      <p:bgPr>
        <a:solidFill>
          <a:schemeClr val="bg2"/>
        </a:solidFill>
        <a:effectLst/>
      </p:bgPr>
    </p:bg>
    <p:spTree>
      <p:nvGrpSpPr>
        <p:cNvPr id="1" name=""/>
        <p:cNvGrpSpPr/>
        <p:nvPr/>
      </p:nvGrpSpPr>
      <p:grpSpPr>
        <a:xfrm>
          <a:off x="0" y="0"/>
          <a:ext cx="0" cy="0"/>
          <a:chOff x="0" y="0"/>
          <a:chExt cx="0" cy="0"/>
        </a:xfrm>
      </p:grpSpPr>
      <p:sp>
        <p:nvSpPr>
          <p:cNvPr id="7" name="Text Placeholder 2"/>
          <p:cNvSpPr>
            <a:spLocks noGrp="1"/>
          </p:cNvSpPr>
          <p:nvPr>
            <p:ph idx="1"/>
          </p:nvPr>
        </p:nvSpPr>
        <p:spPr>
          <a:xfrm>
            <a:off x="173741" y="990600"/>
            <a:ext cx="4297680" cy="5486400"/>
          </a:xfrm>
          <a:prstGeom prst="rect">
            <a:avLst/>
          </a:prstGeom>
        </p:spPr>
        <p:txBody>
          <a:bodyPr vert="horz" lIns="45720" tIns="0" rIns="45720" bIns="0" rtlCol="0">
            <a:noAutofit/>
          </a:bodyPr>
          <a:lstStyle>
            <a:lvl1pPr marL="227013" indent="-227013">
              <a:buFont typeface="Arial" pitchFamily="34" charset="0"/>
              <a:buChar char="•"/>
              <a:defRPr sz="2800">
                <a:latin typeface="+mn-lt"/>
                <a:ea typeface="Verdana" panose="020B0604030504040204" pitchFamily="34" charset="0"/>
                <a:cs typeface="Verdana" panose="020B0604030504040204" pitchFamily="34" charset="0"/>
              </a:defRPr>
            </a:lvl1pPr>
            <a:lvl2pPr marL="574675" indent="-233363">
              <a:buFont typeface="Arial" pitchFamily="34" charset="0"/>
              <a:buChar char="•"/>
              <a:defRPr sz="2600">
                <a:latin typeface="+mn-lt"/>
                <a:ea typeface="Verdana" panose="020B0604030504040204" pitchFamily="34" charset="0"/>
                <a:cs typeface="Verdana" panose="020B0604030504040204" pitchFamily="34" charset="0"/>
              </a:defRPr>
            </a:lvl2pPr>
            <a:lvl3pPr marL="914400" indent="-230188">
              <a:buFont typeface="Arial" pitchFamily="34" charset="0"/>
              <a:buChar char="•"/>
              <a:defRPr sz="2400">
                <a:latin typeface="+mn-lt"/>
                <a:ea typeface="Verdana" panose="020B0604030504040204" pitchFamily="34" charset="0"/>
                <a:cs typeface="Verdana" panose="020B0604030504040204" pitchFamily="34" charset="0"/>
              </a:defRPr>
            </a:lvl3pPr>
            <a:lvl4pPr marL="1199739" indent="-171450">
              <a:buFont typeface="Arial" pitchFamily="34" charset="0"/>
              <a:buChar char="•"/>
              <a:defRPr sz="1600"/>
            </a:lvl4pPr>
            <a:lvl5pPr marL="1542501" indent="-171450">
              <a:buFont typeface="Arial" pitchFamily="34" charset="0"/>
              <a:buChar char="•"/>
              <a:defRPr sz="1400"/>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13" name="TextBox 12"/>
          <p:cNvSpPr txBox="1"/>
          <p:nvPr userDrawn="1"/>
        </p:nvSpPr>
        <p:spPr>
          <a:xfrm>
            <a:off x="4375768" y="6636055"/>
            <a:ext cx="341760" cy="246221"/>
          </a:xfrm>
          <a:prstGeom prst="rect">
            <a:avLst/>
          </a:prstGeom>
          <a:noFill/>
        </p:spPr>
        <p:txBody>
          <a:bodyPr wrap="none" rtlCol="0">
            <a:spAutoFit/>
          </a:bodyPr>
          <a:lstStyle/>
          <a:p>
            <a:pPr defTabSz="685526"/>
            <a:fld id="{67BF6646-2CDE-4770-8BE7-98B0D01BE9CA}" type="slidenum">
              <a:rPr lang="en-CA" sz="1000" smtClean="0">
                <a:solidFill>
                  <a:srgbClr val="1B344A"/>
                </a:solidFill>
                <a:cs typeface="Arial" pitchFamily="34" charset="0"/>
              </a:rPr>
              <a:pPr defTabSz="685526"/>
              <a:t>‹#›</a:t>
            </a:fld>
            <a:endParaRPr lang="en-CA" sz="1000" dirty="0">
              <a:solidFill>
                <a:srgbClr val="1B344A"/>
              </a:solidFill>
              <a:cs typeface="Arial" pitchFamily="34" charset="0"/>
            </a:endParaRPr>
          </a:p>
        </p:txBody>
      </p:sp>
      <p:sp>
        <p:nvSpPr>
          <p:cNvPr id="12" name="Text Placeholder 2"/>
          <p:cNvSpPr>
            <a:spLocks noGrp="1"/>
          </p:cNvSpPr>
          <p:nvPr>
            <p:ph idx="10"/>
          </p:nvPr>
        </p:nvSpPr>
        <p:spPr>
          <a:xfrm>
            <a:off x="4666930" y="990600"/>
            <a:ext cx="4297680" cy="5486400"/>
          </a:xfrm>
          <a:prstGeom prst="rect">
            <a:avLst/>
          </a:prstGeom>
        </p:spPr>
        <p:txBody>
          <a:bodyPr vert="horz" lIns="45720" tIns="0" rIns="45720" bIns="0" rtlCol="0">
            <a:noAutofit/>
          </a:bodyPr>
          <a:lstStyle>
            <a:lvl1pPr marL="227013" indent="-227013">
              <a:buFont typeface="Arial" pitchFamily="34" charset="0"/>
              <a:buChar char="•"/>
              <a:defRPr sz="2800">
                <a:latin typeface="+mn-lt"/>
                <a:ea typeface="Verdana" panose="020B0604030504040204" pitchFamily="34" charset="0"/>
                <a:cs typeface="Verdana" panose="020B0604030504040204" pitchFamily="34" charset="0"/>
              </a:defRPr>
            </a:lvl1pPr>
            <a:lvl2pPr marL="574675" indent="-233363">
              <a:buFont typeface="Arial" pitchFamily="34" charset="0"/>
              <a:buChar char="•"/>
              <a:defRPr sz="2600">
                <a:latin typeface="+mn-lt"/>
                <a:ea typeface="Verdana" panose="020B0604030504040204" pitchFamily="34" charset="0"/>
                <a:cs typeface="Verdana" panose="020B0604030504040204" pitchFamily="34" charset="0"/>
              </a:defRPr>
            </a:lvl2pPr>
            <a:lvl3pPr marL="914400" indent="-230188">
              <a:buFont typeface="Arial" pitchFamily="34" charset="0"/>
              <a:buChar char="•"/>
              <a:defRPr sz="2400">
                <a:latin typeface="+mn-lt"/>
                <a:ea typeface="Verdana" panose="020B0604030504040204" pitchFamily="34" charset="0"/>
                <a:cs typeface="Verdana" panose="020B0604030504040204" pitchFamily="34" charset="0"/>
              </a:defRPr>
            </a:lvl3pPr>
            <a:lvl4pPr marL="1199739" indent="-171450">
              <a:buFont typeface="Arial" pitchFamily="34" charset="0"/>
              <a:buChar char="•"/>
              <a:defRPr sz="1600"/>
            </a:lvl4pPr>
            <a:lvl5pPr marL="1542501" indent="-171450">
              <a:buFont typeface="Arial" pitchFamily="34" charset="0"/>
              <a:buChar char="•"/>
              <a:defRPr sz="1400"/>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14" name="Rectangle 13"/>
          <p:cNvSpPr/>
          <p:nvPr userDrawn="1"/>
        </p:nvSpPr>
        <p:spPr>
          <a:xfrm>
            <a:off x="-6927" y="276100"/>
            <a:ext cx="9150927" cy="617516"/>
          </a:xfrm>
          <a:prstGeom prst="rect">
            <a:avLst/>
          </a:prstGeom>
          <a:solidFill>
            <a:srgbClr val="5457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15" name="Title 5"/>
          <p:cNvSpPr>
            <a:spLocks noGrp="1"/>
          </p:cNvSpPr>
          <p:nvPr>
            <p:ph type="title"/>
          </p:nvPr>
        </p:nvSpPr>
        <p:spPr>
          <a:xfrm>
            <a:off x="173740" y="320984"/>
            <a:ext cx="8970260" cy="533400"/>
          </a:xfrm>
          <a:noFill/>
        </p:spPr>
        <p:txBody>
          <a:bodyPr/>
          <a:lstStyle>
            <a:lvl1pPr>
              <a:defRPr sz="2800" b="0">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682840058"/>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3_Text - Turquoise Banner">
    <p:bg>
      <p:bgPr>
        <a:solidFill>
          <a:schemeClr val="bg2"/>
        </a:solidFill>
        <a:effectLst/>
      </p:bgPr>
    </p:bg>
    <p:spTree>
      <p:nvGrpSpPr>
        <p:cNvPr id="1" name=""/>
        <p:cNvGrpSpPr/>
        <p:nvPr/>
      </p:nvGrpSpPr>
      <p:grpSpPr>
        <a:xfrm>
          <a:off x="0" y="0"/>
          <a:ext cx="0" cy="0"/>
          <a:chOff x="0" y="0"/>
          <a:chExt cx="0" cy="0"/>
        </a:xfrm>
      </p:grpSpPr>
      <p:sp>
        <p:nvSpPr>
          <p:cNvPr id="3" name="Text Placeholder 2"/>
          <p:cNvSpPr>
            <a:spLocks noGrp="1"/>
          </p:cNvSpPr>
          <p:nvPr>
            <p:ph idx="1"/>
          </p:nvPr>
        </p:nvSpPr>
        <p:spPr>
          <a:xfrm>
            <a:off x="173741" y="990600"/>
            <a:ext cx="8741659" cy="5486400"/>
          </a:xfrm>
          <a:prstGeom prst="rect">
            <a:avLst/>
          </a:prstGeom>
        </p:spPr>
        <p:txBody>
          <a:bodyPr vert="horz" lIns="45720" tIns="0" rIns="45720" bIns="0" rtlCol="0">
            <a:noAutofit/>
          </a:bodyPr>
          <a:lstStyle>
            <a:lvl1pPr marL="227013" indent="-227013">
              <a:buFont typeface="Arial" pitchFamily="34" charset="0"/>
              <a:buChar char="•"/>
              <a:defRPr sz="2800">
                <a:solidFill>
                  <a:srgbClr val="000000"/>
                </a:solidFill>
                <a:latin typeface="+mn-lt"/>
                <a:ea typeface="Verdana" panose="020B0604030504040204" pitchFamily="34" charset="0"/>
                <a:cs typeface="Verdana" panose="020B0604030504040204" pitchFamily="34" charset="0"/>
              </a:defRPr>
            </a:lvl1pPr>
            <a:lvl2pPr marL="574675" indent="-233363">
              <a:buFont typeface="Arial" pitchFamily="34" charset="0"/>
              <a:buChar char="•"/>
              <a:defRPr sz="2600">
                <a:solidFill>
                  <a:srgbClr val="000000"/>
                </a:solidFill>
                <a:latin typeface="+mn-lt"/>
                <a:ea typeface="Verdana" panose="020B0604030504040204" pitchFamily="34" charset="0"/>
                <a:cs typeface="Verdana" panose="020B0604030504040204" pitchFamily="34" charset="0"/>
              </a:defRPr>
            </a:lvl2pPr>
            <a:lvl3pPr marL="914400" indent="-230188">
              <a:buFont typeface="Arial" pitchFamily="34" charset="0"/>
              <a:buChar char="•"/>
              <a:defRPr sz="2400">
                <a:solidFill>
                  <a:srgbClr val="000000"/>
                </a:solidFill>
                <a:latin typeface="+mn-lt"/>
                <a:ea typeface="Verdana" panose="020B0604030504040204" pitchFamily="34" charset="0"/>
                <a:cs typeface="Verdana" panose="020B0604030504040204" pitchFamily="34" charset="0"/>
              </a:defRPr>
            </a:lvl3pPr>
            <a:lvl4pPr marL="1199739" indent="-171450">
              <a:buFont typeface="Arial" pitchFamily="34" charset="0"/>
              <a:buChar char="•"/>
              <a:defRPr sz="1600">
                <a:solidFill>
                  <a:srgbClr val="000000"/>
                </a:solidFill>
              </a:defRPr>
            </a:lvl4pPr>
            <a:lvl5pPr marL="1542501" indent="-171450">
              <a:buFont typeface="Arial" pitchFamily="34" charset="0"/>
              <a:buChar char="•"/>
              <a:defRPr sz="1400">
                <a:solidFill>
                  <a:srgbClr val="000000"/>
                </a:solidFill>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9" name="TextBox 8"/>
          <p:cNvSpPr txBox="1"/>
          <p:nvPr userDrawn="1"/>
        </p:nvSpPr>
        <p:spPr>
          <a:xfrm>
            <a:off x="4375768" y="6636055"/>
            <a:ext cx="341760" cy="246221"/>
          </a:xfrm>
          <a:prstGeom prst="rect">
            <a:avLst/>
          </a:prstGeom>
          <a:noFill/>
        </p:spPr>
        <p:txBody>
          <a:bodyPr wrap="none" rtlCol="0">
            <a:spAutoFit/>
          </a:bodyPr>
          <a:lstStyle/>
          <a:p>
            <a:pPr defTabSz="685526"/>
            <a:fld id="{67BF6646-2CDE-4770-8BE7-98B0D01BE9CA}" type="slidenum">
              <a:rPr lang="en-CA" sz="1000" smtClean="0">
                <a:solidFill>
                  <a:srgbClr val="1B344A"/>
                </a:solidFill>
                <a:cs typeface="Arial" pitchFamily="34" charset="0"/>
              </a:rPr>
              <a:pPr defTabSz="685526"/>
              <a:t>‹#›</a:t>
            </a:fld>
            <a:endParaRPr lang="en-CA" sz="1000" dirty="0">
              <a:solidFill>
                <a:srgbClr val="1B344A"/>
              </a:solidFill>
              <a:cs typeface="Arial" pitchFamily="34" charset="0"/>
            </a:endParaRPr>
          </a:p>
        </p:txBody>
      </p:sp>
      <p:sp>
        <p:nvSpPr>
          <p:cNvPr id="10" name="Rectangle 9"/>
          <p:cNvSpPr/>
          <p:nvPr userDrawn="1"/>
        </p:nvSpPr>
        <p:spPr>
          <a:xfrm>
            <a:off x="-6927" y="276100"/>
            <a:ext cx="9150927" cy="617516"/>
          </a:xfrm>
          <a:prstGeom prst="rect">
            <a:avLst/>
          </a:prstGeom>
          <a:solidFill>
            <a:srgbClr val="6AA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11" name="Title 5"/>
          <p:cNvSpPr>
            <a:spLocks noGrp="1"/>
          </p:cNvSpPr>
          <p:nvPr>
            <p:ph type="title"/>
          </p:nvPr>
        </p:nvSpPr>
        <p:spPr>
          <a:xfrm>
            <a:off x="173740" y="320984"/>
            <a:ext cx="8970260" cy="533400"/>
          </a:xfrm>
          <a:noFill/>
        </p:spPr>
        <p:txBody>
          <a:bodyPr/>
          <a:lstStyle>
            <a:lvl1pPr>
              <a:defRPr sz="2800" b="0">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1938254876"/>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Double Pane - Turquoise  Banner">
    <p:bg>
      <p:bgPr>
        <a:solidFill>
          <a:schemeClr val="bg2"/>
        </a:solidFill>
        <a:effectLst/>
      </p:bgPr>
    </p:bg>
    <p:spTree>
      <p:nvGrpSpPr>
        <p:cNvPr id="1" name=""/>
        <p:cNvGrpSpPr/>
        <p:nvPr/>
      </p:nvGrpSpPr>
      <p:grpSpPr>
        <a:xfrm>
          <a:off x="0" y="0"/>
          <a:ext cx="0" cy="0"/>
          <a:chOff x="0" y="0"/>
          <a:chExt cx="0" cy="0"/>
        </a:xfrm>
      </p:grpSpPr>
      <p:sp>
        <p:nvSpPr>
          <p:cNvPr id="7" name="Text Placeholder 2"/>
          <p:cNvSpPr>
            <a:spLocks noGrp="1"/>
          </p:cNvSpPr>
          <p:nvPr>
            <p:ph idx="1"/>
          </p:nvPr>
        </p:nvSpPr>
        <p:spPr>
          <a:xfrm>
            <a:off x="173741" y="990600"/>
            <a:ext cx="4297680" cy="5486400"/>
          </a:xfrm>
          <a:prstGeom prst="rect">
            <a:avLst/>
          </a:prstGeom>
        </p:spPr>
        <p:txBody>
          <a:bodyPr vert="horz" lIns="45720" tIns="0" rIns="45720" bIns="0" rtlCol="0">
            <a:noAutofit/>
          </a:bodyPr>
          <a:lstStyle>
            <a:lvl1pPr marL="227013" indent="-227013">
              <a:buFont typeface="Arial" pitchFamily="34" charset="0"/>
              <a:buChar char="•"/>
              <a:defRPr sz="2800">
                <a:latin typeface="+mn-lt"/>
                <a:ea typeface="Verdana" panose="020B0604030504040204" pitchFamily="34" charset="0"/>
                <a:cs typeface="Verdana" panose="020B0604030504040204" pitchFamily="34" charset="0"/>
              </a:defRPr>
            </a:lvl1pPr>
            <a:lvl2pPr marL="574675" indent="-233363">
              <a:buFont typeface="Arial" pitchFamily="34" charset="0"/>
              <a:buChar char="•"/>
              <a:defRPr sz="2600">
                <a:latin typeface="+mn-lt"/>
                <a:ea typeface="Verdana" panose="020B0604030504040204" pitchFamily="34" charset="0"/>
                <a:cs typeface="Verdana" panose="020B0604030504040204" pitchFamily="34" charset="0"/>
              </a:defRPr>
            </a:lvl2pPr>
            <a:lvl3pPr marL="914400" indent="-230188">
              <a:buFont typeface="Arial" pitchFamily="34" charset="0"/>
              <a:buChar char="•"/>
              <a:defRPr sz="2400">
                <a:latin typeface="+mn-lt"/>
                <a:ea typeface="Verdana" panose="020B0604030504040204" pitchFamily="34" charset="0"/>
                <a:cs typeface="Verdana" panose="020B0604030504040204" pitchFamily="34" charset="0"/>
              </a:defRPr>
            </a:lvl3pPr>
            <a:lvl4pPr marL="1199739" indent="-171450">
              <a:buFont typeface="Arial" pitchFamily="34" charset="0"/>
              <a:buChar char="•"/>
              <a:defRPr sz="1600"/>
            </a:lvl4pPr>
            <a:lvl5pPr marL="1542501" indent="-171450">
              <a:buFont typeface="Arial" pitchFamily="34" charset="0"/>
              <a:buChar char="•"/>
              <a:defRPr sz="1400"/>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13" name="TextBox 12"/>
          <p:cNvSpPr txBox="1"/>
          <p:nvPr userDrawn="1"/>
        </p:nvSpPr>
        <p:spPr>
          <a:xfrm>
            <a:off x="4375768" y="6636055"/>
            <a:ext cx="341760" cy="246221"/>
          </a:xfrm>
          <a:prstGeom prst="rect">
            <a:avLst/>
          </a:prstGeom>
          <a:noFill/>
        </p:spPr>
        <p:txBody>
          <a:bodyPr wrap="none" rtlCol="0">
            <a:spAutoFit/>
          </a:bodyPr>
          <a:lstStyle/>
          <a:p>
            <a:pPr defTabSz="685526"/>
            <a:fld id="{67BF6646-2CDE-4770-8BE7-98B0D01BE9CA}" type="slidenum">
              <a:rPr lang="en-CA" sz="1000" smtClean="0">
                <a:solidFill>
                  <a:srgbClr val="1B344A"/>
                </a:solidFill>
                <a:cs typeface="Arial" pitchFamily="34" charset="0"/>
              </a:rPr>
              <a:pPr defTabSz="685526"/>
              <a:t>‹#›</a:t>
            </a:fld>
            <a:endParaRPr lang="en-CA" sz="1000" dirty="0">
              <a:solidFill>
                <a:srgbClr val="1B344A"/>
              </a:solidFill>
              <a:cs typeface="Arial" pitchFamily="34" charset="0"/>
            </a:endParaRPr>
          </a:p>
        </p:txBody>
      </p:sp>
      <p:sp>
        <p:nvSpPr>
          <p:cNvPr id="12" name="Text Placeholder 2"/>
          <p:cNvSpPr>
            <a:spLocks noGrp="1"/>
          </p:cNvSpPr>
          <p:nvPr>
            <p:ph idx="10"/>
          </p:nvPr>
        </p:nvSpPr>
        <p:spPr>
          <a:xfrm>
            <a:off x="4666930" y="990600"/>
            <a:ext cx="4297680" cy="5486400"/>
          </a:xfrm>
          <a:prstGeom prst="rect">
            <a:avLst/>
          </a:prstGeom>
        </p:spPr>
        <p:txBody>
          <a:bodyPr vert="horz" lIns="45720" tIns="0" rIns="45720" bIns="0" rtlCol="0">
            <a:noAutofit/>
          </a:bodyPr>
          <a:lstStyle>
            <a:lvl1pPr marL="227013" indent="-227013">
              <a:buFont typeface="Arial" pitchFamily="34" charset="0"/>
              <a:buChar char="•"/>
              <a:defRPr sz="2800">
                <a:latin typeface="+mn-lt"/>
                <a:ea typeface="Verdana" panose="020B0604030504040204" pitchFamily="34" charset="0"/>
                <a:cs typeface="Verdana" panose="020B0604030504040204" pitchFamily="34" charset="0"/>
              </a:defRPr>
            </a:lvl1pPr>
            <a:lvl2pPr marL="574675" indent="-233363">
              <a:buFont typeface="Arial" pitchFamily="34" charset="0"/>
              <a:buChar char="•"/>
              <a:defRPr sz="2600">
                <a:latin typeface="+mn-lt"/>
                <a:ea typeface="Verdana" panose="020B0604030504040204" pitchFamily="34" charset="0"/>
                <a:cs typeface="Verdana" panose="020B0604030504040204" pitchFamily="34" charset="0"/>
              </a:defRPr>
            </a:lvl2pPr>
            <a:lvl3pPr marL="914400" indent="-230188">
              <a:buFont typeface="Arial" pitchFamily="34" charset="0"/>
              <a:buChar char="•"/>
              <a:defRPr sz="2400">
                <a:latin typeface="+mn-lt"/>
                <a:ea typeface="Verdana" panose="020B0604030504040204" pitchFamily="34" charset="0"/>
                <a:cs typeface="Verdana" panose="020B0604030504040204" pitchFamily="34" charset="0"/>
              </a:defRPr>
            </a:lvl3pPr>
            <a:lvl4pPr marL="1199739" indent="-171450">
              <a:buFont typeface="Arial" pitchFamily="34" charset="0"/>
              <a:buChar char="•"/>
              <a:defRPr sz="1600"/>
            </a:lvl4pPr>
            <a:lvl5pPr marL="1542501" indent="-171450">
              <a:buFont typeface="Arial" pitchFamily="34" charset="0"/>
              <a:buChar char="•"/>
              <a:defRPr sz="1400"/>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9" name="Rectangle 8"/>
          <p:cNvSpPr/>
          <p:nvPr userDrawn="1"/>
        </p:nvSpPr>
        <p:spPr>
          <a:xfrm>
            <a:off x="-6927" y="276100"/>
            <a:ext cx="9150927" cy="617516"/>
          </a:xfrm>
          <a:prstGeom prst="rect">
            <a:avLst/>
          </a:prstGeom>
          <a:solidFill>
            <a:srgbClr val="6AA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16" name="Title 5"/>
          <p:cNvSpPr>
            <a:spLocks noGrp="1"/>
          </p:cNvSpPr>
          <p:nvPr>
            <p:ph type="title"/>
          </p:nvPr>
        </p:nvSpPr>
        <p:spPr>
          <a:xfrm>
            <a:off x="173740" y="320984"/>
            <a:ext cx="8970260" cy="533400"/>
          </a:xfrm>
          <a:noFill/>
        </p:spPr>
        <p:txBody>
          <a:bodyPr/>
          <a:lstStyle>
            <a:lvl1pPr>
              <a:defRPr sz="2800" b="0">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2902186589"/>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Text - Green Banner">
    <p:bg>
      <p:bgPr>
        <a:solidFill>
          <a:schemeClr val="bg2"/>
        </a:solidFill>
        <a:effectLst/>
      </p:bgPr>
    </p:bg>
    <p:spTree>
      <p:nvGrpSpPr>
        <p:cNvPr id="1" name=""/>
        <p:cNvGrpSpPr/>
        <p:nvPr/>
      </p:nvGrpSpPr>
      <p:grpSpPr>
        <a:xfrm>
          <a:off x="0" y="0"/>
          <a:ext cx="0" cy="0"/>
          <a:chOff x="0" y="0"/>
          <a:chExt cx="0" cy="0"/>
        </a:xfrm>
      </p:grpSpPr>
      <p:sp>
        <p:nvSpPr>
          <p:cNvPr id="3" name="Text Placeholder 2"/>
          <p:cNvSpPr>
            <a:spLocks noGrp="1"/>
          </p:cNvSpPr>
          <p:nvPr>
            <p:ph idx="1"/>
          </p:nvPr>
        </p:nvSpPr>
        <p:spPr>
          <a:xfrm>
            <a:off x="173741" y="990600"/>
            <a:ext cx="8741659" cy="5486400"/>
          </a:xfrm>
          <a:prstGeom prst="rect">
            <a:avLst/>
          </a:prstGeom>
        </p:spPr>
        <p:txBody>
          <a:bodyPr vert="horz" lIns="45720" tIns="0" rIns="45720" bIns="0" rtlCol="0">
            <a:noAutofit/>
          </a:bodyPr>
          <a:lstStyle>
            <a:lvl1pPr marL="227013" indent="-227013">
              <a:buFont typeface="Arial" pitchFamily="34" charset="0"/>
              <a:buChar char="•"/>
              <a:defRPr sz="2800">
                <a:solidFill>
                  <a:srgbClr val="000000"/>
                </a:solidFill>
              </a:defRPr>
            </a:lvl1pPr>
            <a:lvl2pPr marL="574675" indent="-233363">
              <a:buFont typeface="Arial" pitchFamily="34" charset="0"/>
              <a:buChar char="•"/>
              <a:defRPr sz="2600">
                <a:solidFill>
                  <a:srgbClr val="000000"/>
                </a:solidFill>
              </a:defRPr>
            </a:lvl2pPr>
            <a:lvl3pPr marL="914400" indent="-230188">
              <a:buFont typeface="Arial" pitchFamily="34" charset="0"/>
              <a:buChar char="•"/>
              <a:defRPr sz="2400">
                <a:solidFill>
                  <a:srgbClr val="000000"/>
                </a:solidFill>
              </a:defRPr>
            </a:lvl3pPr>
            <a:lvl4pPr marL="1199739" indent="-171450">
              <a:buFont typeface="Arial" pitchFamily="34" charset="0"/>
              <a:buChar char="•"/>
              <a:defRPr sz="1600">
                <a:solidFill>
                  <a:srgbClr val="000000"/>
                </a:solidFill>
              </a:defRPr>
            </a:lvl4pPr>
            <a:lvl5pPr marL="1542501" indent="-171450">
              <a:buFont typeface="Arial" pitchFamily="34" charset="0"/>
              <a:buChar char="•"/>
              <a:defRPr sz="1400">
                <a:solidFill>
                  <a:srgbClr val="000000"/>
                </a:solidFill>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9" name="TextBox 8"/>
          <p:cNvSpPr txBox="1"/>
          <p:nvPr userDrawn="1"/>
        </p:nvSpPr>
        <p:spPr>
          <a:xfrm>
            <a:off x="4375768" y="6636055"/>
            <a:ext cx="341760" cy="246221"/>
          </a:xfrm>
          <a:prstGeom prst="rect">
            <a:avLst/>
          </a:prstGeom>
          <a:noFill/>
        </p:spPr>
        <p:txBody>
          <a:bodyPr wrap="none" rtlCol="0">
            <a:spAutoFit/>
          </a:bodyPr>
          <a:lstStyle/>
          <a:p>
            <a:pPr defTabSz="685526"/>
            <a:fld id="{67BF6646-2CDE-4770-8BE7-98B0D01BE9CA}" type="slidenum">
              <a:rPr lang="en-CA" sz="1000" smtClean="0">
                <a:solidFill>
                  <a:srgbClr val="1B344A"/>
                </a:solidFill>
                <a:cs typeface="Arial" pitchFamily="34" charset="0"/>
              </a:rPr>
              <a:pPr defTabSz="685526"/>
              <a:t>‹#›</a:t>
            </a:fld>
            <a:endParaRPr lang="en-CA" sz="1000" dirty="0">
              <a:solidFill>
                <a:srgbClr val="1B344A"/>
              </a:solidFill>
              <a:cs typeface="Arial" pitchFamily="34" charset="0"/>
            </a:endParaRPr>
          </a:p>
        </p:txBody>
      </p:sp>
      <p:sp>
        <p:nvSpPr>
          <p:cNvPr id="12" name="Rectangle 11"/>
          <p:cNvSpPr/>
          <p:nvPr userDrawn="1"/>
        </p:nvSpPr>
        <p:spPr>
          <a:xfrm>
            <a:off x="0" y="276100"/>
            <a:ext cx="9144000" cy="617516"/>
          </a:xfrm>
          <a:prstGeom prst="rect">
            <a:avLst/>
          </a:prstGeom>
          <a:solidFill>
            <a:srgbClr val="0039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13" name="Title 5"/>
          <p:cNvSpPr>
            <a:spLocks noGrp="1"/>
          </p:cNvSpPr>
          <p:nvPr>
            <p:ph type="title"/>
          </p:nvPr>
        </p:nvSpPr>
        <p:spPr>
          <a:xfrm>
            <a:off x="173740" y="320984"/>
            <a:ext cx="8970260" cy="533400"/>
          </a:xfrm>
          <a:noFill/>
        </p:spPr>
        <p:txBody>
          <a:bodyPr/>
          <a:lstStyle>
            <a:lvl1pPr>
              <a:defRPr sz="2800" b="0">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2857944121"/>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4_Double Pane - Green Banner">
    <p:bg>
      <p:bgPr>
        <a:solidFill>
          <a:schemeClr val="bg2"/>
        </a:solidFill>
        <a:effectLst/>
      </p:bgPr>
    </p:bg>
    <p:spTree>
      <p:nvGrpSpPr>
        <p:cNvPr id="1" name=""/>
        <p:cNvGrpSpPr/>
        <p:nvPr/>
      </p:nvGrpSpPr>
      <p:grpSpPr>
        <a:xfrm>
          <a:off x="0" y="0"/>
          <a:ext cx="0" cy="0"/>
          <a:chOff x="0" y="0"/>
          <a:chExt cx="0" cy="0"/>
        </a:xfrm>
      </p:grpSpPr>
      <p:sp>
        <p:nvSpPr>
          <p:cNvPr id="7" name="Text Placeholder 2"/>
          <p:cNvSpPr>
            <a:spLocks noGrp="1"/>
          </p:cNvSpPr>
          <p:nvPr>
            <p:ph idx="1"/>
          </p:nvPr>
        </p:nvSpPr>
        <p:spPr>
          <a:xfrm>
            <a:off x="173741" y="990600"/>
            <a:ext cx="4297680" cy="5486400"/>
          </a:xfrm>
          <a:prstGeom prst="rect">
            <a:avLst/>
          </a:prstGeom>
        </p:spPr>
        <p:txBody>
          <a:bodyPr vert="horz" lIns="45720" tIns="0" rIns="45720" bIns="0" rtlCol="0">
            <a:noAutofit/>
          </a:bodyPr>
          <a:lstStyle>
            <a:lvl1pPr marL="227013" indent="-227013">
              <a:buFont typeface="Arial" pitchFamily="34" charset="0"/>
              <a:buChar char="•"/>
              <a:defRPr sz="2800"/>
            </a:lvl1pPr>
            <a:lvl2pPr marL="574675" indent="-233363">
              <a:buFont typeface="Arial" pitchFamily="34" charset="0"/>
              <a:buChar char="•"/>
              <a:defRPr sz="2600"/>
            </a:lvl2pPr>
            <a:lvl3pPr marL="914400" indent="-230188">
              <a:buFont typeface="Arial" pitchFamily="34" charset="0"/>
              <a:buChar char="•"/>
              <a:defRPr sz="2400"/>
            </a:lvl3pPr>
            <a:lvl4pPr marL="1199739" indent="-171450">
              <a:buFont typeface="Arial" pitchFamily="34" charset="0"/>
              <a:buChar char="•"/>
              <a:defRPr sz="1600"/>
            </a:lvl4pPr>
            <a:lvl5pPr marL="1542501" indent="-171450">
              <a:buFont typeface="Arial" pitchFamily="34" charset="0"/>
              <a:buChar char="•"/>
              <a:defRPr sz="1400"/>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13" name="TextBox 12"/>
          <p:cNvSpPr txBox="1"/>
          <p:nvPr userDrawn="1"/>
        </p:nvSpPr>
        <p:spPr>
          <a:xfrm>
            <a:off x="4375768" y="6636055"/>
            <a:ext cx="341760" cy="246221"/>
          </a:xfrm>
          <a:prstGeom prst="rect">
            <a:avLst/>
          </a:prstGeom>
          <a:noFill/>
        </p:spPr>
        <p:txBody>
          <a:bodyPr wrap="none" rtlCol="0">
            <a:spAutoFit/>
          </a:bodyPr>
          <a:lstStyle/>
          <a:p>
            <a:pPr defTabSz="685526"/>
            <a:fld id="{67BF6646-2CDE-4770-8BE7-98B0D01BE9CA}" type="slidenum">
              <a:rPr lang="en-CA" sz="1000" smtClean="0">
                <a:solidFill>
                  <a:srgbClr val="1B344A"/>
                </a:solidFill>
                <a:cs typeface="Arial" pitchFamily="34" charset="0"/>
              </a:rPr>
              <a:pPr defTabSz="685526"/>
              <a:t>‹#›</a:t>
            </a:fld>
            <a:endParaRPr lang="en-CA" sz="1000" dirty="0">
              <a:solidFill>
                <a:srgbClr val="1B344A"/>
              </a:solidFill>
              <a:cs typeface="Arial" pitchFamily="34" charset="0"/>
            </a:endParaRPr>
          </a:p>
        </p:txBody>
      </p:sp>
      <p:sp>
        <p:nvSpPr>
          <p:cNvPr id="12" name="Text Placeholder 2"/>
          <p:cNvSpPr>
            <a:spLocks noGrp="1"/>
          </p:cNvSpPr>
          <p:nvPr>
            <p:ph idx="10"/>
          </p:nvPr>
        </p:nvSpPr>
        <p:spPr>
          <a:xfrm>
            <a:off x="4666930" y="990600"/>
            <a:ext cx="4297680" cy="5486400"/>
          </a:xfrm>
          <a:prstGeom prst="rect">
            <a:avLst/>
          </a:prstGeom>
        </p:spPr>
        <p:txBody>
          <a:bodyPr vert="horz" lIns="45720" tIns="0" rIns="45720" bIns="0" rtlCol="0">
            <a:noAutofit/>
          </a:bodyPr>
          <a:lstStyle>
            <a:lvl1pPr marL="227013" indent="-227013">
              <a:buFont typeface="Arial" pitchFamily="34" charset="0"/>
              <a:buChar char="•"/>
              <a:defRPr sz="2800"/>
            </a:lvl1pPr>
            <a:lvl2pPr marL="574675" indent="-233363">
              <a:buFont typeface="Arial" pitchFamily="34" charset="0"/>
              <a:buChar char="•"/>
              <a:defRPr sz="2600"/>
            </a:lvl2pPr>
            <a:lvl3pPr marL="914400" indent="-230188">
              <a:buFont typeface="Arial" pitchFamily="34" charset="0"/>
              <a:buChar char="•"/>
              <a:defRPr sz="2400"/>
            </a:lvl3pPr>
            <a:lvl4pPr marL="1199739" indent="-171450">
              <a:buFont typeface="Arial" pitchFamily="34" charset="0"/>
              <a:buChar char="•"/>
              <a:defRPr sz="1600"/>
            </a:lvl4pPr>
            <a:lvl5pPr marL="1542501" indent="-171450">
              <a:buFont typeface="Arial" pitchFamily="34" charset="0"/>
              <a:buChar char="•"/>
              <a:defRPr sz="1400"/>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14" name="Rectangle 13"/>
          <p:cNvSpPr/>
          <p:nvPr userDrawn="1"/>
        </p:nvSpPr>
        <p:spPr>
          <a:xfrm>
            <a:off x="0" y="276100"/>
            <a:ext cx="9144000" cy="617516"/>
          </a:xfrm>
          <a:prstGeom prst="rect">
            <a:avLst/>
          </a:prstGeom>
          <a:solidFill>
            <a:srgbClr val="0039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15" name="Title 5"/>
          <p:cNvSpPr>
            <a:spLocks noGrp="1"/>
          </p:cNvSpPr>
          <p:nvPr>
            <p:ph type="title"/>
          </p:nvPr>
        </p:nvSpPr>
        <p:spPr>
          <a:xfrm>
            <a:off x="173740" y="320984"/>
            <a:ext cx="8970260" cy="533400"/>
          </a:xfrm>
          <a:noFill/>
        </p:spPr>
        <p:txBody>
          <a:bodyPr/>
          <a:lstStyle>
            <a:lvl1pPr>
              <a:defRPr sz="2800" b="0">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2822377114"/>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5_Text - Orange Banner">
    <p:bg>
      <p:bgPr>
        <a:solidFill>
          <a:schemeClr val="bg2"/>
        </a:solidFill>
        <a:effectLst/>
      </p:bgPr>
    </p:bg>
    <p:spTree>
      <p:nvGrpSpPr>
        <p:cNvPr id="1" name=""/>
        <p:cNvGrpSpPr/>
        <p:nvPr/>
      </p:nvGrpSpPr>
      <p:grpSpPr>
        <a:xfrm>
          <a:off x="0" y="0"/>
          <a:ext cx="0" cy="0"/>
          <a:chOff x="0" y="0"/>
          <a:chExt cx="0" cy="0"/>
        </a:xfrm>
      </p:grpSpPr>
      <p:sp>
        <p:nvSpPr>
          <p:cNvPr id="3" name="Text Placeholder 2"/>
          <p:cNvSpPr>
            <a:spLocks noGrp="1"/>
          </p:cNvSpPr>
          <p:nvPr>
            <p:ph idx="1"/>
          </p:nvPr>
        </p:nvSpPr>
        <p:spPr>
          <a:xfrm>
            <a:off x="173741" y="990600"/>
            <a:ext cx="8741659" cy="5486400"/>
          </a:xfrm>
          <a:prstGeom prst="rect">
            <a:avLst/>
          </a:prstGeom>
        </p:spPr>
        <p:txBody>
          <a:bodyPr vert="horz" lIns="45720" tIns="0" rIns="45720" bIns="0" rtlCol="0">
            <a:noAutofit/>
          </a:bodyPr>
          <a:lstStyle>
            <a:lvl1pPr marL="227013" indent="-227013">
              <a:buFont typeface="Arial" pitchFamily="34" charset="0"/>
              <a:buChar char="•"/>
              <a:defRPr sz="2800">
                <a:solidFill>
                  <a:srgbClr val="000000"/>
                </a:solidFill>
              </a:defRPr>
            </a:lvl1pPr>
            <a:lvl2pPr marL="574675" indent="-233363">
              <a:buFont typeface="Arial" pitchFamily="34" charset="0"/>
              <a:buChar char="•"/>
              <a:defRPr sz="2600">
                <a:solidFill>
                  <a:srgbClr val="000000"/>
                </a:solidFill>
              </a:defRPr>
            </a:lvl2pPr>
            <a:lvl3pPr marL="914400" indent="-230188">
              <a:buFont typeface="Arial" pitchFamily="34" charset="0"/>
              <a:buChar char="•"/>
              <a:defRPr sz="2400">
                <a:solidFill>
                  <a:srgbClr val="000000"/>
                </a:solidFill>
              </a:defRPr>
            </a:lvl3pPr>
            <a:lvl4pPr marL="1199739" indent="-171450">
              <a:buFont typeface="Arial" pitchFamily="34" charset="0"/>
              <a:buChar char="•"/>
              <a:defRPr sz="1600">
                <a:solidFill>
                  <a:srgbClr val="000000"/>
                </a:solidFill>
              </a:defRPr>
            </a:lvl4pPr>
            <a:lvl5pPr marL="1542501" indent="-171450">
              <a:buFont typeface="Arial" pitchFamily="34" charset="0"/>
              <a:buChar char="•"/>
              <a:defRPr sz="1400">
                <a:solidFill>
                  <a:srgbClr val="000000"/>
                </a:solidFill>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9" name="TextBox 8"/>
          <p:cNvSpPr txBox="1"/>
          <p:nvPr userDrawn="1"/>
        </p:nvSpPr>
        <p:spPr>
          <a:xfrm>
            <a:off x="4375768" y="6636055"/>
            <a:ext cx="341760" cy="246221"/>
          </a:xfrm>
          <a:prstGeom prst="rect">
            <a:avLst/>
          </a:prstGeom>
          <a:noFill/>
        </p:spPr>
        <p:txBody>
          <a:bodyPr wrap="none" rtlCol="0">
            <a:spAutoFit/>
          </a:bodyPr>
          <a:lstStyle/>
          <a:p>
            <a:pPr defTabSz="685526"/>
            <a:fld id="{67BF6646-2CDE-4770-8BE7-98B0D01BE9CA}" type="slidenum">
              <a:rPr lang="en-CA" sz="1000" smtClean="0">
                <a:solidFill>
                  <a:srgbClr val="1B344A"/>
                </a:solidFill>
                <a:cs typeface="Arial" pitchFamily="34" charset="0"/>
              </a:rPr>
              <a:pPr defTabSz="685526"/>
              <a:t>‹#›</a:t>
            </a:fld>
            <a:endParaRPr lang="en-CA" sz="1000" dirty="0">
              <a:solidFill>
                <a:srgbClr val="1B344A"/>
              </a:solidFill>
              <a:cs typeface="Arial" pitchFamily="34" charset="0"/>
            </a:endParaRPr>
          </a:p>
        </p:txBody>
      </p:sp>
      <p:sp>
        <p:nvSpPr>
          <p:cNvPr id="10" name="Rectangle 9"/>
          <p:cNvSpPr/>
          <p:nvPr userDrawn="1"/>
        </p:nvSpPr>
        <p:spPr>
          <a:xfrm>
            <a:off x="-6927" y="276100"/>
            <a:ext cx="9150927" cy="617516"/>
          </a:xfrm>
          <a:prstGeom prst="rect">
            <a:avLst/>
          </a:prstGeom>
          <a:solidFill>
            <a:srgbClr val="F98D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11" name="Title 5"/>
          <p:cNvSpPr>
            <a:spLocks noGrp="1"/>
          </p:cNvSpPr>
          <p:nvPr>
            <p:ph type="title"/>
          </p:nvPr>
        </p:nvSpPr>
        <p:spPr>
          <a:xfrm>
            <a:off x="173740" y="320984"/>
            <a:ext cx="8970260" cy="533400"/>
          </a:xfrm>
          <a:noFill/>
        </p:spPr>
        <p:txBody>
          <a:bodyPr/>
          <a:lstStyle>
            <a:lvl1pPr>
              <a:defRPr sz="2800" b="0">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235700264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AA2E3FB-765F-4E26-BAE8-82A5866214C6}" type="datetimeFigureOut">
              <a:rPr lang="en-US" smtClean="0"/>
              <a:t>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2BD272-1031-4148-B13A-EC5A3FAF68DA}" type="slidenum">
              <a:rPr lang="en-US" smtClean="0"/>
              <a:t>‹#›</a:t>
            </a:fld>
            <a:endParaRPr lang="en-US"/>
          </a:p>
        </p:txBody>
      </p:sp>
    </p:spTree>
    <p:extLst>
      <p:ext uri="{BB962C8B-B14F-4D97-AF65-F5344CB8AC3E}">
        <p14:creationId xmlns:p14="http://schemas.microsoft.com/office/powerpoint/2010/main" val="39941745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5_Double Pane - Orange Banner">
    <p:bg>
      <p:bgPr>
        <a:solidFill>
          <a:schemeClr val="bg2"/>
        </a:solidFill>
        <a:effectLst/>
      </p:bgPr>
    </p:bg>
    <p:spTree>
      <p:nvGrpSpPr>
        <p:cNvPr id="1" name=""/>
        <p:cNvGrpSpPr/>
        <p:nvPr/>
      </p:nvGrpSpPr>
      <p:grpSpPr>
        <a:xfrm>
          <a:off x="0" y="0"/>
          <a:ext cx="0" cy="0"/>
          <a:chOff x="0" y="0"/>
          <a:chExt cx="0" cy="0"/>
        </a:xfrm>
      </p:grpSpPr>
      <p:sp>
        <p:nvSpPr>
          <p:cNvPr id="7" name="Text Placeholder 2"/>
          <p:cNvSpPr>
            <a:spLocks noGrp="1"/>
          </p:cNvSpPr>
          <p:nvPr>
            <p:ph idx="1"/>
          </p:nvPr>
        </p:nvSpPr>
        <p:spPr>
          <a:xfrm>
            <a:off x="173741" y="990600"/>
            <a:ext cx="4297680" cy="5486400"/>
          </a:xfrm>
          <a:prstGeom prst="rect">
            <a:avLst/>
          </a:prstGeom>
        </p:spPr>
        <p:txBody>
          <a:bodyPr vert="horz" lIns="45720" tIns="0" rIns="45720" bIns="0" rtlCol="0">
            <a:noAutofit/>
          </a:bodyPr>
          <a:lstStyle>
            <a:lvl1pPr marL="227013" indent="-227013">
              <a:buFont typeface="Arial" pitchFamily="34" charset="0"/>
              <a:buChar char="•"/>
              <a:defRPr sz="2800"/>
            </a:lvl1pPr>
            <a:lvl2pPr marL="574675" indent="-233363">
              <a:buFont typeface="Arial" pitchFamily="34" charset="0"/>
              <a:buChar char="•"/>
              <a:defRPr sz="2600"/>
            </a:lvl2pPr>
            <a:lvl3pPr marL="914400" indent="-230188">
              <a:buFont typeface="Arial" pitchFamily="34" charset="0"/>
              <a:buChar char="•"/>
              <a:defRPr sz="2400"/>
            </a:lvl3pPr>
            <a:lvl4pPr marL="1199739" indent="-171450">
              <a:buFont typeface="Arial" pitchFamily="34" charset="0"/>
              <a:buChar char="•"/>
              <a:defRPr sz="1600"/>
            </a:lvl4pPr>
            <a:lvl5pPr marL="1542501" indent="-171450">
              <a:buFont typeface="Arial" pitchFamily="34" charset="0"/>
              <a:buChar char="•"/>
              <a:defRPr sz="1400"/>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13" name="TextBox 12"/>
          <p:cNvSpPr txBox="1"/>
          <p:nvPr userDrawn="1"/>
        </p:nvSpPr>
        <p:spPr>
          <a:xfrm>
            <a:off x="4375768" y="6636055"/>
            <a:ext cx="341760" cy="246221"/>
          </a:xfrm>
          <a:prstGeom prst="rect">
            <a:avLst/>
          </a:prstGeom>
          <a:noFill/>
        </p:spPr>
        <p:txBody>
          <a:bodyPr wrap="none" rtlCol="0">
            <a:spAutoFit/>
          </a:bodyPr>
          <a:lstStyle/>
          <a:p>
            <a:pPr defTabSz="685526"/>
            <a:fld id="{67BF6646-2CDE-4770-8BE7-98B0D01BE9CA}" type="slidenum">
              <a:rPr lang="en-CA" sz="1000" smtClean="0">
                <a:solidFill>
                  <a:srgbClr val="1B344A"/>
                </a:solidFill>
                <a:cs typeface="Arial" pitchFamily="34" charset="0"/>
              </a:rPr>
              <a:pPr defTabSz="685526"/>
              <a:t>‹#›</a:t>
            </a:fld>
            <a:endParaRPr lang="en-CA" sz="1000" dirty="0">
              <a:solidFill>
                <a:srgbClr val="1B344A"/>
              </a:solidFill>
              <a:cs typeface="Arial" pitchFamily="34" charset="0"/>
            </a:endParaRPr>
          </a:p>
        </p:txBody>
      </p:sp>
      <p:sp>
        <p:nvSpPr>
          <p:cNvPr id="12" name="Text Placeholder 2"/>
          <p:cNvSpPr>
            <a:spLocks noGrp="1"/>
          </p:cNvSpPr>
          <p:nvPr>
            <p:ph idx="10"/>
          </p:nvPr>
        </p:nvSpPr>
        <p:spPr>
          <a:xfrm>
            <a:off x="4666930" y="990600"/>
            <a:ext cx="4297680" cy="5486400"/>
          </a:xfrm>
          <a:prstGeom prst="rect">
            <a:avLst/>
          </a:prstGeom>
        </p:spPr>
        <p:txBody>
          <a:bodyPr vert="horz" lIns="45720" tIns="0" rIns="45720" bIns="0" rtlCol="0">
            <a:noAutofit/>
          </a:bodyPr>
          <a:lstStyle>
            <a:lvl1pPr marL="227013" indent="-227013">
              <a:buFont typeface="Arial" pitchFamily="34" charset="0"/>
              <a:buChar char="•"/>
              <a:defRPr sz="2800"/>
            </a:lvl1pPr>
            <a:lvl2pPr marL="574675" indent="-233363">
              <a:buFont typeface="Arial" pitchFamily="34" charset="0"/>
              <a:buChar char="•"/>
              <a:defRPr sz="2600"/>
            </a:lvl2pPr>
            <a:lvl3pPr marL="914400" indent="-230188">
              <a:buFont typeface="Arial" pitchFamily="34" charset="0"/>
              <a:buChar char="•"/>
              <a:defRPr sz="2400"/>
            </a:lvl3pPr>
            <a:lvl4pPr marL="1199739" indent="-171450">
              <a:buFont typeface="Arial" pitchFamily="34" charset="0"/>
              <a:buChar char="•"/>
              <a:defRPr sz="1600"/>
            </a:lvl4pPr>
            <a:lvl5pPr marL="1542501" indent="-171450">
              <a:buFont typeface="Arial" pitchFamily="34" charset="0"/>
              <a:buChar char="•"/>
              <a:defRPr sz="1400"/>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9" name="Rectangle 8"/>
          <p:cNvSpPr/>
          <p:nvPr userDrawn="1"/>
        </p:nvSpPr>
        <p:spPr>
          <a:xfrm>
            <a:off x="-6927" y="276100"/>
            <a:ext cx="9150927" cy="617516"/>
          </a:xfrm>
          <a:prstGeom prst="rect">
            <a:avLst/>
          </a:prstGeom>
          <a:solidFill>
            <a:srgbClr val="F47B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16" name="Title 5"/>
          <p:cNvSpPr>
            <a:spLocks noGrp="1"/>
          </p:cNvSpPr>
          <p:nvPr>
            <p:ph type="title"/>
          </p:nvPr>
        </p:nvSpPr>
        <p:spPr>
          <a:xfrm>
            <a:off x="173740" y="320984"/>
            <a:ext cx="8970260" cy="533400"/>
          </a:xfrm>
          <a:solidFill>
            <a:schemeClr val="accent5"/>
          </a:solidFill>
        </p:spPr>
        <p:txBody>
          <a:bodyPr/>
          <a:lstStyle>
            <a:lvl1pPr>
              <a:defRPr sz="2800" b="0">
                <a:latin typeface="Arial Black"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1604750912"/>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6_Text - Red Banner">
    <p:bg>
      <p:bgPr>
        <a:solidFill>
          <a:schemeClr val="bg2"/>
        </a:solidFill>
        <a:effectLst/>
      </p:bgPr>
    </p:bg>
    <p:spTree>
      <p:nvGrpSpPr>
        <p:cNvPr id="1" name=""/>
        <p:cNvGrpSpPr/>
        <p:nvPr/>
      </p:nvGrpSpPr>
      <p:grpSpPr>
        <a:xfrm>
          <a:off x="0" y="0"/>
          <a:ext cx="0" cy="0"/>
          <a:chOff x="0" y="0"/>
          <a:chExt cx="0" cy="0"/>
        </a:xfrm>
      </p:grpSpPr>
      <p:sp>
        <p:nvSpPr>
          <p:cNvPr id="3" name="Text Placeholder 2"/>
          <p:cNvSpPr>
            <a:spLocks noGrp="1"/>
          </p:cNvSpPr>
          <p:nvPr>
            <p:ph idx="1"/>
          </p:nvPr>
        </p:nvSpPr>
        <p:spPr>
          <a:xfrm>
            <a:off x="173741" y="990600"/>
            <a:ext cx="8741659" cy="5486400"/>
          </a:xfrm>
          <a:prstGeom prst="rect">
            <a:avLst/>
          </a:prstGeom>
        </p:spPr>
        <p:txBody>
          <a:bodyPr vert="horz" lIns="45720" tIns="0" rIns="45720" bIns="0" rtlCol="0">
            <a:noAutofit/>
          </a:bodyPr>
          <a:lstStyle>
            <a:lvl1pPr marL="227013" indent="-227013">
              <a:buFont typeface="Arial" pitchFamily="34" charset="0"/>
              <a:buChar char="•"/>
              <a:defRPr sz="2800">
                <a:solidFill>
                  <a:srgbClr val="000000"/>
                </a:solidFill>
              </a:defRPr>
            </a:lvl1pPr>
            <a:lvl2pPr marL="574675" indent="-233363">
              <a:buFont typeface="Arial" pitchFamily="34" charset="0"/>
              <a:buChar char="•"/>
              <a:defRPr sz="2600">
                <a:solidFill>
                  <a:srgbClr val="000000"/>
                </a:solidFill>
              </a:defRPr>
            </a:lvl2pPr>
            <a:lvl3pPr marL="914400" indent="-230188">
              <a:buFont typeface="Arial" pitchFamily="34" charset="0"/>
              <a:buChar char="•"/>
              <a:defRPr sz="2400">
                <a:solidFill>
                  <a:srgbClr val="000000"/>
                </a:solidFill>
              </a:defRPr>
            </a:lvl3pPr>
            <a:lvl4pPr marL="1199739" indent="-171450">
              <a:buFont typeface="Arial" pitchFamily="34" charset="0"/>
              <a:buChar char="•"/>
              <a:defRPr sz="1600">
                <a:solidFill>
                  <a:srgbClr val="000000"/>
                </a:solidFill>
              </a:defRPr>
            </a:lvl4pPr>
            <a:lvl5pPr marL="1542501" indent="-171450">
              <a:buFont typeface="Arial" pitchFamily="34" charset="0"/>
              <a:buChar char="•"/>
              <a:defRPr sz="1400">
                <a:solidFill>
                  <a:srgbClr val="000000"/>
                </a:solidFill>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9" name="TextBox 8"/>
          <p:cNvSpPr txBox="1"/>
          <p:nvPr userDrawn="1"/>
        </p:nvSpPr>
        <p:spPr>
          <a:xfrm>
            <a:off x="4375768" y="6636055"/>
            <a:ext cx="341760" cy="246221"/>
          </a:xfrm>
          <a:prstGeom prst="rect">
            <a:avLst/>
          </a:prstGeom>
          <a:noFill/>
        </p:spPr>
        <p:txBody>
          <a:bodyPr wrap="none" rtlCol="0">
            <a:spAutoFit/>
          </a:bodyPr>
          <a:lstStyle/>
          <a:p>
            <a:pPr defTabSz="685526"/>
            <a:fld id="{67BF6646-2CDE-4770-8BE7-98B0D01BE9CA}" type="slidenum">
              <a:rPr lang="en-CA" sz="1000" smtClean="0">
                <a:solidFill>
                  <a:srgbClr val="1B344A"/>
                </a:solidFill>
                <a:cs typeface="Arial" pitchFamily="34" charset="0"/>
              </a:rPr>
              <a:pPr defTabSz="685526"/>
              <a:t>‹#›</a:t>
            </a:fld>
            <a:endParaRPr lang="en-CA" sz="1000" dirty="0">
              <a:solidFill>
                <a:srgbClr val="1B344A"/>
              </a:solidFill>
              <a:cs typeface="Arial" pitchFamily="34" charset="0"/>
            </a:endParaRPr>
          </a:p>
        </p:txBody>
      </p:sp>
      <p:sp>
        <p:nvSpPr>
          <p:cNvPr id="12" name="Rectangle 11"/>
          <p:cNvSpPr/>
          <p:nvPr userDrawn="1"/>
        </p:nvSpPr>
        <p:spPr>
          <a:xfrm>
            <a:off x="-6927" y="276100"/>
            <a:ext cx="9150927" cy="617516"/>
          </a:xfrm>
          <a:prstGeom prst="rect">
            <a:avLst/>
          </a:prstGeom>
          <a:solidFill>
            <a:srgbClr val="C6BE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13" name="Title 5"/>
          <p:cNvSpPr>
            <a:spLocks noGrp="1"/>
          </p:cNvSpPr>
          <p:nvPr>
            <p:ph type="title"/>
          </p:nvPr>
        </p:nvSpPr>
        <p:spPr>
          <a:xfrm>
            <a:off x="173740" y="320984"/>
            <a:ext cx="8970260" cy="533400"/>
          </a:xfrm>
          <a:noFill/>
        </p:spPr>
        <p:txBody>
          <a:bodyPr/>
          <a:lstStyle>
            <a:lvl1pPr>
              <a:defRPr sz="2800" b="0">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1987172100"/>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6_Double Pane - Red Banner">
    <p:bg>
      <p:bgPr>
        <a:solidFill>
          <a:schemeClr val="bg2"/>
        </a:solidFill>
        <a:effectLst/>
      </p:bgPr>
    </p:bg>
    <p:spTree>
      <p:nvGrpSpPr>
        <p:cNvPr id="1" name=""/>
        <p:cNvGrpSpPr/>
        <p:nvPr/>
      </p:nvGrpSpPr>
      <p:grpSpPr>
        <a:xfrm>
          <a:off x="0" y="0"/>
          <a:ext cx="0" cy="0"/>
          <a:chOff x="0" y="0"/>
          <a:chExt cx="0" cy="0"/>
        </a:xfrm>
      </p:grpSpPr>
      <p:sp>
        <p:nvSpPr>
          <p:cNvPr id="7" name="Text Placeholder 2"/>
          <p:cNvSpPr>
            <a:spLocks noGrp="1"/>
          </p:cNvSpPr>
          <p:nvPr>
            <p:ph idx="1"/>
          </p:nvPr>
        </p:nvSpPr>
        <p:spPr>
          <a:xfrm>
            <a:off x="173741" y="990600"/>
            <a:ext cx="4297680" cy="5486400"/>
          </a:xfrm>
          <a:prstGeom prst="rect">
            <a:avLst/>
          </a:prstGeom>
        </p:spPr>
        <p:txBody>
          <a:bodyPr vert="horz" lIns="45720" tIns="0" rIns="45720" bIns="0" rtlCol="0">
            <a:noAutofit/>
          </a:bodyPr>
          <a:lstStyle>
            <a:lvl1pPr marL="227013" indent="-227013">
              <a:buFont typeface="Arial" pitchFamily="34" charset="0"/>
              <a:buChar char="•"/>
              <a:defRPr sz="2800"/>
            </a:lvl1pPr>
            <a:lvl2pPr marL="574675" indent="-233363">
              <a:buFont typeface="Arial" pitchFamily="34" charset="0"/>
              <a:buChar char="•"/>
              <a:defRPr sz="2600"/>
            </a:lvl2pPr>
            <a:lvl3pPr marL="914400" indent="-230188">
              <a:buFont typeface="Arial" pitchFamily="34" charset="0"/>
              <a:buChar char="•"/>
              <a:defRPr sz="2400"/>
            </a:lvl3pPr>
            <a:lvl4pPr marL="1199739" indent="-171450">
              <a:buFont typeface="Arial" pitchFamily="34" charset="0"/>
              <a:buChar char="•"/>
              <a:defRPr sz="1600"/>
            </a:lvl4pPr>
            <a:lvl5pPr marL="1542501" indent="-171450">
              <a:buFont typeface="Arial" pitchFamily="34" charset="0"/>
              <a:buChar char="•"/>
              <a:defRPr sz="1400"/>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13" name="TextBox 12"/>
          <p:cNvSpPr txBox="1"/>
          <p:nvPr userDrawn="1"/>
        </p:nvSpPr>
        <p:spPr>
          <a:xfrm>
            <a:off x="4375768" y="6636055"/>
            <a:ext cx="341760" cy="246221"/>
          </a:xfrm>
          <a:prstGeom prst="rect">
            <a:avLst/>
          </a:prstGeom>
          <a:noFill/>
        </p:spPr>
        <p:txBody>
          <a:bodyPr wrap="none" rtlCol="0">
            <a:spAutoFit/>
          </a:bodyPr>
          <a:lstStyle/>
          <a:p>
            <a:pPr defTabSz="685526"/>
            <a:fld id="{67BF6646-2CDE-4770-8BE7-98B0D01BE9CA}" type="slidenum">
              <a:rPr lang="en-CA" sz="1000" smtClean="0">
                <a:solidFill>
                  <a:srgbClr val="1B344A"/>
                </a:solidFill>
                <a:cs typeface="Arial" pitchFamily="34" charset="0"/>
              </a:rPr>
              <a:pPr defTabSz="685526"/>
              <a:t>‹#›</a:t>
            </a:fld>
            <a:endParaRPr lang="en-CA" sz="1000" dirty="0">
              <a:solidFill>
                <a:srgbClr val="1B344A"/>
              </a:solidFill>
              <a:cs typeface="Arial" pitchFamily="34" charset="0"/>
            </a:endParaRPr>
          </a:p>
        </p:txBody>
      </p:sp>
      <p:sp>
        <p:nvSpPr>
          <p:cNvPr id="12" name="Text Placeholder 2"/>
          <p:cNvSpPr>
            <a:spLocks noGrp="1"/>
          </p:cNvSpPr>
          <p:nvPr>
            <p:ph idx="10"/>
          </p:nvPr>
        </p:nvSpPr>
        <p:spPr>
          <a:xfrm>
            <a:off x="4666930" y="990600"/>
            <a:ext cx="4297680" cy="5486400"/>
          </a:xfrm>
          <a:prstGeom prst="rect">
            <a:avLst/>
          </a:prstGeom>
        </p:spPr>
        <p:txBody>
          <a:bodyPr vert="horz" lIns="45720" tIns="0" rIns="45720" bIns="0" rtlCol="0">
            <a:noAutofit/>
          </a:bodyPr>
          <a:lstStyle>
            <a:lvl1pPr marL="227013" indent="-227013">
              <a:buFont typeface="Arial" pitchFamily="34" charset="0"/>
              <a:buChar char="•"/>
              <a:defRPr sz="2800"/>
            </a:lvl1pPr>
            <a:lvl2pPr marL="574675" indent="-233363">
              <a:buFont typeface="Arial" pitchFamily="34" charset="0"/>
              <a:buChar char="•"/>
              <a:defRPr sz="2600"/>
            </a:lvl2pPr>
            <a:lvl3pPr marL="914400" indent="-230188">
              <a:buFont typeface="Arial" pitchFamily="34" charset="0"/>
              <a:buChar char="•"/>
              <a:defRPr sz="2400"/>
            </a:lvl3pPr>
            <a:lvl4pPr marL="1199739" indent="-171450">
              <a:buFont typeface="Arial" pitchFamily="34" charset="0"/>
              <a:buChar char="•"/>
              <a:defRPr sz="1600"/>
            </a:lvl4pPr>
            <a:lvl5pPr marL="1542501" indent="-171450">
              <a:buFont typeface="Arial" pitchFamily="34" charset="0"/>
              <a:buChar char="•"/>
              <a:defRPr sz="1400"/>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14" name="Rectangle 13"/>
          <p:cNvSpPr/>
          <p:nvPr userDrawn="1"/>
        </p:nvSpPr>
        <p:spPr>
          <a:xfrm>
            <a:off x="-6927" y="276100"/>
            <a:ext cx="9150927" cy="617516"/>
          </a:xfrm>
          <a:prstGeom prst="rect">
            <a:avLst/>
          </a:prstGeom>
          <a:solidFill>
            <a:srgbClr val="C6BE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15" name="Title 5"/>
          <p:cNvSpPr>
            <a:spLocks noGrp="1"/>
          </p:cNvSpPr>
          <p:nvPr>
            <p:ph type="title"/>
          </p:nvPr>
        </p:nvSpPr>
        <p:spPr>
          <a:xfrm>
            <a:off x="173740" y="320984"/>
            <a:ext cx="8970260" cy="533400"/>
          </a:xfrm>
          <a:noFill/>
        </p:spPr>
        <p:txBody>
          <a:bodyPr/>
          <a:lstStyle>
            <a:lvl1pPr>
              <a:defRPr sz="2800" b="0">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1967933192"/>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7_Text - Yellow Banner">
    <p:bg>
      <p:bgPr>
        <a:solidFill>
          <a:schemeClr val="bg2"/>
        </a:solidFill>
        <a:effectLst/>
      </p:bgPr>
    </p:bg>
    <p:spTree>
      <p:nvGrpSpPr>
        <p:cNvPr id="1" name=""/>
        <p:cNvGrpSpPr/>
        <p:nvPr/>
      </p:nvGrpSpPr>
      <p:grpSpPr>
        <a:xfrm>
          <a:off x="0" y="0"/>
          <a:ext cx="0" cy="0"/>
          <a:chOff x="0" y="0"/>
          <a:chExt cx="0" cy="0"/>
        </a:xfrm>
      </p:grpSpPr>
      <p:sp>
        <p:nvSpPr>
          <p:cNvPr id="3" name="Text Placeholder 2"/>
          <p:cNvSpPr>
            <a:spLocks noGrp="1"/>
          </p:cNvSpPr>
          <p:nvPr>
            <p:ph idx="1"/>
          </p:nvPr>
        </p:nvSpPr>
        <p:spPr>
          <a:xfrm>
            <a:off x="173741" y="990600"/>
            <a:ext cx="8741659" cy="5486400"/>
          </a:xfrm>
          <a:prstGeom prst="rect">
            <a:avLst/>
          </a:prstGeom>
        </p:spPr>
        <p:txBody>
          <a:bodyPr vert="horz" lIns="45720" tIns="0" rIns="45720" bIns="0" rtlCol="0">
            <a:noAutofit/>
          </a:bodyPr>
          <a:lstStyle>
            <a:lvl1pPr marL="227013" indent="-227013">
              <a:buFont typeface="Arial" pitchFamily="34" charset="0"/>
              <a:buChar char="•"/>
              <a:defRPr sz="2800">
                <a:solidFill>
                  <a:srgbClr val="000000"/>
                </a:solidFill>
              </a:defRPr>
            </a:lvl1pPr>
            <a:lvl2pPr marL="574675" indent="-233363">
              <a:buFont typeface="Arial" pitchFamily="34" charset="0"/>
              <a:buChar char="•"/>
              <a:defRPr sz="2600">
                <a:solidFill>
                  <a:srgbClr val="000000"/>
                </a:solidFill>
              </a:defRPr>
            </a:lvl2pPr>
            <a:lvl3pPr marL="914400" indent="-230188">
              <a:buFont typeface="Arial" pitchFamily="34" charset="0"/>
              <a:buChar char="•"/>
              <a:defRPr sz="2400">
                <a:solidFill>
                  <a:srgbClr val="000000"/>
                </a:solidFill>
              </a:defRPr>
            </a:lvl3pPr>
            <a:lvl4pPr marL="1199739" indent="-171450">
              <a:buFont typeface="Arial" pitchFamily="34" charset="0"/>
              <a:buChar char="•"/>
              <a:defRPr sz="1600">
                <a:solidFill>
                  <a:srgbClr val="000000"/>
                </a:solidFill>
              </a:defRPr>
            </a:lvl4pPr>
            <a:lvl5pPr marL="1542501" indent="-171450">
              <a:buFont typeface="Arial" pitchFamily="34" charset="0"/>
              <a:buChar char="•"/>
              <a:defRPr sz="1400">
                <a:solidFill>
                  <a:srgbClr val="000000"/>
                </a:solidFill>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9" name="TextBox 8"/>
          <p:cNvSpPr txBox="1"/>
          <p:nvPr userDrawn="1"/>
        </p:nvSpPr>
        <p:spPr>
          <a:xfrm>
            <a:off x="4375768" y="6636055"/>
            <a:ext cx="341760" cy="246221"/>
          </a:xfrm>
          <a:prstGeom prst="rect">
            <a:avLst/>
          </a:prstGeom>
          <a:noFill/>
        </p:spPr>
        <p:txBody>
          <a:bodyPr wrap="none" rtlCol="0">
            <a:spAutoFit/>
          </a:bodyPr>
          <a:lstStyle/>
          <a:p>
            <a:pPr defTabSz="685526"/>
            <a:fld id="{67BF6646-2CDE-4770-8BE7-98B0D01BE9CA}" type="slidenum">
              <a:rPr lang="en-CA" sz="1000" smtClean="0">
                <a:solidFill>
                  <a:srgbClr val="1B344A"/>
                </a:solidFill>
                <a:cs typeface="Arial" pitchFamily="34" charset="0"/>
              </a:rPr>
              <a:pPr defTabSz="685526"/>
              <a:t>‹#›</a:t>
            </a:fld>
            <a:endParaRPr lang="en-CA" sz="1000" dirty="0">
              <a:solidFill>
                <a:srgbClr val="1B344A"/>
              </a:solidFill>
              <a:cs typeface="Arial" pitchFamily="34" charset="0"/>
            </a:endParaRPr>
          </a:p>
        </p:txBody>
      </p:sp>
      <p:sp>
        <p:nvSpPr>
          <p:cNvPr id="10" name="Rectangle 9"/>
          <p:cNvSpPr/>
          <p:nvPr userDrawn="1"/>
        </p:nvSpPr>
        <p:spPr>
          <a:xfrm>
            <a:off x="-6927" y="276100"/>
            <a:ext cx="9150927" cy="617516"/>
          </a:xfrm>
          <a:prstGeom prst="rect">
            <a:avLst/>
          </a:prstGeom>
          <a:solidFill>
            <a:srgbClr val="F7EA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11" name="Title 5"/>
          <p:cNvSpPr>
            <a:spLocks noGrp="1"/>
          </p:cNvSpPr>
          <p:nvPr>
            <p:ph type="title"/>
          </p:nvPr>
        </p:nvSpPr>
        <p:spPr>
          <a:xfrm>
            <a:off x="173740" y="320984"/>
            <a:ext cx="8970260" cy="533400"/>
          </a:xfrm>
          <a:noFill/>
        </p:spPr>
        <p:txBody>
          <a:bodyPr/>
          <a:lstStyle>
            <a:lvl1pPr>
              <a:defRPr sz="2800" b="0">
                <a:solidFill>
                  <a:srgbClr val="000000"/>
                </a:solidFill>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2852338437"/>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7_Double Pane - Yellow Banner">
    <p:bg>
      <p:bgPr>
        <a:solidFill>
          <a:schemeClr val="bg2"/>
        </a:solidFill>
        <a:effectLst/>
      </p:bgPr>
    </p:bg>
    <p:spTree>
      <p:nvGrpSpPr>
        <p:cNvPr id="1" name=""/>
        <p:cNvGrpSpPr/>
        <p:nvPr/>
      </p:nvGrpSpPr>
      <p:grpSpPr>
        <a:xfrm>
          <a:off x="0" y="0"/>
          <a:ext cx="0" cy="0"/>
          <a:chOff x="0" y="0"/>
          <a:chExt cx="0" cy="0"/>
        </a:xfrm>
      </p:grpSpPr>
      <p:sp>
        <p:nvSpPr>
          <p:cNvPr id="7" name="Text Placeholder 2"/>
          <p:cNvSpPr>
            <a:spLocks noGrp="1"/>
          </p:cNvSpPr>
          <p:nvPr>
            <p:ph idx="1"/>
          </p:nvPr>
        </p:nvSpPr>
        <p:spPr>
          <a:xfrm>
            <a:off x="173741" y="990600"/>
            <a:ext cx="4297680" cy="5486400"/>
          </a:xfrm>
          <a:prstGeom prst="rect">
            <a:avLst/>
          </a:prstGeom>
        </p:spPr>
        <p:txBody>
          <a:bodyPr vert="horz" lIns="45720" tIns="0" rIns="45720" bIns="0" rtlCol="0">
            <a:noAutofit/>
          </a:bodyPr>
          <a:lstStyle>
            <a:lvl1pPr marL="227013" indent="-227013">
              <a:buFont typeface="Arial" pitchFamily="34" charset="0"/>
              <a:buChar char="•"/>
              <a:defRPr sz="2800"/>
            </a:lvl1pPr>
            <a:lvl2pPr marL="574675" indent="-233363">
              <a:buFont typeface="Arial" pitchFamily="34" charset="0"/>
              <a:buChar char="•"/>
              <a:defRPr sz="2600"/>
            </a:lvl2pPr>
            <a:lvl3pPr marL="914400" indent="-230188">
              <a:buFont typeface="Arial" pitchFamily="34" charset="0"/>
              <a:buChar char="•"/>
              <a:defRPr sz="2400"/>
            </a:lvl3pPr>
            <a:lvl4pPr marL="1199739" indent="-171450">
              <a:buFont typeface="Arial" pitchFamily="34" charset="0"/>
              <a:buChar char="•"/>
              <a:defRPr sz="1600"/>
            </a:lvl4pPr>
            <a:lvl5pPr marL="1542501" indent="-171450">
              <a:buFont typeface="Arial" pitchFamily="34" charset="0"/>
              <a:buChar char="•"/>
              <a:defRPr sz="1400"/>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13" name="TextBox 12"/>
          <p:cNvSpPr txBox="1"/>
          <p:nvPr userDrawn="1"/>
        </p:nvSpPr>
        <p:spPr>
          <a:xfrm>
            <a:off x="4375768" y="6636055"/>
            <a:ext cx="341760" cy="246221"/>
          </a:xfrm>
          <a:prstGeom prst="rect">
            <a:avLst/>
          </a:prstGeom>
          <a:noFill/>
        </p:spPr>
        <p:txBody>
          <a:bodyPr wrap="none" rtlCol="0">
            <a:spAutoFit/>
          </a:bodyPr>
          <a:lstStyle/>
          <a:p>
            <a:pPr defTabSz="685526"/>
            <a:fld id="{67BF6646-2CDE-4770-8BE7-98B0D01BE9CA}" type="slidenum">
              <a:rPr lang="en-CA" sz="1000" smtClean="0">
                <a:solidFill>
                  <a:srgbClr val="1B344A"/>
                </a:solidFill>
                <a:cs typeface="Arial" pitchFamily="34" charset="0"/>
              </a:rPr>
              <a:pPr defTabSz="685526"/>
              <a:t>‹#›</a:t>
            </a:fld>
            <a:endParaRPr lang="en-CA" sz="1000" dirty="0">
              <a:solidFill>
                <a:srgbClr val="1B344A"/>
              </a:solidFill>
              <a:cs typeface="Arial" pitchFamily="34" charset="0"/>
            </a:endParaRPr>
          </a:p>
        </p:txBody>
      </p:sp>
      <p:sp>
        <p:nvSpPr>
          <p:cNvPr id="12" name="Text Placeholder 2"/>
          <p:cNvSpPr>
            <a:spLocks noGrp="1"/>
          </p:cNvSpPr>
          <p:nvPr>
            <p:ph idx="10"/>
          </p:nvPr>
        </p:nvSpPr>
        <p:spPr>
          <a:xfrm>
            <a:off x="4666930" y="990600"/>
            <a:ext cx="4297680" cy="5486400"/>
          </a:xfrm>
          <a:prstGeom prst="rect">
            <a:avLst/>
          </a:prstGeom>
        </p:spPr>
        <p:txBody>
          <a:bodyPr vert="horz" lIns="45720" tIns="0" rIns="45720" bIns="0" rtlCol="0">
            <a:noAutofit/>
          </a:bodyPr>
          <a:lstStyle>
            <a:lvl1pPr marL="227013" indent="-227013">
              <a:buFont typeface="Arial" pitchFamily="34" charset="0"/>
              <a:buChar char="•"/>
              <a:defRPr sz="2800"/>
            </a:lvl1pPr>
            <a:lvl2pPr marL="574675" indent="-233363">
              <a:buFont typeface="Arial" pitchFamily="34" charset="0"/>
              <a:buChar char="•"/>
              <a:defRPr sz="2600"/>
            </a:lvl2pPr>
            <a:lvl3pPr marL="914400" indent="-230188">
              <a:buFont typeface="Arial" pitchFamily="34" charset="0"/>
              <a:buChar char="•"/>
              <a:defRPr sz="2400"/>
            </a:lvl3pPr>
            <a:lvl4pPr marL="1199739" indent="-171450">
              <a:buFont typeface="Arial" pitchFamily="34" charset="0"/>
              <a:buChar char="•"/>
              <a:defRPr sz="1600"/>
            </a:lvl4pPr>
            <a:lvl5pPr marL="1542501" indent="-171450">
              <a:buFont typeface="Arial" pitchFamily="34" charset="0"/>
              <a:buChar char="•"/>
              <a:defRPr sz="1400"/>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9" name="Rectangle 8"/>
          <p:cNvSpPr/>
          <p:nvPr userDrawn="1"/>
        </p:nvSpPr>
        <p:spPr>
          <a:xfrm>
            <a:off x="-6927" y="276100"/>
            <a:ext cx="9150927" cy="617516"/>
          </a:xfrm>
          <a:prstGeom prst="rect">
            <a:avLst/>
          </a:prstGeom>
          <a:solidFill>
            <a:srgbClr val="F7EA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16" name="Title 5"/>
          <p:cNvSpPr>
            <a:spLocks noGrp="1"/>
          </p:cNvSpPr>
          <p:nvPr>
            <p:ph type="title"/>
          </p:nvPr>
        </p:nvSpPr>
        <p:spPr>
          <a:xfrm>
            <a:off x="173740" y="320984"/>
            <a:ext cx="8970260" cy="533400"/>
          </a:xfrm>
          <a:noFill/>
        </p:spPr>
        <p:txBody>
          <a:bodyPr/>
          <a:lstStyle>
            <a:lvl1pPr>
              <a:defRPr sz="2800" b="0">
                <a:solidFill>
                  <a:srgbClr val="000000"/>
                </a:solidFill>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2299710058"/>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8_Text - Yellow Banner">
    <p:bg>
      <p:bgPr>
        <a:solidFill>
          <a:schemeClr val="bg2"/>
        </a:solidFill>
        <a:effectLst/>
      </p:bgPr>
    </p:bg>
    <p:spTree>
      <p:nvGrpSpPr>
        <p:cNvPr id="1" name=""/>
        <p:cNvGrpSpPr/>
        <p:nvPr/>
      </p:nvGrpSpPr>
      <p:grpSpPr>
        <a:xfrm>
          <a:off x="0" y="0"/>
          <a:ext cx="0" cy="0"/>
          <a:chOff x="0" y="0"/>
          <a:chExt cx="0" cy="0"/>
        </a:xfrm>
      </p:grpSpPr>
      <p:sp>
        <p:nvSpPr>
          <p:cNvPr id="3" name="Text Placeholder 2"/>
          <p:cNvSpPr>
            <a:spLocks noGrp="1"/>
          </p:cNvSpPr>
          <p:nvPr>
            <p:ph idx="1"/>
          </p:nvPr>
        </p:nvSpPr>
        <p:spPr>
          <a:xfrm>
            <a:off x="173741" y="990600"/>
            <a:ext cx="8741659" cy="5486400"/>
          </a:xfrm>
          <a:prstGeom prst="rect">
            <a:avLst/>
          </a:prstGeom>
        </p:spPr>
        <p:txBody>
          <a:bodyPr vert="horz" lIns="45720" tIns="0" rIns="45720" bIns="0" rtlCol="0">
            <a:noAutofit/>
          </a:bodyPr>
          <a:lstStyle>
            <a:lvl1pPr marL="227013" indent="-227013">
              <a:buFont typeface="Arial" pitchFamily="34" charset="0"/>
              <a:buChar char="•"/>
              <a:defRPr sz="2800">
                <a:solidFill>
                  <a:srgbClr val="000000"/>
                </a:solidFill>
              </a:defRPr>
            </a:lvl1pPr>
            <a:lvl2pPr marL="574675" indent="-233363">
              <a:buFont typeface="Arial" pitchFamily="34" charset="0"/>
              <a:buChar char="•"/>
              <a:defRPr sz="2600">
                <a:solidFill>
                  <a:srgbClr val="000000"/>
                </a:solidFill>
              </a:defRPr>
            </a:lvl2pPr>
            <a:lvl3pPr marL="914400" indent="-230188">
              <a:buFont typeface="Arial" pitchFamily="34" charset="0"/>
              <a:buChar char="•"/>
              <a:defRPr sz="2400">
                <a:solidFill>
                  <a:srgbClr val="000000"/>
                </a:solidFill>
              </a:defRPr>
            </a:lvl3pPr>
            <a:lvl4pPr marL="1199739" indent="-171450">
              <a:buFont typeface="Arial" pitchFamily="34" charset="0"/>
              <a:buChar char="•"/>
              <a:defRPr sz="1600">
                <a:solidFill>
                  <a:srgbClr val="000000"/>
                </a:solidFill>
              </a:defRPr>
            </a:lvl4pPr>
            <a:lvl5pPr marL="1542501" indent="-171450">
              <a:buFont typeface="Arial" pitchFamily="34" charset="0"/>
              <a:buChar char="•"/>
              <a:defRPr sz="1400">
                <a:solidFill>
                  <a:srgbClr val="000000"/>
                </a:solidFill>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9" name="TextBox 8"/>
          <p:cNvSpPr txBox="1"/>
          <p:nvPr userDrawn="1"/>
        </p:nvSpPr>
        <p:spPr>
          <a:xfrm>
            <a:off x="4375768" y="6636055"/>
            <a:ext cx="341760" cy="246221"/>
          </a:xfrm>
          <a:prstGeom prst="rect">
            <a:avLst/>
          </a:prstGeom>
          <a:noFill/>
        </p:spPr>
        <p:txBody>
          <a:bodyPr wrap="none" rtlCol="0">
            <a:spAutoFit/>
          </a:bodyPr>
          <a:lstStyle/>
          <a:p>
            <a:pPr defTabSz="685526"/>
            <a:fld id="{67BF6646-2CDE-4770-8BE7-98B0D01BE9CA}" type="slidenum">
              <a:rPr lang="en-CA" sz="1000" smtClean="0">
                <a:solidFill>
                  <a:srgbClr val="1B344A"/>
                </a:solidFill>
                <a:cs typeface="Arial" pitchFamily="34" charset="0"/>
              </a:rPr>
              <a:pPr defTabSz="685526"/>
              <a:t>‹#›</a:t>
            </a:fld>
            <a:endParaRPr lang="en-CA" sz="1000" dirty="0">
              <a:solidFill>
                <a:srgbClr val="1B344A"/>
              </a:solidFill>
              <a:cs typeface="Arial" pitchFamily="34" charset="0"/>
            </a:endParaRPr>
          </a:p>
        </p:txBody>
      </p:sp>
      <p:sp>
        <p:nvSpPr>
          <p:cNvPr id="10" name="Rectangle 9"/>
          <p:cNvSpPr/>
          <p:nvPr userDrawn="1"/>
        </p:nvSpPr>
        <p:spPr>
          <a:xfrm>
            <a:off x="-6927" y="276100"/>
            <a:ext cx="9150927" cy="617516"/>
          </a:xfrm>
          <a:prstGeom prst="rect">
            <a:avLst/>
          </a:prstGeom>
          <a:solidFill>
            <a:srgbClr val="FFD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11" name="Title 5"/>
          <p:cNvSpPr>
            <a:spLocks noGrp="1"/>
          </p:cNvSpPr>
          <p:nvPr>
            <p:ph type="title"/>
          </p:nvPr>
        </p:nvSpPr>
        <p:spPr>
          <a:xfrm>
            <a:off x="173740" y="320984"/>
            <a:ext cx="8970260" cy="533400"/>
          </a:xfrm>
          <a:noFill/>
        </p:spPr>
        <p:txBody>
          <a:bodyPr/>
          <a:lstStyle>
            <a:lvl1pPr>
              <a:defRPr sz="2800" b="0">
                <a:solidFill>
                  <a:srgbClr val="000000"/>
                </a:solidFill>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4073101866"/>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8_Double Pane - Yellow Banner">
    <p:bg>
      <p:bgPr>
        <a:solidFill>
          <a:schemeClr val="bg2"/>
        </a:solidFill>
        <a:effectLst/>
      </p:bgPr>
    </p:bg>
    <p:spTree>
      <p:nvGrpSpPr>
        <p:cNvPr id="1" name=""/>
        <p:cNvGrpSpPr/>
        <p:nvPr/>
      </p:nvGrpSpPr>
      <p:grpSpPr>
        <a:xfrm>
          <a:off x="0" y="0"/>
          <a:ext cx="0" cy="0"/>
          <a:chOff x="0" y="0"/>
          <a:chExt cx="0" cy="0"/>
        </a:xfrm>
      </p:grpSpPr>
      <p:sp>
        <p:nvSpPr>
          <p:cNvPr id="7" name="Text Placeholder 2"/>
          <p:cNvSpPr>
            <a:spLocks noGrp="1"/>
          </p:cNvSpPr>
          <p:nvPr>
            <p:ph idx="1"/>
          </p:nvPr>
        </p:nvSpPr>
        <p:spPr>
          <a:xfrm>
            <a:off x="173741" y="990600"/>
            <a:ext cx="4297680" cy="5486400"/>
          </a:xfrm>
          <a:prstGeom prst="rect">
            <a:avLst/>
          </a:prstGeom>
        </p:spPr>
        <p:txBody>
          <a:bodyPr vert="horz" lIns="45720" tIns="0" rIns="45720" bIns="0" rtlCol="0">
            <a:noAutofit/>
          </a:bodyPr>
          <a:lstStyle>
            <a:lvl1pPr marL="227013" indent="-227013">
              <a:buFont typeface="Arial" pitchFamily="34" charset="0"/>
              <a:buChar char="•"/>
              <a:defRPr sz="2800"/>
            </a:lvl1pPr>
            <a:lvl2pPr marL="574675" indent="-233363">
              <a:buFont typeface="Arial" pitchFamily="34" charset="0"/>
              <a:buChar char="•"/>
              <a:defRPr sz="2600"/>
            </a:lvl2pPr>
            <a:lvl3pPr marL="914400" indent="-230188">
              <a:buFont typeface="Arial" pitchFamily="34" charset="0"/>
              <a:buChar char="•"/>
              <a:defRPr sz="2400"/>
            </a:lvl3pPr>
            <a:lvl4pPr marL="1199739" indent="-171450">
              <a:buFont typeface="Arial" pitchFamily="34" charset="0"/>
              <a:buChar char="•"/>
              <a:defRPr sz="1600"/>
            </a:lvl4pPr>
            <a:lvl5pPr marL="1542501" indent="-171450">
              <a:buFont typeface="Arial" pitchFamily="34" charset="0"/>
              <a:buChar char="•"/>
              <a:defRPr sz="1400"/>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13" name="TextBox 12"/>
          <p:cNvSpPr txBox="1"/>
          <p:nvPr userDrawn="1"/>
        </p:nvSpPr>
        <p:spPr>
          <a:xfrm>
            <a:off x="4375768" y="6636055"/>
            <a:ext cx="341760" cy="246221"/>
          </a:xfrm>
          <a:prstGeom prst="rect">
            <a:avLst/>
          </a:prstGeom>
          <a:noFill/>
        </p:spPr>
        <p:txBody>
          <a:bodyPr wrap="none" rtlCol="0">
            <a:spAutoFit/>
          </a:bodyPr>
          <a:lstStyle/>
          <a:p>
            <a:pPr defTabSz="685526"/>
            <a:fld id="{67BF6646-2CDE-4770-8BE7-98B0D01BE9CA}" type="slidenum">
              <a:rPr lang="en-CA" sz="1000" smtClean="0">
                <a:solidFill>
                  <a:srgbClr val="1B344A"/>
                </a:solidFill>
                <a:cs typeface="Arial" pitchFamily="34" charset="0"/>
              </a:rPr>
              <a:pPr defTabSz="685526"/>
              <a:t>‹#›</a:t>
            </a:fld>
            <a:endParaRPr lang="en-CA" sz="1000" dirty="0">
              <a:solidFill>
                <a:srgbClr val="1B344A"/>
              </a:solidFill>
              <a:cs typeface="Arial" pitchFamily="34" charset="0"/>
            </a:endParaRPr>
          </a:p>
        </p:txBody>
      </p:sp>
      <p:sp>
        <p:nvSpPr>
          <p:cNvPr id="12" name="Text Placeholder 2"/>
          <p:cNvSpPr>
            <a:spLocks noGrp="1"/>
          </p:cNvSpPr>
          <p:nvPr>
            <p:ph idx="10"/>
          </p:nvPr>
        </p:nvSpPr>
        <p:spPr>
          <a:xfrm>
            <a:off x="4666930" y="990600"/>
            <a:ext cx="4297680" cy="5486400"/>
          </a:xfrm>
          <a:prstGeom prst="rect">
            <a:avLst/>
          </a:prstGeom>
        </p:spPr>
        <p:txBody>
          <a:bodyPr vert="horz" lIns="45720" tIns="0" rIns="45720" bIns="0" rtlCol="0">
            <a:noAutofit/>
          </a:bodyPr>
          <a:lstStyle>
            <a:lvl1pPr marL="227013" indent="-227013">
              <a:buFont typeface="Arial" pitchFamily="34" charset="0"/>
              <a:buChar char="•"/>
              <a:defRPr sz="2800"/>
            </a:lvl1pPr>
            <a:lvl2pPr marL="574675" indent="-233363">
              <a:buFont typeface="Arial" pitchFamily="34" charset="0"/>
              <a:buChar char="•"/>
              <a:defRPr sz="2600"/>
            </a:lvl2pPr>
            <a:lvl3pPr marL="914400" indent="-230188">
              <a:buFont typeface="Arial" pitchFamily="34" charset="0"/>
              <a:buChar char="•"/>
              <a:defRPr sz="2400"/>
            </a:lvl3pPr>
            <a:lvl4pPr marL="1199739" indent="-171450">
              <a:buFont typeface="Arial" pitchFamily="34" charset="0"/>
              <a:buChar char="•"/>
              <a:defRPr sz="1600"/>
            </a:lvl4pPr>
            <a:lvl5pPr marL="1542501" indent="-171450">
              <a:buFont typeface="Arial" pitchFamily="34" charset="0"/>
              <a:buChar char="•"/>
              <a:defRPr sz="1400"/>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9" name="Rectangle 8"/>
          <p:cNvSpPr/>
          <p:nvPr userDrawn="1"/>
        </p:nvSpPr>
        <p:spPr>
          <a:xfrm>
            <a:off x="-6927" y="276100"/>
            <a:ext cx="9150927" cy="617516"/>
          </a:xfrm>
          <a:prstGeom prst="rect">
            <a:avLst/>
          </a:prstGeom>
          <a:solidFill>
            <a:srgbClr val="FFD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16" name="Title 5"/>
          <p:cNvSpPr>
            <a:spLocks noGrp="1"/>
          </p:cNvSpPr>
          <p:nvPr>
            <p:ph type="title"/>
          </p:nvPr>
        </p:nvSpPr>
        <p:spPr>
          <a:xfrm>
            <a:off x="173740" y="320984"/>
            <a:ext cx="8970260" cy="533400"/>
          </a:xfrm>
          <a:noFill/>
        </p:spPr>
        <p:txBody>
          <a:bodyPr/>
          <a:lstStyle>
            <a:lvl1pPr>
              <a:defRPr sz="2800" b="0">
                <a:solidFill>
                  <a:srgbClr val="000000"/>
                </a:solidFill>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1079188286"/>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Slide + Page# + UNEX logo">
    <p:spTree>
      <p:nvGrpSpPr>
        <p:cNvPr id="1" name=""/>
        <p:cNvGrpSpPr/>
        <p:nvPr/>
      </p:nvGrpSpPr>
      <p:grpSpPr>
        <a:xfrm>
          <a:off x="0" y="0"/>
          <a:ext cx="0" cy="0"/>
          <a:chOff x="0" y="0"/>
          <a:chExt cx="0" cy="0"/>
        </a:xfrm>
      </p:grpSpPr>
      <p:sp>
        <p:nvSpPr>
          <p:cNvPr id="4" name="TextBox 3"/>
          <p:cNvSpPr txBox="1"/>
          <p:nvPr userDrawn="1"/>
        </p:nvSpPr>
        <p:spPr>
          <a:xfrm>
            <a:off x="4375768" y="6636055"/>
            <a:ext cx="341760" cy="246221"/>
          </a:xfrm>
          <a:prstGeom prst="rect">
            <a:avLst/>
          </a:prstGeom>
          <a:noFill/>
        </p:spPr>
        <p:txBody>
          <a:bodyPr wrap="none" rtlCol="0">
            <a:spAutoFit/>
          </a:bodyPr>
          <a:lstStyle/>
          <a:p>
            <a:pPr defTabSz="685526"/>
            <a:fld id="{67BF6646-2CDE-4770-8BE7-98B0D01BE9CA}" type="slidenum">
              <a:rPr lang="en-CA" sz="1000" smtClean="0">
                <a:solidFill>
                  <a:srgbClr val="1B344A"/>
                </a:solidFill>
                <a:cs typeface="Arial" pitchFamily="34" charset="0"/>
              </a:rPr>
              <a:pPr defTabSz="685526"/>
              <a:t>‹#›</a:t>
            </a:fld>
            <a:endParaRPr lang="en-CA" sz="1000" dirty="0">
              <a:solidFill>
                <a:srgbClr val="1B344A"/>
              </a:solidFill>
              <a:cs typeface="Arial" pitchFamily="34" charset="0"/>
            </a:endParaRPr>
          </a:p>
        </p:txBody>
      </p:sp>
    </p:spTree>
    <p:extLst>
      <p:ext uri="{BB962C8B-B14F-4D97-AF65-F5344CB8AC3E}">
        <p14:creationId xmlns:p14="http://schemas.microsoft.com/office/powerpoint/2010/main" val="1479221028"/>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Slide No Page# - UNEX 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0422073"/>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a:xfrm>
            <a:off x="3886200" y="6356352"/>
            <a:ext cx="914400" cy="365125"/>
          </a:xfrm>
          <a:prstGeom prst="rect">
            <a:avLst/>
          </a:prstGeom>
        </p:spPr>
        <p:txBody>
          <a:bodyPr/>
          <a:lstStyle/>
          <a:p>
            <a:pPr defTabSz="685526"/>
            <a:fld id="{C2C6F8EA-316C-41DE-B9A4-EDCC3A85ED9A}" type="datetimeFigureOut">
              <a:rPr lang="en-US" sz="1300">
                <a:solidFill>
                  <a:srgbClr val="202020"/>
                </a:solidFill>
              </a:rPr>
              <a:pPr defTabSz="685526"/>
              <a:t>1/28/2020</a:t>
            </a:fld>
            <a:endParaRPr sz="1300">
              <a:solidFill>
                <a:srgbClr val="202020"/>
              </a:solidFill>
            </a:endParaRPr>
          </a:p>
        </p:txBody>
      </p:sp>
      <p:sp>
        <p:nvSpPr>
          <p:cNvPr id="4" name="Footer Placeholder 3"/>
          <p:cNvSpPr>
            <a:spLocks noGrp="1"/>
          </p:cNvSpPr>
          <p:nvPr>
            <p:ph type="ftr" sz="quarter" idx="11"/>
          </p:nvPr>
        </p:nvSpPr>
        <p:spPr>
          <a:xfrm>
            <a:off x="4948239" y="6356352"/>
            <a:ext cx="2981325" cy="365125"/>
          </a:xfrm>
          <a:prstGeom prst="rect">
            <a:avLst/>
          </a:prstGeom>
        </p:spPr>
        <p:txBody>
          <a:bodyPr/>
          <a:lstStyle/>
          <a:p>
            <a:pPr defTabSz="685526"/>
            <a:endParaRPr sz="1300">
              <a:solidFill>
                <a:srgbClr val="202020"/>
              </a:solidFill>
            </a:endParaRPr>
          </a:p>
        </p:txBody>
      </p:sp>
      <p:sp>
        <p:nvSpPr>
          <p:cNvPr id="5" name="Slide Number Placeholder 4"/>
          <p:cNvSpPr>
            <a:spLocks noGrp="1"/>
          </p:cNvSpPr>
          <p:nvPr>
            <p:ph type="sldNum" sz="quarter" idx="12"/>
          </p:nvPr>
        </p:nvSpPr>
        <p:spPr>
          <a:xfrm>
            <a:off x="8077201" y="6356352"/>
            <a:ext cx="457200" cy="365125"/>
          </a:xfrm>
          <a:prstGeom prst="rect">
            <a:avLst/>
          </a:prstGeom>
        </p:spPr>
        <p:txBody>
          <a:bodyPr/>
          <a:lstStyle/>
          <a:p>
            <a:pPr defTabSz="685526"/>
            <a:fld id="{7DC1BBB0-96F0-4077-A278-0F3FB5C104D3}" type="slidenum">
              <a:rPr sz="1300">
                <a:solidFill>
                  <a:srgbClr val="202020"/>
                </a:solidFill>
              </a:rPr>
              <a:pPr defTabSz="685526"/>
              <a:t>‹#›</a:t>
            </a:fld>
            <a:endParaRPr sz="1300">
              <a:solidFill>
                <a:srgbClr val="202020"/>
              </a:solidFill>
            </a:endParaRPr>
          </a:p>
        </p:txBody>
      </p:sp>
    </p:spTree>
    <p:extLst>
      <p:ext uri="{BB962C8B-B14F-4D97-AF65-F5344CB8AC3E}">
        <p14:creationId xmlns:p14="http://schemas.microsoft.com/office/powerpoint/2010/main" val="2896667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AA2E3FB-765F-4E26-BAE8-82A5866214C6}" type="datetimeFigureOut">
              <a:rPr lang="en-US" smtClean="0"/>
              <a:t>1/28/2020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2BD272-1031-4148-B13A-EC5A3FAF68DA}" type="slidenum">
              <a:rPr lang="en-US" smtClean="0"/>
              <a:t>‹#›</a:t>
            </a:fld>
            <a:endParaRPr lang="en-US"/>
          </a:p>
        </p:txBody>
      </p:sp>
    </p:spTree>
    <p:extLst>
      <p:ext uri="{BB962C8B-B14F-4D97-AF65-F5344CB8AC3E}">
        <p14:creationId xmlns:p14="http://schemas.microsoft.com/office/powerpoint/2010/main" val="302020046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a:xfrm>
            <a:off x="3886200" y="6356352"/>
            <a:ext cx="914400" cy="365125"/>
          </a:xfrm>
          <a:prstGeom prst="rect">
            <a:avLst/>
          </a:prstGeom>
        </p:spPr>
        <p:txBody>
          <a:bodyPr/>
          <a:lstStyle/>
          <a:p>
            <a:pPr defTabSz="685526"/>
            <a:fld id="{C2C6F8EA-316C-41DE-B9A4-EDCC3A85ED9A}" type="datetimeFigureOut">
              <a:rPr lang="en-US" sz="1300">
                <a:solidFill>
                  <a:srgbClr val="202020"/>
                </a:solidFill>
              </a:rPr>
              <a:pPr defTabSz="685526"/>
              <a:t>1/28/2020</a:t>
            </a:fld>
            <a:endParaRPr sz="1300">
              <a:solidFill>
                <a:srgbClr val="202020"/>
              </a:solidFill>
            </a:endParaRPr>
          </a:p>
        </p:txBody>
      </p:sp>
      <p:sp>
        <p:nvSpPr>
          <p:cNvPr id="5" name="Footer Placeholder 4"/>
          <p:cNvSpPr>
            <a:spLocks noGrp="1"/>
          </p:cNvSpPr>
          <p:nvPr>
            <p:ph type="ftr" sz="quarter" idx="11"/>
          </p:nvPr>
        </p:nvSpPr>
        <p:spPr>
          <a:xfrm>
            <a:off x="4948239" y="6356352"/>
            <a:ext cx="2981325" cy="365125"/>
          </a:xfrm>
          <a:prstGeom prst="rect">
            <a:avLst/>
          </a:prstGeom>
        </p:spPr>
        <p:txBody>
          <a:bodyPr/>
          <a:lstStyle/>
          <a:p>
            <a:pPr defTabSz="685526"/>
            <a:r>
              <a:rPr lang="en-US" sz="1300" dirty="0" smtClean="0">
                <a:solidFill>
                  <a:srgbClr val="202020"/>
                </a:solidFill>
              </a:rPr>
              <a:t>Introduction to R programming</a:t>
            </a:r>
            <a:endParaRPr lang="en-US" sz="1300" dirty="0">
              <a:solidFill>
                <a:srgbClr val="202020"/>
              </a:solidFill>
            </a:endParaRPr>
          </a:p>
        </p:txBody>
      </p:sp>
      <p:sp>
        <p:nvSpPr>
          <p:cNvPr id="6" name="Slide Number Placeholder 5"/>
          <p:cNvSpPr>
            <a:spLocks noGrp="1"/>
          </p:cNvSpPr>
          <p:nvPr>
            <p:ph type="sldNum" sz="quarter" idx="12"/>
          </p:nvPr>
        </p:nvSpPr>
        <p:spPr>
          <a:xfrm>
            <a:off x="8077201" y="6356352"/>
            <a:ext cx="457200" cy="365125"/>
          </a:xfrm>
          <a:prstGeom prst="rect">
            <a:avLst/>
          </a:prstGeom>
        </p:spPr>
        <p:txBody>
          <a:bodyPr/>
          <a:lstStyle/>
          <a:p>
            <a:pPr defTabSz="685526"/>
            <a:fld id="{7DC1BBB0-96F0-4077-A278-0F3FB5C104D3}" type="slidenum">
              <a:rPr sz="1300">
                <a:solidFill>
                  <a:srgbClr val="202020"/>
                </a:solidFill>
              </a:rPr>
              <a:pPr defTabSz="685526"/>
              <a:t>‹#›</a:t>
            </a:fld>
            <a:endParaRPr sz="1300">
              <a:solidFill>
                <a:srgbClr val="202020"/>
              </a:solidFill>
            </a:endParaRPr>
          </a:p>
        </p:txBody>
      </p:sp>
    </p:spTree>
    <p:extLst>
      <p:ext uri="{BB962C8B-B14F-4D97-AF65-F5344CB8AC3E}">
        <p14:creationId xmlns:p14="http://schemas.microsoft.com/office/powerpoint/2010/main" val="3774470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AA2E3FB-765F-4E26-BAE8-82A5866214C6}" type="datetimeFigureOut">
              <a:rPr lang="en-US" smtClean="0"/>
              <a:t>1/28/2020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B2BD272-1031-4148-B13A-EC5A3FAF68DA}" type="slidenum">
              <a:rPr lang="en-US" smtClean="0"/>
              <a:t>‹#›</a:t>
            </a:fld>
            <a:endParaRPr lang="en-US"/>
          </a:p>
        </p:txBody>
      </p:sp>
    </p:spTree>
    <p:extLst>
      <p:ext uri="{BB962C8B-B14F-4D97-AF65-F5344CB8AC3E}">
        <p14:creationId xmlns:p14="http://schemas.microsoft.com/office/powerpoint/2010/main" val="34158354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AA2E3FB-765F-4E26-BAE8-82A5866214C6}" type="datetimeFigureOut">
              <a:rPr lang="en-US" smtClean="0"/>
              <a:t>1/28/2020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2BD272-1031-4148-B13A-EC5A3FAF68DA}" type="slidenum">
              <a:rPr lang="en-US" smtClean="0"/>
              <a:t>‹#›</a:t>
            </a:fld>
            <a:endParaRPr lang="en-US"/>
          </a:p>
        </p:txBody>
      </p:sp>
    </p:spTree>
    <p:extLst>
      <p:ext uri="{BB962C8B-B14F-4D97-AF65-F5344CB8AC3E}">
        <p14:creationId xmlns:p14="http://schemas.microsoft.com/office/powerpoint/2010/main" val="4490994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A2E3FB-765F-4E26-BAE8-82A5866214C6}" type="datetimeFigureOut">
              <a:rPr lang="en-US" smtClean="0"/>
              <a:t>1/28/2020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B2BD272-1031-4148-B13A-EC5A3FAF68DA}" type="slidenum">
              <a:rPr lang="en-US" smtClean="0"/>
              <a:t>‹#›</a:t>
            </a:fld>
            <a:endParaRPr lang="en-US"/>
          </a:p>
        </p:txBody>
      </p:sp>
    </p:spTree>
    <p:extLst>
      <p:ext uri="{BB962C8B-B14F-4D97-AF65-F5344CB8AC3E}">
        <p14:creationId xmlns:p14="http://schemas.microsoft.com/office/powerpoint/2010/main" val="40475943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A2E3FB-765F-4E26-BAE8-82A5866214C6}" type="datetimeFigureOut">
              <a:rPr lang="en-US" smtClean="0"/>
              <a:t>1/28/2020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2BD272-1031-4148-B13A-EC5A3FAF68DA}" type="slidenum">
              <a:rPr lang="en-US" smtClean="0"/>
              <a:t>‹#›</a:t>
            </a:fld>
            <a:endParaRPr lang="en-US"/>
          </a:p>
        </p:txBody>
      </p:sp>
    </p:spTree>
    <p:extLst>
      <p:ext uri="{BB962C8B-B14F-4D97-AF65-F5344CB8AC3E}">
        <p14:creationId xmlns:p14="http://schemas.microsoft.com/office/powerpoint/2010/main" val="883528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A2E3FB-765F-4E26-BAE8-82A5866214C6}" type="datetimeFigureOut">
              <a:rPr lang="en-US" smtClean="0"/>
              <a:t>1/28/2020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2BD272-1031-4148-B13A-EC5A3FAF68DA}" type="slidenum">
              <a:rPr lang="en-US" smtClean="0"/>
              <a:t>‹#›</a:t>
            </a:fld>
            <a:endParaRPr lang="en-US"/>
          </a:p>
        </p:txBody>
      </p:sp>
    </p:spTree>
    <p:extLst>
      <p:ext uri="{BB962C8B-B14F-4D97-AF65-F5344CB8AC3E}">
        <p14:creationId xmlns:p14="http://schemas.microsoft.com/office/powerpoint/2010/main" val="36572828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29" Type="http://schemas.openxmlformats.org/officeDocument/2006/relationships/slideLayout" Target="../slideLayouts/slideLayout40.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A2E3FB-765F-4E26-BAE8-82A5866214C6}" type="datetimeFigureOut">
              <a:rPr lang="en-US" smtClean="0"/>
              <a:t>1/28/2020</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2BD272-1031-4148-B13A-EC5A3FAF68DA}" type="slidenum">
              <a:rPr lang="en-US" smtClean="0"/>
              <a:t>‹#›</a:t>
            </a:fld>
            <a:endParaRPr lang="en-US"/>
          </a:p>
        </p:txBody>
      </p:sp>
    </p:spTree>
    <p:extLst>
      <p:ext uri="{BB962C8B-B14F-4D97-AF65-F5344CB8AC3E}">
        <p14:creationId xmlns:p14="http://schemas.microsoft.com/office/powerpoint/2010/main" val="2379844591"/>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73740" y="279400"/>
            <a:ext cx="6492240" cy="533400"/>
          </a:xfrm>
          <a:prstGeom prst="rect">
            <a:avLst/>
          </a:prstGeom>
        </p:spPr>
        <p:txBody>
          <a:bodyPr vert="horz" lIns="36576" tIns="34276" rIns="36576" bIns="34276" rtlCol="0" anchor="ctr">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173741" y="990600"/>
            <a:ext cx="6492240" cy="5693664"/>
          </a:xfrm>
          <a:prstGeom prst="rect">
            <a:avLst/>
          </a:prstGeom>
        </p:spPr>
        <p:txBody>
          <a:bodyPr vert="horz" lIns="45720" tIns="0" rIns="45720" bIns="0" rtlCol="0">
            <a:noAutofit/>
          </a:bodyPr>
          <a:lstStyle/>
          <a:p>
            <a:pPr lvl="0"/>
            <a:r>
              <a:rPr lang="en-US" dirty="0" smtClean="0"/>
              <a:t>Click to edit</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730086399"/>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 id="2147483700" r:id="rId15"/>
    <p:sldLayoutId id="2147483701" r:id="rId16"/>
    <p:sldLayoutId id="2147483702" r:id="rId17"/>
    <p:sldLayoutId id="2147483703" r:id="rId18"/>
    <p:sldLayoutId id="2147483704" r:id="rId19"/>
    <p:sldLayoutId id="2147483705" r:id="rId20"/>
    <p:sldLayoutId id="2147483706" r:id="rId21"/>
    <p:sldLayoutId id="2147483707" r:id="rId22"/>
    <p:sldLayoutId id="2147483708" r:id="rId23"/>
    <p:sldLayoutId id="2147483709" r:id="rId24"/>
    <p:sldLayoutId id="2147483710" r:id="rId25"/>
    <p:sldLayoutId id="2147483711" r:id="rId26"/>
    <p:sldLayoutId id="2147483712" r:id="rId27"/>
    <p:sldLayoutId id="2147483713" r:id="rId28"/>
    <p:sldLayoutId id="2147483714" r:id="rId29"/>
  </p:sldLayoutIdLst>
  <p:timing>
    <p:tnLst>
      <p:par>
        <p:cTn id="1" dur="indefinite" restart="never" nodeType="tmRoot"/>
      </p:par>
    </p:tnLst>
  </p:timing>
  <p:hf hdr="0" ftr="0" dt="0"/>
  <p:txStyles>
    <p:titleStyle>
      <a:lvl1pPr algn="l" defTabSz="685526" rtl="0" eaLnBrk="1" latinLnBrk="0" hangingPunct="1">
        <a:spcBef>
          <a:spcPct val="0"/>
        </a:spcBef>
        <a:buNone/>
        <a:defRPr sz="2800" kern="1200">
          <a:solidFill>
            <a:schemeClr val="bg2"/>
          </a:solidFill>
          <a:latin typeface="+mj-lt"/>
          <a:ea typeface="+mj-ea"/>
          <a:cs typeface="+mj-cs"/>
        </a:defRPr>
      </a:lvl1pPr>
    </p:titleStyle>
    <p:bodyStyle>
      <a:lvl1pPr marL="0" indent="0" algn="l" defTabSz="685526" rtl="0" eaLnBrk="1" latinLnBrk="0" hangingPunct="1">
        <a:lnSpc>
          <a:spcPct val="140000"/>
        </a:lnSpc>
        <a:spcBef>
          <a:spcPts val="0"/>
        </a:spcBef>
        <a:buFont typeface="Arial" pitchFamily="34" charset="0"/>
        <a:buNone/>
        <a:defRPr sz="2800" kern="1200">
          <a:solidFill>
            <a:schemeClr val="tx2"/>
          </a:solidFill>
          <a:latin typeface="Arial" pitchFamily="34" charset="0"/>
          <a:ea typeface="+mn-ea"/>
          <a:cs typeface="Arial" pitchFamily="34" charset="0"/>
        </a:defRPr>
      </a:lvl1pPr>
      <a:lvl2pPr marL="342763" indent="0" algn="l" defTabSz="685526" rtl="0" eaLnBrk="1" latinLnBrk="0" hangingPunct="1">
        <a:lnSpc>
          <a:spcPct val="140000"/>
        </a:lnSpc>
        <a:spcBef>
          <a:spcPts val="0"/>
        </a:spcBef>
        <a:buFont typeface="Arial" pitchFamily="34" charset="0"/>
        <a:buNone/>
        <a:defRPr sz="2600" kern="1200">
          <a:solidFill>
            <a:schemeClr val="tx2"/>
          </a:solidFill>
          <a:latin typeface="Arial" pitchFamily="34" charset="0"/>
          <a:ea typeface="+mn-ea"/>
          <a:cs typeface="Arial" pitchFamily="34" charset="0"/>
        </a:defRPr>
      </a:lvl2pPr>
      <a:lvl3pPr marL="685526" indent="0" algn="l" defTabSz="685526" rtl="0" eaLnBrk="1" latinLnBrk="0" hangingPunct="1">
        <a:lnSpc>
          <a:spcPct val="140000"/>
        </a:lnSpc>
        <a:spcBef>
          <a:spcPts val="0"/>
        </a:spcBef>
        <a:buFont typeface="Arial" pitchFamily="34" charset="0"/>
        <a:buNone/>
        <a:defRPr sz="2400" kern="1200">
          <a:solidFill>
            <a:schemeClr val="tx2"/>
          </a:solidFill>
          <a:latin typeface="Arial" pitchFamily="34" charset="0"/>
          <a:ea typeface="+mn-ea"/>
          <a:cs typeface="Arial" pitchFamily="34" charset="0"/>
        </a:defRPr>
      </a:lvl3pPr>
      <a:lvl4pPr marL="1028289" indent="0" algn="l" defTabSz="685526" rtl="0" eaLnBrk="1" latinLnBrk="0" hangingPunct="1">
        <a:lnSpc>
          <a:spcPct val="140000"/>
        </a:lnSpc>
        <a:spcBef>
          <a:spcPts val="0"/>
        </a:spcBef>
        <a:buFont typeface="Arial" pitchFamily="34" charset="0"/>
        <a:buNone/>
        <a:defRPr sz="1400" kern="1200">
          <a:solidFill>
            <a:schemeClr val="tx2"/>
          </a:solidFill>
          <a:latin typeface="Arial" pitchFamily="34" charset="0"/>
          <a:ea typeface="+mn-ea"/>
          <a:cs typeface="Arial" pitchFamily="34" charset="0"/>
        </a:defRPr>
      </a:lvl4pPr>
      <a:lvl5pPr marL="1371051" indent="0" algn="l" defTabSz="685526" rtl="0" eaLnBrk="1" latinLnBrk="0" hangingPunct="1">
        <a:lnSpc>
          <a:spcPct val="140000"/>
        </a:lnSpc>
        <a:spcBef>
          <a:spcPts val="0"/>
        </a:spcBef>
        <a:buFont typeface="Arial" pitchFamily="34" charset="0"/>
        <a:buNone/>
        <a:defRPr sz="1400" kern="1200">
          <a:solidFill>
            <a:schemeClr val="tx2"/>
          </a:solidFill>
          <a:latin typeface="Arial" pitchFamily="34" charset="0"/>
          <a:ea typeface="+mn-ea"/>
          <a:cs typeface="Arial" pitchFamily="34" charset="0"/>
        </a:defRPr>
      </a:lvl5pPr>
      <a:lvl6pPr marL="1885196" indent="-171381" algn="l" defTabSz="685526"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7958" indent="-171381" algn="l" defTabSz="685526"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0721" indent="-171381" algn="l" defTabSz="685526"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3484" indent="-171381" algn="l" defTabSz="685526"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526" rtl="0" eaLnBrk="1" latinLnBrk="0" hangingPunct="1">
        <a:defRPr sz="1300" kern="1200">
          <a:solidFill>
            <a:schemeClr val="tx1"/>
          </a:solidFill>
          <a:latin typeface="+mn-lt"/>
          <a:ea typeface="+mn-ea"/>
          <a:cs typeface="+mn-cs"/>
        </a:defRPr>
      </a:lvl1pPr>
      <a:lvl2pPr marL="342763" algn="l" defTabSz="685526" rtl="0" eaLnBrk="1" latinLnBrk="0" hangingPunct="1">
        <a:defRPr sz="1300" kern="1200">
          <a:solidFill>
            <a:schemeClr val="tx1"/>
          </a:solidFill>
          <a:latin typeface="+mn-lt"/>
          <a:ea typeface="+mn-ea"/>
          <a:cs typeface="+mn-cs"/>
        </a:defRPr>
      </a:lvl2pPr>
      <a:lvl3pPr marL="685526" algn="l" defTabSz="685526" rtl="0" eaLnBrk="1" latinLnBrk="0" hangingPunct="1">
        <a:defRPr sz="1300" kern="1200">
          <a:solidFill>
            <a:schemeClr val="tx1"/>
          </a:solidFill>
          <a:latin typeface="+mn-lt"/>
          <a:ea typeface="+mn-ea"/>
          <a:cs typeface="+mn-cs"/>
        </a:defRPr>
      </a:lvl3pPr>
      <a:lvl4pPr marL="1028289" algn="l" defTabSz="685526" rtl="0" eaLnBrk="1" latinLnBrk="0" hangingPunct="1">
        <a:defRPr sz="1300" kern="1200">
          <a:solidFill>
            <a:schemeClr val="tx1"/>
          </a:solidFill>
          <a:latin typeface="+mn-lt"/>
          <a:ea typeface="+mn-ea"/>
          <a:cs typeface="+mn-cs"/>
        </a:defRPr>
      </a:lvl4pPr>
      <a:lvl5pPr marL="1371051" algn="l" defTabSz="685526" rtl="0" eaLnBrk="1" latinLnBrk="0" hangingPunct="1">
        <a:defRPr sz="1300" kern="1200">
          <a:solidFill>
            <a:schemeClr val="tx1"/>
          </a:solidFill>
          <a:latin typeface="+mn-lt"/>
          <a:ea typeface="+mn-ea"/>
          <a:cs typeface="+mn-cs"/>
        </a:defRPr>
      </a:lvl5pPr>
      <a:lvl6pPr marL="1713814" algn="l" defTabSz="685526" rtl="0" eaLnBrk="1" latinLnBrk="0" hangingPunct="1">
        <a:defRPr sz="1300" kern="1200">
          <a:solidFill>
            <a:schemeClr val="tx1"/>
          </a:solidFill>
          <a:latin typeface="+mn-lt"/>
          <a:ea typeface="+mn-ea"/>
          <a:cs typeface="+mn-cs"/>
        </a:defRPr>
      </a:lvl6pPr>
      <a:lvl7pPr marL="2056577" algn="l" defTabSz="685526" rtl="0" eaLnBrk="1" latinLnBrk="0" hangingPunct="1">
        <a:defRPr sz="1300" kern="1200">
          <a:solidFill>
            <a:schemeClr val="tx1"/>
          </a:solidFill>
          <a:latin typeface="+mn-lt"/>
          <a:ea typeface="+mn-ea"/>
          <a:cs typeface="+mn-cs"/>
        </a:defRPr>
      </a:lvl7pPr>
      <a:lvl8pPr marL="2399340" algn="l" defTabSz="685526" rtl="0" eaLnBrk="1" latinLnBrk="0" hangingPunct="1">
        <a:defRPr sz="1300" kern="1200">
          <a:solidFill>
            <a:schemeClr val="tx1"/>
          </a:solidFill>
          <a:latin typeface="+mn-lt"/>
          <a:ea typeface="+mn-ea"/>
          <a:cs typeface="+mn-cs"/>
        </a:defRPr>
      </a:lvl8pPr>
      <a:lvl9pPr marL="2742103" algn="l" defTabSz="685526" rtl="0" eaLnBrk="1" latinLnBrk="0" hangingPunct="1">
        <a:defRPr sz="1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Data Science</a:t>
            </a:r>
            <a:endParaRPr lang="en-US" dirty="0"/>
          </a:p>
        </p:txBody>
      </p:sp>
      <p:sp>
        <p:nvSpPr>
          <p:cNvPr id="3" name="Subtitle 2"/>
          <p:cNvSpPr>
            <a:spLocks noGrp="1"/>
          </p:cNvSpPr>
          <p:nvPr>
            <p:ph type="subTitle" idx="1"/>
          </p:nvPr>
        </p:nvSpPr>
        <p:spPr/>
        <p:txBody>
          <a:bodyPr/>
          <a:lstStyle/>
          <a:p>
            <a:r>
              <a:rPr lang="en-US" dirty="0" smtClean="0"/>
              <a:t>Daniel Gutierrez, Data Scientist</a:t>
            </a:r>
            <a:endParaRPr lang="en-US" dirty="0"/>
          </a:p>
          <a:p>
            <a:r>
              <a:rPr lang="en-US" dirty="0" smtClean="0"/>
              <a:t>Los Angeles, Calif.</a:t>
            </a:r>
            <a:endParaRPr lang="en-US" dirty="0"/>
          </a:p>
        </p:txBody>
      </p:sp>
    </p:spTree>
    <p:extLst>
      <p:ext uri="{BB962C8B-B14F-4D97-AF65-F5344CB8AC3E}">
        <p14:creationId xmlns:p14="http://schemas.microsoft.com/office/powerpoint/2010/main" val="2483838749"/>
      </p:ext>
    </p:extLst>
  </p:cSld>
  <p:clrMapOvr>
    <a:masterClrMapping/>
  </p:clrMapOvr>
  <mc:AlternateContent xmlns:mc="http://schemas.openxmlformats.org/markup-compatibility/2006" xmlns:p14="http://schemas.microsoft.com/office/powerpoint/2010/main">
    <mc:Choice Requires="p14">
      <p:transition spd="slow" p14:dur="2000" advTm="8286"/>
    </mc:Choice>
    <mc:Fallback xmlns="">
      <p:transition spd="slow" advTm="8286"/>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Access</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47514" y="990600"/>
            <a:ext cx="5393410" cy="5486400"/>
          </a:xfrm>
        </p:spPr>
      </p:pic>
    </p:spTree>
    <p:extLst>
      <p:ext uri="{BB962C8B-B14F-4D97-AF65-F5344CB8AC3E}">
        <p14:creationId xmlns:p14="http://schemas.microsoft.com/office/powerpoint/2010/main" val="3205405000"/>
      </p:ext>
    </p:extLst>
  </p:cSld>
  <p:clrMapOvr>
    <a:masterClrMapping/>
  </p:clrMapOvr>
  <mc:AlternateContent xmlns:mc="http://schemas.openxmlformats.org/markup-compatibility/2006" xmlns:p14="http://schemas.microsoft.com/office/powerpoint/2010/main">
    <mc:Choice Requires="p14">
      <p:transition spd="slow" p14:dur="2000" advTm="73619"/>
    </mc:Choice>
    <mc:Fallback xmlns="">
      <p:transition spd="slow" advTm="73619"/>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Access</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1143000"/>
            <a:ext cx="8725524" cy="4191000"/>
          </a:xfrm>
          <a:prstGeom prst="rect">
            <a:avLst/>
          </a:prstGeom>
        </p:spPr>
      </p:pic>
    </p:spTree>
    <p:extLst>
      <p:ext uri="{BB962C8B-B14F-4D97-AF65-F5344CB8AC3E}">
        <p14:creationId xmlns:p14="http://schemas.microsoft.com/office/powerpoint/2010/main" val="853166567"/>
      </p:ext>
    </p:extLst>
  </p:cSld>
  <p:clrMapOvr>
    <a:masterClrMapping/>
  </p:clrMapOvr>
  <mc:AlternateContent xmlns:mc="http://schemas.openxmlformats.org/markup-compatibility/2006" xmlns:p14="http://schemas.microsoft.com/office/powerpoint/2010/main">
    <mc:Choice Requires="p14">
      <p:transition spd="slow" p14:dur="2000" advTm="59901"/>
    </mc:Choice>
    <mc:Fallback xmlns="">
      <p:transition spd="slow" advTm="59901"/>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module</a:t>
            </a:r>
            <a:endParaRPr lang="en-US" dirty="0"/>
          </a:p>
        </p:txBody>
      </p:sp>
      <p:sp>
        <p:nvSpPr>
          <p:cNvPr id="3" name="Content Placeholder 2"/>
          <p:cNvSpPr>
            <a:spLocks noGrp="1"/>
          </p:cNvSpPr>
          <p:nvPr>
            <p:ph idx="1"/>
          </p:nvPr>
        </p:nvSpPr>
        <p:spPr/>
        <p:txBody>
          <a:bodyPr>
            <a:normAutofit/>
          </a:bodyPr>
          <a:lstStyle/>
          <a:p>
            <a:r>
              <a:rPr lang="en-US" dirty="0" smtClean="0"/>
              <a:t>WEEK </a:t>
            </a:r>
            <a:r>
              <a:rPr lang="en-US" dirty="0"/>
              <a:t>5</a:t>
            </a:r>
            <a:r>
              <a:rPr lang="en-US" dirty="0" smtClean="0"/>
              <a:t>-1 Code module – downloading files  </a:t>
            </a:r>
          </a:p>
          <a:p>
            <a:r>
              <a:rPr lang="en-US" dirty="0" smtClean="0"/>
              <a:t>WEEK </a:t>
            </a:r>
            <a:r>
              <a:rPr lang="en-US" dirty="0"/>
              <a:t>5</a:t>
            </a:r>
            <a:r>
              <a:rPr lang="en-US" dirty="0" smtClean="0"/>
              <a:t>-2 Code module – </a:t>
            </a:r>
            <a:r>
              <a:rPr lang="en-US" dirty="0"/>
              <a:t>r</a:t>
            </a:r>
            <a:r>
              <a:rPr lang="en-US" dirty="0" smtClean="0"/>
              <a:t>eading CSV and Excel</a:t>
            </a:r>
          </a:p>
          <a:p>
            <a:r>
              <a:rPr lang="en-US" dirty="0" smtClean="0"/>
              <a:t>WEEK 5-3 Code module – SQL databases</a:t>
            </a:r>
          </a:p>
          <a:p>
            <a:r>
              <a:rPr lang="en-US" dirty="0" smtClean="0"/>
              <a:t>WEEK 5-4 Code module – SQL equivalents in R</a:t>
            </a:r>
          </a:p>
          <a:p>
            <a:r>
              <a:rPr lang="en-US" dirty="0" smtClean="0"/>
              <a:t>WEEK 5-5 Code module – writing data files</a:t>
            </a:r>
          </a:p>
        </p:txBody>
      </p:sp>
    </p:spTree>
    <p:extLst>
      <p:ext uri="{BB962C8B-B14F-4D97-AF65-F5344CB8AC3E}">
        <p14:creationId xmlns:p14="http://schemas.microsoft.com/office/powerpoint/2010/main" val="61973875"/>
      </p:ext>
    </p:extLst>
  </p:cSld>
  <p:clrMapOvr>
    <a:masterClrMapping/>
  </p:clrMapOvr>
  <mc:AlternateContent xmlns:mc="http://schemas.openxmlformats.org/markup-compatibility/2006" xmlns:p14="http://schemas.microsoft.com/office/powerpoint/2010/main">
    <mc:Choice Requires="p14">
      <p:transition spd="slow" p14:dur="2000" advTm="29971"/>
    </mc:Choice>
    <mc:Fallback xmlns="">
      <p:transition spd="slow" advTm="29971"/>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lnSpcReduction="10000"/>
          </a:bodyPr>
          <a:lstStyle/>
          <a:p>
            <a:r>
              <a:rPr lang="en-US" dirty="0" smtClean="0"/>
              <a:t>In WEEK 5 of Introduction to Data Science we continue to add useful items to our data science toolbox. This time, we added tools to access different data sources</a:t>
            </a:r>
          </a:p>
          <a:p>
            <a:r>
              <a:rPr lang="en-US" dirty="0" smtClean="0"/>
              <a:t>We saw how to download files from the web</a:t>
            </a:r>
          </a:p>
          <a:p>
            <a:r>
              <a:rPr lang="en-US" dirty="0" smtClean="0"/>
              <a:t>We read in files in CSV and Excel format</a:t>
            </a:r>
          </a:p>
          <a:p>
            <a:r>
              <a:rPr lang="en-US" dirty="0" smtClean="0"/>
              <a:t>We read in files in JSON format</a:t>
            </a:r>
          </a:p>
          <a:p>
            <a:r>
              <a:rPr lang="en-US" dirty="0" smtClean="0"/>
              <a:t>We read in data from a SQL database</a:t>
            </a:r>
          </a:p>
          <a:p>
            <a:r>
              <a:rPr lang="en-US" dirty="0" smtClean="0"/>
              <a:t>We saw how to do SQL equivalents using R</a:t>
            </a:r>
          </a:p>
          <a:p>
            <a:r>
              <a:rPr lang="en-US" dirty="0" smtClean="0"/>
              <a:t>We wrote a new data file</a:t>
            </a:r>
            <a:endParaRPr lang="en-US" dirty="0"/>
          </a:p>
        </p:txBody>
      </p:sp>
    </p:spTree>
    <p:extLst>
      <p:ext uri="{BB962C8B-B14F-4D97-AF65-F5344CB8AC3E}">
        <p14:creationId xmlns:p14="http://schemas.microsoft.com/office/powerpoint/2010/main" val="3972420727"/>
      </p:ext>
    </p:extLst>
  </p:cSld>
  <p:clrMapOvr>
    <a:masterClrMapping/>
  </p:clrMapOvr>
  <mc:AlternateContent xmlns:mc="http://schemas.openxmlformats.org/markup-compatibility/2006" xmlns:p14="http://schemas.microsoft.com/office/powerpoint/2010/main">
    <mc:Choice Requires="p14">
      <p:transition spd="slow" p14:dur="2000" advTm="108611"/>
    </mc:Choice>
    <mc:Fallback xmlns="">
      <p:transition spd="slow" advTm="108611"/>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Outcomes</a:t>
            </a:r>
            <a:endParaRPr lang="en-US" dirty="0"/>
          </a:p>
        </p:txBody>
      </p:sp>
      <p:sp>
        <p:nvSpPr>
          <p:cNvPr id="3" name="Content Placeholder 2"/>
          <p:cNvSpPr>
            <a:spLocks noGrp="1"/>
          </p:cNvSpPr>
          <p:nvPr>
            <p:ph idx="1"/>
          </p:nvPr>
        </p:nvSpPr>
        <p:spPr/>
        <p:txBody>
          <a:bodyPr/>
          <a:lstStyle/>
          <a:p>
            <a:r>
              <a:rPr lang="en-US" dirty="0" smtClean="0"/>
              <a:t>Accessing data sets from R</a:t>
            </a:r>
          </a:p>
          <a:p>
            <a:r>
              <a:rPr lang="en-US" dirty="0" smtClean="0"/>
              <a:t>Review of commonly accessed data sources</a:t>
            </a:r>
          </a:p>
          <a:p>
            <a:r>
              <a:rPr lang="en-US" dirty="0" smtClean="0"/>
              <a:t>Provide reusable code snippets for accessing data</a:t>
            </a:r>
          </a:p>
          <a:p>
            <a:r>
              <a:rPr lang="en-US" dirty="0" smtClean="0"/>
              <a:t>Learn how to write data files</a:t>
            </a:r>
          </a:p>
        </p:txBody>
      </p:sp>
    </p:spTree>
    <p:extLst>
      <p:ext uri="{BB962C8B-B14F-4D97-AF65-F5344CB8AC3E}">
        <p14:creationId xmlns:p14="http://schemas.microsoft.com/office/powerpoint/2010/main" val="1432487867"/>
      </p:ext>
    </p:extLst>
  </p:cSld>
  <p:clrMapOvr>
    <a:masterClrMapping/>
  </p:clrMapOvr>
  <mc:AlternateContent xmlns:mc="http://schemas.openxmlformats.org/markup-compatibility/2006" xmlns:p14="http://schemas.microsoft.com/office/powerpoint/2010/main">
    <mc:Choice Requires="p14">
      <p:transition spd="slow" p14:dur="2000" advTm="15764"/>
    </mc:Choice>
    <mc:Fallback xmlns="">
      <p:transition spd="slow" advTm="15764"/>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Objectives</a:t>
            </a:r>
            <a:endParaRPr lang="en-US" dirty="0"/>
          </a:p>
        </p:txBody>
      </p:sp>
      <p:sp>
        <p:nvSpPr>
          <p:cNvPr id="3" name="Content Placeholder 2"/>
          <p:cNvSpPr>
            <a:spLocks noGrp="1"/>
          </p:cNvSpPr>
          <p:nvPr>
            <p:ph idx="1"/>
          </p:nvPr>
        </p:nvSpPr>
        <p:spPr/>
        <p:txBody>
          <a:bodyPr>
            <a:normAutofit/>
          </a:bodyPr>
          <a:lstStyle/>
          <a:p>
            <a:r>
              <a:rPr lang="en-US" dirty="0" smtClean="0"/>
              <a:t>Accessing data sources</a:t>
            </a:r>
          </a:p>
          <a:p>
            <a:r>
              <a:rPr lang="en-US" dirty="0" smtClean="0"/>
              <a:t>Downloading files from the web </a:t>
            </a:r>
          </a:p>
          <a:p>
            <a:r>
              <a:rPr lang="en-US" dirty="0" smtClean="0"/>
              <a:t>Comma separated value (CSV)</a:t>
            </a:r>
          </a:p>
          <a:p>
            <a:r>
              <a:rPr lang="en-US" dirty="0" smtClean="0"/>
              <a:t>Excel</a:t>
            </a:r>
          </a:p>
          <a:p>
            <a:r>
              <a:rPr lang="en-US" dirty="0" smtClean="0"/>
              <a:t>JSON </a:t>
            </a:r>
          </a:p>
          <a:p>
            <a:r>
              <a:rPr lang="en-US" dirty="0" smtClean="0"/>
              <a:t>SQL databases</a:t>
            </a:r>
          </a:p>
          <a:p>
            <a:r>
              <a:rPr lang="en-US" dirty="0" smtClean="0"/>
              <a:t>SQL equivalents in R</a:t>
            </a:r>
          </a:p>
          <a:p>
            <a:r>
              <a:rPr lang="en-US" dirty="0" smtClean="0"/>
              <a:t>Writing data</a:t>
            </a:r>
          </a:p>
        </p:txBody>
      </p:sp>
    </p:spTree>
    <p:extLst>
      <p:ext uri="{BB962C8B-B14F-4D97-AF65-F5344CB8AC3E}">
        <p14:creationId xmlns:p14="http://schemas.microsoft.com/office/powerpoint/2010/main" val="3426867200"/>
      </p:ext>
    </p:extLst>
  </p:cSld>
  <p:clrMapOvr>
    <a:masterClrMapping/>
  </p:clrMapOvr>
  <mc:AlternateContent xmlns:mc="http://schemas.openxmlformats.org/markup-compatibility/2006" xmlns:p14="http://schemas.microsoft.com/office/powerpoint/2010/main">
    <mc:Choice Requires="p14">
      <p:transition spd="slow" p14:dur="2000" advTm="59934"/>
    </mc:Choice>
    <mc:Fallback xmlns="">
      <p:transition spd="slow" advTm="59934"/>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Access</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8600" y="990600"/>
            <a:ext cx="8305800" cy="5216448"/>
          </a:xfrm>
        </p:spPr>
      </p:pic>
    </p:spTree>
    <p:extLst>
      <p:ext uri="{BB962C8B-B14F-4D97-AF65-F5344CB8AC3E}">
        <p14:creationId xmlns:p14="http://schemas.microsoft.com/office/powerpoint/2010/main" val="389598762"/>
      </p:ext>
    </p:extLst>
  </p:cSld>
  <p:clrMapOvr>
    <a:masterClrMapping/>
  </p:clrMapOvr>
  <mc:AlternateContent xmlns:mc="http://schemas.openxmlformats.org/markup-compatibility/2006" xmlns:p14="http://schemas.microsoft.com/office/powerpoint/2010/main">
    <mc:Choice Requires="p14">
      <p:transition spd="slow" p14:dur="2000" advTm="29456"/>
    </mc:Choice>
    <mc:Fallback xmlns="">
      <p:transition spd="slow" advTm="29456"/>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Access</a:t>
            </a:r>
            <a:endParaRPr lang="en-US" dirty="0"/>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969615" y="990600"/>
            <a:ext cx="5149207" cy="5486400"/>
          </a:xfrm>
        </p:spPr>
      </p:pic>
    </p:spTree>
    <p:extLst>
      <p:ext uri="{BB962C8B-B14F-4D97-AF65-F5344CB8AC3E}">
        <p14:creationId xmlns:p14="http://schemas.microsoft.com/office/powerpoint/2010/main" val="1691667311"/>
      </p:ext>
    </p:extLst>
  </p:cSld>
  <p:clrMapOvr>
    <a:masterClrMapping/>
  </p:clrMapOvr>
  <mc:AlternateContent xmlns:mc="http://schemas.openxmlformats.org/markup-compatibility/2006" xmlns:p14="http://schemas.microsoft.com/office/powerpoint/2010/main">
    <mc:Choice Requires="p14">
      <p:transition spd="slow" p14:dur="2000" advTm="29456"/>
    </mc:Choice>
    <mc:Fallback xmlns="">
      <p:transition spd="slow" advTm="29456"/>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Access</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2399" y="1219200"/>
            <a:ext cx="8733337" cy="4267200"/>
          </a:xfrm>
        </p:spPr>
      </p:pic>
    </p:spTree>
    <p:extLst>
      <p:ext uri="{BB962C8B-B14F-4D97-AF65-F5344CB8AC3E}">
        <p14:creationId xmlns:p14="http://schemas.microsoft.com/office/powerpoint/2010/main" val="3246938388"/>
      </p:ext>
    </p:extLst>
  </p:cSld>
  <p:clrMapOvr>
    <a:masterClrMapping/>
  </p:clrMapOvr>
  <mc:AlternateContent xmlns:mc="http://schemas.openxmlformats.org/markup-compatibility/2006" xmlns:p14="http://schemas.microsoft.com/office/powerpoint/2010/main">
    <mc:Choice Requires="p14">
      <p:transition spd="slow" p14:dur="2000" advTm="54841"/>
    </mc:Choice>
    <mc:Fallback xmlns="">
      <p:transition spd="slow" advTm="54841"/>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Access</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09600" y="1219200"/>
            <a:ext cx="7848600" cy="5120663"/>
          </a:xfrm>
        </p:spPr>
      </p:pic>
    </p:spTree>
    <p:extLst>
      <p:ext uri="{BB962C8B-B14F-4D97-AF65-F5344CB8AC3E}">
        <p14:creationId xmlns:p14="http://schemas.microsoft.com/office/powerpoint/2010/main" val="969484199"/>
      </p:ext>
    </p:extLst>
  </p:cSld>
  <p:clrMapOvr>
    <a:masterClrMapping/>
  </p:clrMapOvr>
  <mc:AlternateContent xmlns:mc="http://schemas.openxmlformats.org/markup-compatibility/2006" xmlns:p14="http://schemas.microsoft.com/office/powerpoint/2010/main">
    <mc:Choice Requires="p14">
      <p:transition spd="slow" p14:dur="2000" advTm="35051"/>
    </mc:Choice>
    <mc:Fallback xmlns="">
      <p:transition spd="slow" advTm="35051"/>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Can You Find Data</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You’re given data from enterprise stakeholders: enterprise relational SQL databases, data marts, data warehouses, data lakes</a:t>
            </a:r>
          </a:p>
          <a:p>
            <a:r>
              <a:rPr lang="en-US" dirty="0" smtClean="0"/>
              <a:t>Data repositories like: UCI ML Repository, </a:t>
            </a:r>
            <a:r>
              <a:rPr lang="en-US" dirty="0" err="1" smtClean="0"/>
              <a:t>data.world</a:t>
            </a:r>
            <a:r>
              <a:rPr lang="en-US" dirty="0" smtClean="0"/>
              <a:t> open data</a:t>
            </a:r>
          </a:p>
          <a:p>
            <a:r>
              <a:rPr lang="en-US" dirty="0" smtClean="0"/>
              <a:t>Data search engine: Google Dataset Search</a:t>
            </a:r>
          </a:p>
          <a:p>
            <a:r>
              <a:rPr lang="en-US" dirty="0" smtClean="0"/>
              <a:t>Government data repositories: data.gov</a:t>
            </a:r>
            <a:r>
              <a:rPr lang="en-US" dirty="0"/>
              <a:t>, data.lacity.org</a:t>
            </a:r>
            <a:endParaRPr lang="en-US" dirty="0" smtClean="0"/>
          </a:p>
          <a:p>
            <a:r>
              <a:rPr lang="en-US" dirty="0" smtClean="0"/>
              <a:t>Social media</a:t>
            </a:r>
          </a:p>
          <a:p>
            <a:r>
              <a:rPr lang="en-US" dirty="0" smtClean="0"/>
              <a:t>Scraping web </a:t>
            </a:r>
            <a:r>
              <a:rPr lang="en-US" dirty="0" smtClean="0"/>
              <a:t>sites</a:t>
            </a:r>
          </a:p>
          <a:p>
            <a:r>
              <a:rPr lang="en-US" dirty="0" smtClean="0"/>
              <a:t>APIs</a:t>
            </a:r>
            <a:endParaRPr lang="en-US" dirty="0" smtClean="0"/>
          </a:p>
          <a:p>
            <a:endParaRPr lang="en-US" dirty="0" smtClean="0"/>
          </a:p>
          <a:p>
            <a:endParaRPr lang="en-US" dirty="0" smtClean="0"/>
          </a:p>
        </p:txBody>
      </p:sp>
    </p:spTree>
    <p:extLst>
      <p:ext uri="{BB962C8B-B14F-4D97-AF65-F5344CB8AC3E}">
        <p14:creationId xmlns:p14="http://schemas.microsoft.com/office/powerpoint/2010/main" val="3368524389"/>
      </p:ext>
    </p:extLst>
  </p:cSld>
  <p:clrMapOvr>
    <a:masterClrMapping/>
  </p:clrMapOvr>
  <mc:AlternateContent xmlns:mc="http://schemas.openxmlformats.org/markup-compatibility/2006" xmlns:p14="http://schemas.microsoft.com/office/powerpoint/2010/main">
    <mc:Choice Requires="p14">
      <p:transition spd="slow" p14:dur="2000" advTm="59934"/>
    </mc:Choice>
    <mc:Fallback xmlns="">
      <p:transition spd="slow" advTm="59934"/>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Access</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00919" y="1066800"/>
            <a:ext cx="7086600" cy="3276600"/>
          </a:xfrm>
        </p:spPr>
      </p:pic>
      <p:sp>
        <p:nvSpPr>
          <p:cNvPr id="6" name="TextBox 5"/>
          <p:cNvSpPr txBox="1"/>
          <p:nvPr/>
        </p:nvSpPr>
        <p:spPr>
          <a:xfrm>
            <a:off x="685800" y="4572000"/>
            <a:ext cx="8001000" cy="1631216"/>
          </a:xfrm>
          <a:prstGeom prst="rect">
            <a:avLst/>
          </a:prstGeom>
          <a:noFill/>
        </p:spPr>
        <p:txBody>
          <a:bodyPr wrap="square" rtlCol="0">
            <a:spAutoFit/>
          </a:bodyPr>
          <a:lstStyle/>
          <a:p>
            <a:pPr marL="285750" indent="-285750" defTabSz="685526">
              <a:buFont typeface="Arial" panose="020B0604020202020204" pitchFamily="34" charset="0"/>
              <a:buChar char="•"/>
            </a:pPr>
            <a:r>
              <a:rPr lang="en-US" sz="2000" dirty="0" smtClean="0">
                <a:solidFill>
                  <a:srgbClr val="202020"/>
                </a:solidFill>
              </a:rPr>
              <a:t>Set of items – sometimes called the population; the set of objects you are interested in</a:t>
            </a:r>
          </a:p>
          <a:p>
            <a:pPr marL="285750" indent="-285750" defTabSz="685526">
              <a:buFont typeface="Arial" panose="020B0604020202020204" pitchFamily="34" charset="0"/>
              <a:buChar char="•"/>
            </a:pPr>
            <a:r>
              <a:rPr lang="en-US" sz="2000" dirty="0" smtClean="0">
                <a:solidFill>
                  <a:srgbClr val="202020"/>
                </a:solidFill>
              </a:rPr>
              <a:t>Variables – a measurement or characteristic of an item</a:t>
            </a:r>
          </a:p>
          <a:p>
            <a:pPr marL="285750" indent="-285750" defTabSz="685526">
              <a:buFont typeface="Arial" panose="020B0604020202020204" pitchFamily="34" charset="0"/>
              <a:buChar char="•"/>
            </a:pPr>
            <a:r>
              <a:rPr lang="en-US" sz="2000" dirty="0" smtClean="0">
                <a:solidFill>
                  <a:srgbClr val="202020"/>
                </a:solidFill>
              </a:rPr>
              <a:t>Qualitative item – country of origin, gender, department, etc.</a:t>
            </a:r>
          </a:p>
          <a:p>
            <a:pPr marL="285750" indent="-285750" defTabSz="685526">
              <a:buFont typeface="Arial" panose="020B0604020202020204" pitchFamily="34" charset="0"/>
              <a:buChar char="•"/>
            </a:pPr>
            <a:r>
              <a:rPr lang="en-US" sz="2000" dirty="0" smtClean="0">
                <a:solidFill>
                  <a:srgbClr val="202020"/>
                </a:solidFill>
              </a:rPr>
              <a:t>Quantitative item – Q1 sales, salary, square feet, etc. </a:t>
            </a:r>
            <a:endParaRPr lang="en-US" sz="2000" dirty="0">
              <a:solidFill>
                <a:srgbClr val="202020"/>
              </a:solidFill>
            </a:endParaRPr>
          </a:p>
        </p:txBody>
      </p:sp>
    </p:spTree>
    <p:extLst>
      <p:ext uri="{BB962C8B-B14F-4D97-AF65-F5344CB8AC3E}">
        <p14:creationId xmlns:p14="http://schemas.microsoft.com/office/powerpoint/2010/main" val="1562719461"/>
      </p:ext>
    </p:extLst>
  </p:cSld>
  <p:clrMapOvr>
    <a:masterClrMapping/>
  </p:clrMapOvr>
  <mc:AlternateContent xmlns:mc="http://schemas.openxmlformats.org/markup-compatibility/2006" xmlns:p14="http://schemas.microsoft.com/office/powerpoint/2010/main">
    <mc:Choice Requires="p14">
      <p:transition spd="slow" p14:dur="2000" advTm="42171"/>
    </mc:Choice>
    <mc:Fallback xmlns="">
      <p:transition spd="slow" advTm="42171"/>
    </mc:Fallback>
  </mc:AlternateContent>
  <p:timing>
    <p:tnLst>
      <p:par>
        <p:cT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UCI Extension Course PowerPoint Template - R1 Sept 2013">
  <a:themeElements>
    <a:clrScheme name="Course Colors">
      <a:dk1>
        <a:srgbClr val="202020"/>
      </a:dk1>
      <a:lt1>
        <a:srgbClr val="FFFFFF"/>
      </a:lt1>
      <a:dk2>
        <a:srgbClr val="202020"/>
      </a:dk2>
      <a:lt2>
        <a:srgbClr val="FFFFFF"/>
      </a:lt2>
      <a:accent1>
        <a:srgbClr val="002244"/>
      </a:accent1>
      <a:accent2>
        <a:srgbClr val="723E98"/>
      </a:accent2>
      <a:accent3>
        <a:srgbClr val="00A3C9"/>
      </a:accent3>
      <a:accent4>
        <a:srgbClr val="689550"/>
      </a:accent4>
      <a:accent5>
        <a:srgbClr val="F47B29"/>
      </a:accent5>
      <a:accent6>
        <a:srgbClr val="B81237"/>
      </a:accent6>
      <a:hlink>
        <a:srgbClr val="0000FF"/>
      </a:hlink>
      <a:folHlink>
        <a:srgbClr val="723E98"/>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IIW511_MasterSlides-1</Template>
  <TotalTime>282</TotalTime>
  <Words>1334</Words>
  <Application>Microsoft Office PowerPoint</Application>
  <PresentationFormat>On-screen Show (4:3)</PresentationFormat>
  <Paragraphs>102</Paragraphs>
  <Slides>13</Slides>
  <Notes>13</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13</vt:i4>
      </vt:variant>
    </vt:vector>
  </HeadingPairs>
  <TitlesOfParts>
    <vt:vector size="20" baseType="lpstr">
      <vt:lpstr>Arial</vt:lpstr>
      <vt:lpstr>Arial Black</vt:lpstr>
      <vt:lpstr>Calibri</vt:lpstr>
      <vt:lpstr>Calibri Light</vt:lpstr>
      <vt:lpstr>Verdana</vt:lpstr>
      <vt:lpstr>Custom Design</vt:lpstr>
      <vt:lpstr>UCI Extension Course PowerPoint Template - R1 Sept 2013</vt:lpstr>
      <vt:lpstr>Introduction to Data Science</vt:lpstr>
      <vt:lpstr>Course Outcomes</vt:lpstr>
      <vt:lpstr>Lesson Objectives</vt:lpstr>
      <vt:lpstr>Data Access</vt:lpstr>
      <vt:lpstr>Data Access</vt:lpstr>
      <vt:lpstr>Data Access</vt:lpstr>
      <vt:lpstr>Data Access</vt:lpstr>
      <vt:lpstr>Where Can You Find Data</vt:lpstr>
      <vt:lpstr>Data Access</vt:lpstr>
      <vt:lpstr>Data Access</vt:lpstr>
      <vt:lpstr>Data Access</vt:lpstr>
      <vt:lpstr>Code module</vt:lpstr>
      <vt:lpstr>Summary</vt:lpstr>
    </vt:vector>
  </TitlesOfParts>
  <Company>UCDE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Jennifer L Kremer</dc:creator>
  <cp:lastModifiedBy>Daniel</cp:lastModifiedBy>
  <cp:revision>41</cp:revision>
  <cp:lastPrinted>2019-10-20T00:13:10Z</cp:lastPrinted>
  <dcterms:created xsi:type="dcterms:W3CDTF">2013-08-23T14:43:44Z</dcterms:created>
  <dcterms:modified xsi:type="dcterms:W3CDTF">2020-01-28T22:30:58Z</dcterms:modified>
</cp:coreProperties>
</file>