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handoutMasterIdLst>
    <p:handoutMasterId r:id="rId38"/>
  </p:handoutMasterIdLst>
  <p:sldIdLst>
    <p:sldId id="256" r:id="rId3"/>
    <p:sldId id="258" r:id="rId4"/>
    <p:sldId id="284" r:id="rId5"/>
    <p:sldId id="259" r:id="rId6"/>
    <p:sldId id="265" r:id="rId7"/>
    <p:sldId id="260" r:id="rId8"/>
    <p:sldId id="282" r:id="rId9"/>
    <p:sldId id="285" r:id="rId10"/>
    <p:sldId id="286" r:id="rId11"/>
    <p:sldId id="287" r:id="rId12"/>
    <p:sldId id="288" r:id="rId13"/>
    <p:sldId id="289" r:id="rId14"/>
    <p:sldId id="306" r:id="rId15"/>
    <p:sldId id="290" r:id="rId16"/>
    <p:sldId id="266" r:id="rId17"/>
    <p:sldId id="298" r:id="rId18"/>
    <p:sldId id="295" r:id="rId19"/>
    <p:sldId id="294" r:id="rId20"/>
    <p:sldId id="296" r:id="rId21"/>
    <p:sldId id="297" r:id="rId22"/>
    <p:sldId id="299" r:id="rId23"/>
    <p:sldId id="300" r:id="rId24"/>
    <p:sldId id="305" r:id="rId25"/>
    <p:sldId id="307" r:id="rId26"/>
    <p:sldId id="301" r:id="rId27"/>
    <p:sldId id="302" r:id="rId28"/>
    <p:sldId id="293" r:id="rId29"/>
    <p:sldId id="303" r:id="rId30"/>
    <p:sldId id="310" r:id="rId31"/>
    <p:sldId id="304" r:id="rId32"/>
    <p:sldId id="308" r:id="rId33"/>
    <p:sldId id="309" r:id="rId34"/>
    <p:sldId id="257" r:id="rId35"/>
    <p:sldId id="278" r:id="rId36"/>
    <p:sldId id="28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78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27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06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16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40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58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72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757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9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07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349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175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24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0806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93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97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104266"/>
            <a:ext cx="7886700" cy="1095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742217"/>
            <a:ext cx="7886700" cy="2785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7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9" r:id="rId4"/>
    <p:sldLayoutId id="2147483667" r:id="rId5"/>
    <p:sldLayoutId id="2147483670" r:id="rId6"/>
    <p:sldLayoutId id="2147483671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104266"/>
            <a:ext cx="7886700" cy="1095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742217"/>
            <a:ext cx="7886700" cy="2785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7E490-8F6C-4EA7-B5E1-FD931A85214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280C5-527C-4B11-A102-608215291F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43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falafel.com/author/venkata-koppaka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ionicframework.com/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angular.j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USING ANGULARJS WITH SITEFINITY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96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163660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ASP.NET WEB API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14145"/>
            <a:ext cx="6858000" cy="2443655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 modern restful framework for building HTTP APIs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Nuget powered and minimal friction framework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Open source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Ships with Sitefinity (no Nuget needed)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Personal preference: I use Web </a:t>
            </a:r>
            <a:r>
              <a:rPr lang="en-US" dirty="0" smtClean="0"/>
              <a:t>API more </a:t>
            </a:r>
            <a:r>
              <a:rPr lang="en-US" dirty="0" smtClean="0"/>
              <a:t>than </a:t>
            </a:r>
            <a:r>
              <a:rPr lang="en-US" dirty="0" err="1" smtClean="0"/>
              <a:t>ServiceStack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And more… we will learn more as we 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3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947041"/>
            <a:ext cx="6858000" cy="3310759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accent1">
                    <a:lumMod val="75000"/>
                  </a:schemeClr>
                </a:solidFill>
              </a:rPr>
              <a:t>DEMO</a:t>
            </a:r>
            <a:endParaRPr lang="en-US" sz="8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1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163660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BABAGANOUSH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14145"/>
            <a:ext cx="6858000" cy="24436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/>
              <a:t>An </a:t>
            </a:r>
            <a:r>
              <a:rPr lang="en-US" dirty="0" smtClean="0"/>
              <a:t>SDK for Sitefinity developers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API Extensions for Rapid Development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Adds needed plugins and utilities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Opinionated framework</a:t>
            </a:r>
          </a:p>
        </p:txBody>
      </p:sp>
    </p:spTree>
    <p:extLst>
      <p:ext uri="{BB962C8B-B14F-4D97-AF65-F5344CB8AC3E}">
        <p14:creationId xmlns:p14="http://schemas.microsoft.com/office/powerpoint/2010/main" val="410946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163660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BABAGANOUSH FEATURES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14145"/>
            <a:ext cx="6858000" cy="2443655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Models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Managers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Web services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Widgets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Themes / Master pages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Utilities and more…</a:t>
            </a:r>
          </a:p>
        </p:txBody>
      </p:sp>
    </p:spTree>
    <p:extLst>
      <p:ext uri="{BB962C8B-B14F-4D97-AF65-F5344CB8AC3E}">
        <p14:creationId xmlns:p14="http://schemas.microsoft.com/office/powerpoint/2010/main" val="125738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947041"/>
            <a:ext cx="6858000" cy="3310759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accent1">
                    <a:lumMod val="75000"/>
                  </a:schemeClr>
                </a:solidFill>
              </a:rPr>
              <a:t>DEMO</a:t>
            </a:r>
            <a:endParaRPr lang="en-US" sz="8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32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48683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LETS BUILD THE APP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09193"/>
            <a:ext cx="6858000" cy="264860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Add script reference angular.js </a:t>
            </a:r>
            <a:r>
              <a:rPr lang="en-US" dirty="0"/>
              <a:t> 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/>
              <a:t>="//ajax.googleapis.com/</a:t>
            </a:r>
            <a:r>
              <a:rPr lang="en-US" dirty="0" err="1"/>
              <a:t>ajax</a:t>
            </a:r>
            <a:r>
              <a:rPr lang="en-US" dirty="0"/>
              <a:t>/libs/</a:t>
            </a:r>
            <a:r>
              <a:rPr lang="en-US" dirty="0" err="1"/>
              <a:t>angularjs</a:t>
            </a:r>
            <a:r>
              <a:rPr lang="en-US" dirty="0"/>
              <a:t>/1.2.14/angular.min.js"&gt;&lt;/script&gt;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84539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90350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TRACKS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WEB API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09193"/>
            <a:ext cx="6858000" cy="264860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261858"/>
            <a:ext cx="75628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4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4868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STRUCTURING ANGULAR APPs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09193"/>
            <a:ext cx="6858000" cy="264860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There are lot of ways to structure Angular app, below is one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446" y="3518830"/>
            <a:ext cx="32385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4868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NG-APP -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CONFERENCEAPP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09193"/>
            <a:ext cx="6858000" cy="264860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Defining ng-app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App.js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3024187"/>
            <a:ext cx="5067300" cy="809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762" y="4501547"/>
            <a:ext cx="53244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6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90350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CONFERENCE FACTORY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09193"/>
            <a:ext cx="6858000" cy="264860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5" y="1947041"/>
            <a:ext cx="7500610" cy="425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5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12422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ABOUT ME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033752"/>
            <a:ext cx="6858000" cy="3224048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Venkata Koppaka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Senior Software Engineer at Falafel Software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Focus on </a:t>
            </a:r>
            <a:r>
              <a:rPr lang="en-US" dirty="0" err="1" smtClean="0"/>
              <a:t>WebCMS</a:t>
            </a:r>
            <a:r>
              <a:rPr lang="en-US" dirty="0" smtClean="0"/>
              <a:t> products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Loves </a:t>
            </a:r>
            <a:r>
              <a:rPr lang="en-US" dirty="0" err="1" smtClean="0"/>
              <a:t>AngularJS</a:t>
            </a:r>
            <a:r>
              <a:rPr lang="en-US" dirty="0" smtClean="0"/>
              <a:t>, and mobile development with Xamarin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Twitter: @</a:t>
            </a:r>
            <a:r>
              <a:rPr lang="en-US" dirty="0" err="1" smtClean="0"/>
              <a:t>vkoppaka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Blog: </a:t>
            </a:r>
            <a:r>
              <a:rPr lang="en-US" dirty="0">
                <a:hlinkClick r:id="rId2"/>
              </a:rPr>
              <a:t>http://blog.falafel.com/author/venkata-koppaka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25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90350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CONFERENCE CONTROLLER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09193"/>
            <a:ext cx="6858000" cy="264860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97" y="1878396"/>
            <a:ext cx="6038193" cy="416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4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4868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CONFERENCE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LIST WIDGET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09193"/>
            <a:ext cx="6858000" cy="264860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MVC Widget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Razor syntax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Register the widget</a:t>
            </a:r>
          </a:p>
        </p:txBody>
      </p:sp>
    </p:spTree>
    <p:extLst>
      <p:ext uri="{BB962C8B-B14F-4D97-AF65-F5344CB8AC3E}">
        <p14:creationId xmlns:p14="http://schemas.microsoft.com/office/powerpoint/2010/main" val="225433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48683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CONFERENCE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LIST VIEW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703" y="2498834"/>
            <a:ext cx="7039303" cy="351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6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48683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DIRECTIVES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39" y="2409168"/>
            <a:ext cx="8367713" cy="378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8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48683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DIRECTIVES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25" y="2494730"/>
            <a:ext cx="8544910" cy="367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3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48683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RECAP – WEB APP GET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09193"/>
            <a:ext cx="6858000" cy="264860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pp.js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employeesFactory.js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employeesController.js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Employees ASP.NET Web API Controller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Employees List MVC Widget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3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4868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MOBILE APP – INTRODUCTION TO IONIC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09193"/>
            <a:ext cx="6858000" cy="264860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HTML5 app development framework powered by Angular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Open source </a:t>
            </a:r>
            <a:r>
              <a:rPr lang="en-US" dirty="0">
                <a:hlinkClick r:id="rId2"/>
              </a:rPr>
              <a:t>http://ionicframework.com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047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947041"/>
            <a:ext cx="6858000" cy="3310759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accent1">
                    <a:lumMod val="75000"/>
                  </a:schemeClr>
                </a:solidFill>
              </a:rPr>
              <a:t>DEMO</a:t>
            </a:r>
            <a:endParaRPr lang="en-US" sz="8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9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4868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TELERIK PLATFORM - INTRODUCTION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09193"/>
            <a:ext cx="6858000" cy="2648607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Cross platform development platform for iOS, Android and Windows Phone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AppBuilder</a:t>
            </a:r>
            <a:r>
              <a:rPr lang="en-US" dirty="0" smtClean="0"/>
              <a:t>  - In Browser, Windows Application, Visual Studio Extension, Sublime text plugin.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Telerik Backend services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Automated Testing framework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Telerik Analytics</a:t>
            </a:r>
          </a:p>
        </p:txBody>
      </p:sp>
    </p:spTree>
    <p:extLst>
      <p:ext uri="{BB962C8B-B14F-4D97-AF65-F5344CB8AC3E}">
        <p14:creationId xmlns:p14="http://schemas.microsoft.com/office/powerpoint/2010/main" val="381650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4868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CONFIGURING WEB SERVICES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2913008"/>
            <a:ext cx="62960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8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12422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AGENDA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033752"/>
            <a:ext cx="6858000" cy="322404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Goal of the talk is to build a full web and mobile application powered by Angular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We will be talking about basics of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We will be talking basics of WebAPI (which will expose </a:t>
            </a:r>
            <a:r>
              <a:rPr lang="en-US" dirty="0" err="1" smtClean="0"/>
              <a:t>Sitefinity’s</a:t>
            </a:r>
            <a:r>
              <a:rPr lang="en-US" dirty="0" smtClean="0"/>
              <a:t> data)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We will be talking about an easy way to create </a:t>
            </a:r>
            <a:r>
              <a:rPr lang="en-US" dirty="0" err="1" smtClean="0"/>
              <a:t>WebAPIS</a:t>
            </a:r>
            <a:r>
              <a:rPr lang="en-US" dirty="0" smtClean="0"/>
              <a:t> in Sitefinity using Babaganoush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Building a </a:t>
            </a:r>
            <a:r>
              <a:rPr lang="en-US" dirty="0" smtClean="0"/>
              <a:t>Conference </a:t>
            </a:r>
            <a:r>
              <a:rPr lang="en-US" dirty="0" smtClean="0"/>
              <a:t>web app which shows how to get and put data into Sitefinity using widgets powered by Angular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Building a </a:t>
            </a:r>
            <a:r>
              <a:rPr lang="en-US" dirty="0" smtClean="0"/>
              <a:t>Conference </a:t>
            </a:r>
            <a:r>
              <a:rPr lang="en-US" dirty="0" smtClean="0"/>
              <a:t>mobile app which shows how to get data from Sitefinity to a hybrid app powered by </a:t>
            </a:r>
            <a:r>
              <a:rPr lang="en-US" dirty="0" err="1" smtClean="0"/>
              <a:t>AngularJS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9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947041"/>
            <a:ext cx="6858000" cy="3310759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accent1">
                    <a:lumMod val="75000"/>
                  </a:schemeClr>
                </a:solidFill>
              </a:rPr>
              <a:t>DEMO</a:t>
            </a:r>
            <a:endParaRPr lang="en-US" sz="8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62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889" y="215846"/>
            <a:ext cx="7772400" cy="8167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iOS App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776" y="1032641"/>
            <a:ext cx="2496700" cy="486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889" y="215846"/>
            <a:ext cx="7772400" cy="8167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Android App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898634"/>
            <a:ext cx="3221908" cy="522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9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63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947041"/>
            <a:ext cx="6858000" cy="3310759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accent1">
                    <a:lumMod val="75000"/>
                  </a:schemeClr>
                </a:solidFill>
              </a:rPr>
              <a:t>QUESTIONS</a:t>
            </a:r>
            <a:endParaRPr lang="en-US" sz="8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42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261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82467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IS ANGULAR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947041"/>
            <a:ext cx="6858000" cy="3310759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AngularJS</a:t>
            </a:r>
            <a:r>
              <a:rPr lang="en-US" dirty="0" smtClean="0"/>
              <a:t> is a super heroic </a:t>
            </a:r>
            <a:r>
              <a:rPr lang="en-US" dirty="0" err="1" smtClean="0"/>
              <a:t>javascript</a:t>
            </a:r>
            <a:r>
              <a:rPr lang="en-US" dirty="0" smtClean="0"/>
              <a:t> MVVM framework from Google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Open sourced and has a really huge community behind it </a:t>
            </a:r>
            <a:r>
              <a:rPr lang="en-US" altLang="en-US" dirty="0">
                <a:hlinkClick r:id="rId2"/>
              </a:rPr>
              <a:t>https://</a:t>
            </a:r>
            <a:r>
              <a:rPr lang="en-US" altLang="en-US" dirty="0" smtClean="0">
                <a:hlinkClick r:id="rId2"/>
              </a:rPr>
              <a:t>github.com/angular/angular.js</a:t>
            </a:r>
            <a:r>
              <a:rPr lang="en-US" altLang="en-US" dirty="0" smtClean="0"/>
              <a:t> 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NOT a DOM manipulation library like jQuery but uses a subset of jQuery (</a:t>
            </a:r>
            <a:r>
              <a:rPr lang="en-US" dirty="0" err="1" smtClean="0"/>
              <a:t>jqLite</a:t>
            </a:r>
            <a:r>
              <a:rPr lang="en-US" dirty="0" smtClean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V1.2.x is the current stable version. V1.3.x is the beta release and V2.0.x is where Angular team is making big changes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Declarative HTML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6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82467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KEY FEATURES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947041"/>
            <a:ext cx="6858000" cy="3310759"/>
          </a:xfrm>
        </p:spPr>
        <p:txBody>
          <a:bodyPr>
            <a:normAutofit fontScale="70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Declarative HTML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2 way </a:t>
            </a:r>
            <a:r>
              <a:rPr lang="en-US" dirty="0" err="1" smtClean="0"/>
              <a:t>databinding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Expressions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MVC / MVVM Pattern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Dependency Injection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Routing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Templating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Modules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Services / Factories / Providers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4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163660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PRIMITIVE DIRECTIVES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ng-app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14145"/>
            <a:ext cx="6858000" cy="24436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Bootstraps angular application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Only one ng-app per HTML document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Syntax: &lt;body ng-app=“</a:t>
            </a:r>
            <a:r>
              <a:rPr lang="en-US" dirty="0" err="1" smtClean="0"/>
              <a:t>myapp</a:t>
            </a:r>
            <a:r>
              <a:rPr lang="en-US" dirty="0" smtClean="0"/>
              <a:t>”&gt;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03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163660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PRIMITIVE DIRECTIVES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ng-controller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14145"/>
            <a:ext cx="6858000" cy="24436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Determines which </a:t>
            </a:r>
            <a:r>
              <a:rPr lang="en-US" dirty="0" err="1" smtClean="0"/>
              <a:t>javascript</a:t>
            </a:r>
            <a:r>
              <a:rPr lang="en-US" dirty="0" smtClean="0"/>
              <a:t> controller is bound to specific portions of a page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 single HTML document can have many ng-controller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Syntax: &lt;div ng-controller=“</a:t>
            </a:r>
            <a:r>
              <a:rPr lang="en-US" dirty="0" err="1" smtClean="0"/>
              <a:t>mycontroller</a:t>
            </a:r>
            <a:r>
              <a:rPr lang="en-US" dirty="0" smtClean="0"/>
              <a:t>”&gt;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8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163660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PRIMITIVE DIRECTIVES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ng-model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14145"/>
            <a:ext cx="6858000" cy="24436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Determines what model the value of an input field will be bound 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Two way </a:t>
            </a:r>
            <a:r>
              <a:rPr lang="en-US" dirty="0" err="1" smtClean="0"/>
              <a:t>databinding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Syntax: &lt;input type=“text” ng-model=“</a:t>
            </a:r>
            <a:r>
              <a:rPr lang="en-US" dirty="0" err="1" smtClean="0"/>
              <a:t>propertyvalue</a:t>
            </a:r>
            <a:r>
              <a:rPr lang="en-US" dirty="0" smtClean="0"/>
              <a:t>”&gt;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163660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MORE DIRECTIVES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14145"/>
            <a:ext cx="6858000" cy="2443655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ng-if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ng-repeat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ng-show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ng-click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Expressions {{ 1 + 2 }}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And more… we will learn more as we 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67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1887</TotalTime>
  <Words>546</Words>
  <Application>Microsoft Office PowerPoint</Application>
  <PresentationFormat>On-screen Show (4:3)</PresentationFormat>
  <Paragraphs>117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1_Office Theme</vt:lpstr>
      <vt:lpstr>USING ANGULARJS WITH SITEFINITY</vt:lpstr>
      <vt:lpstr>ABOUT ME</vt:lpstr>
      <vt:lpstr>AGENDA</vt:lpstr>
      <vt:lpstr>WHAT IS ANGULAR</vt:lpstr>
      <vt:lpstr>KEY FEATURES</vt:lpstr>
      <vt:lpstr>PRIMITIVE DIRECTIVES ng-app</vt:lpstr>
      <vt:lpstr>PRIMITIVE DIRECTIVES ng-controller</vt:lpstr>
      <vt:lpstr>PRIMITIVE DIRECTIVES ng-model</vt:lpstr>
      <vt:lpstr>MORE DIRECTIVES</vt:lpstr>
      <vt:lpstr>ASP.NET WEB API</vt:lpstr>
      <vt:lpstr>PowerPoint Presentation</vt:lpstr>
      <vt:lpstr>BABAGANOUSH</vt:lpstr>
      <vt:lpstr>BABAGANOUSH FEATURES</vt:lpstr>
      <vt:lpstr>PowerPoint Presentation</vt:lpstr>
      <vt:lpstr>LETS BUILD THE APP</vt:lpstr>
      <vt:lpstr>TRACKS WEB API</vt:lpstr>
      <vt:lpstr>STRUCTURING ANGULAR APPs</vt:lpstr>
      <vt:lpstr>NG-APP - CONFERENCEAPP</vt:lpstr>
      <vt:lpstr>CONFERENCE FACTORY</vt:lpstr>
      <vt:lpstr>CONFERENCE CONTROLLER</vt:lpstr>
      <vt:lpstr>CONFERENCE LIST WIDGET</vt:lpstr>
      <vt:lpstr>CONFERENCE LIST VIEW</vt:lpstr>
      <vt:lpstr>DIRECTIVES</vt:lpstr>
      <vt:lpstr>DIRECTIVES</vt:lpstr>
      <vt:lpstr>RECAP – WEB APP GET</vt:lpstr>
      <vt:lpstr>MOBILE APP – INTRODUCTION TO IONIC</vt:lpstr>
      <vt:lpstr>PowerPoint Presentation</vt:lpstr>
      <vt:lpstr>TELERIK PLATFORM - INTRODUCTION</vt:lpstr>
      <vt:lpstr>CONFIGURING WEB SERVICES</vt:lpstr>
      <vt:lpstr>PowerPoint Presentation</vt:lpstr>
      <vt:lpstr>iOS App</vt:lpstr>
      <vt:lpstr>Android App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Elements</dc:creator>
  <cp:lastModifiedBy>Venkata Koppaka</cp:lastModifiedBy>
  <cp:revision>64</cp:revision>
  <dcterms:created xsi:type="dcterms:W3CDTF">2014-09-04T22:33:11Z</dcterms:created>
  <dcterms:modified xsi:type="dcterms:W3CDTF">2014-09-21T16:43:13Z</dcterms:modified>
</cp:coreProperties>
</file>