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2" r:id="rId10"/>
    <p:sldId id="268" r:id="rId11"/>
    <p:sldId id="257" r:id="rId12"/>
    <p:sldId id="258" r:id="rId13"/>
    <p:sldId id="25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8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0D371C-7DF4-4BC8-AA60-CE5D17D8A9E0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D4D56E-3065-412A-A892-76F83E4F09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4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190" y="1737359"/>
            <a:ext cx="10058400" cy="4457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&lt;div ng-app="" ng-</a:t>
            </a:r>
            <a:r>
              <a:rPr lang="en-US" sz="2800" dirty="0" err="1"/>
              <a:t>init</a:t>
            </a:r>
            <a:r>
              <a:rPr lang="en-US" sz="2800" dirty="0"/>
              <a:t>="quantity=1;price=5"&gt;</a:t>
            </a:r>
            <a:br>
              <a:rPr lang="en-US" sz="2800" dirty="0"/>
            </a:br>
            <a:r>
              <a:rPr lang="en-US" sz="2800" dirty="0"/>
              <a:t>     Quantity: &lt;input type="number" ng-model="quantity"&gt;</a:t>
            </a:r>
            <a:br>
              <a:rPr lang="en-US" sz="2800" dirty="0"/>
            </a:br>
            <a:r>
              <a:rPr lang="en-US" sz="2800" dirty="0"/>
              <a:t>     Price:    &lt;input type="number" ng-model="price"&gt;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Total in dollar: {{ quantity * price }}</a:t>
            </a:r>
            <a:br>
              <a:rPr lang="en-US" sz="2800" dirty="0"/>
            </a:br>
            <a:r>
              <a:rPr lang="en-US" sz="2800" dirty="0"/>
              <a:t>&lt;/div&gt;</a:t>
            </a:r>
          </a:p>
          <a:p>
            <a:r>
              <a:rPr lang="en-US" sz="2800" dirty="0"/>
              <a:t>Result: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29" y="4686836"/>
            <a:ext cx="5920901" cy="15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1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Angular js binds data  to html using expressions.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Expressions can be written inside double braces: </a:t>
            </a:r>
            <a:r>
              <a:rPr lang="en-US" sz="3000" b="1" dirty="0"/>
              <a:t>{{expression}}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It can also be written inside a directive</a:t>
            </a:r>
            <a:r>
              <a:rPr lang="en-US" sz="3000" b="1" dirty="0"/>
              <a:t>: </a:t>
            </a:r>
            <a:r>
              <a:rPr lang="en-US" sz="3000" b="1" dirty="0" err="1"/>
              <a:t>ng</a:t>
            </a:r>
            <a:r>
              <a:rPr lang="en-US" sz="3000" b="1" dirty="0"/>
              <a:t>-bind=“expression”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dirty="0"/>
              <a:t>AngularJS will resolve the expression and return the result exactly where the expression is written.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7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using braces..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Expressions can contain literals, operators, and variables.</a:t>
            </a:r>
          </a:p>
          <a:p>
            <a:pPr marL="0" indent="0">
              <a:buNone/>
            </a:pPr>
            <a:r>
              <a:rPr lang="en-US" sz="3200" dirty="0"/>
              <a:t>    Example: {{ 5 + 5 }} or {{ </a:t>
            </a:r>
            <a:r>
              <a:rPr lang="en-US" sz="3200" dirty="0" err="1"/>
              <a:t>firstName</a:t>
            </a:r>
            <a:r>
              <a:rPr lang="en-US" sz="3200" dirty="0"/>
              <a:t> + " " + </a:t>
            </a:r>
            <a:r>
              <a:rPr lang="en-US" sz="3200" dirty="0" err="1"/>
              <a:t>lastName</a:t>
            </a:r>
            <a:r>
              <a:rPr lang="en-US" sz="3200" dirty="0"/>
              <a:t> }}</a:t>
            </a:r>
          </a:p>
          <a:p>
            <a:pPr marL="0" indent="0">
              <a:buNone/>
            </a:pPr>
            <a:r>
              <a:rPr lang="en-US" sz="3200" dirty="0"/>
              <a:t>        &lt;div ng-app=""&gt;</a:t>
            </a:r>
            <a:br>
              <a:rPr lang="en-US" sz="3200" dirty="0"/>
            </a:br>
            <a:r>
              <a:rPr lang="en-US" sz="3200" dirty="0"/>
              <a:t>            &lt;p&gt;My first expression: {{ 5 + 5 }}&lt;/p&gt;</a:t>
            </a:r>
            <a:br>
              <a:rPr lang="en-US" sz="3200" dirty="0"/>
            </a:br>
            <a:r>
              <a:rPr lang="en-US" sz="3200" dirty="0"/>
              <a:t>        &lt;/div&gt;</a:t>
            </a:r>
          </a:p>
          <a:p>
            <a:pPr marL="0" indent="0">
              <a:buNone/>
            </a:pPr>
            <a:r>
              <a:rPr lang="en-US" sz="3200" dirty="0"/>
              <a:t>Result:</a:t>
            </a:r>
          </a:p>
          <a:p>
            <a:pPr marL="0" indent="0">
              <a:buNone/>
            </a:pPr>
            <a:r>
              <a:rPr lang="en-US" sz="3200" dirty="0"/>
              <a:t>My first expression: 10</a:t>
            </a:r>
          </a:p>
        </p:txBody>
      </p:sp>
    </p:spTree>
    <p:extLst>
      <p:ext uri="{BB962C8B-B14F-4D97-AF65-F5344CB8AC3E}">
        <p14:creationId xmlns:p14="http://schemas.microsoft.com/office/powerpoint/2010/main" val="299715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using </a:t>
            </a:r>
            <a:r>
              <a:rPr lang="en-US" dirty="0" err="1"/>
              <a:t>ng</a:t>
            </a:r>
            <a:r>
              <a:rPr lang="en-US" dirty="0"/>
              <a:t>-bind..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&lt;div ng-app=""&gt;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&lt;p&gt;Total in dollar: &lt;span ng-bind=“5*5"&gt;&lt;/span&gt;&lt;/p&gt;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&lt;/div&gt;</a:t>
            </a:r>
          </a:p>
          <a:p>
            <a:r>
              <a:rPr lang="en-US" sz="3200" dirty="0"/>
              <a:t>Result:</a:t>
            </a:r>
          </a:p>
          <a:p>
            <a:r>
              <a:rPr lang="en-US" sz="3200" dirty="0"/>
              <a:t>Total in dollar: 25</a:t>
            </a:r>
          </a:p>
        </p:txBody>
      </p:sp>
    </p:spTree>
    <p:extLst>
      <p:ext uri="{BB962C8B-B14F-4D97-AF65-F5344CB8AC3E}">
        <p14:creationId xmlns:p14="http://schemas.microsoft.com/office/powerpoint/2010/main" val="260460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AngularJS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20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AngularJS strings are like JavaScript strings:</a:t>
            </a:r>
          </a:p>
          <a:p>
            <a:pPr marL="0" indent="0">
              <a:buNone/>
            </a:pPr>
            <a:r>
              <a:rPr lang="en-US" sz="2800" dirty="0"/>
              <a:t>&lt;div ng-app="" ng-</a:t>
            </a:r>
            <a:r>
              <a:rPr lang="en-US" sz="2800" dirty="0" err="1"/>
              <a:t>init</a:t>
            </a:r>
            <a:r>
              <a:rPr lang="en-US" sz="2800" dirty="0"/>
              <a:t>="</a:t>
            </a:r>
            <a:r>
              <a:rPr lang="en-US" sz="2800" dirty="0" err="1"/>
              <a:t>firstName</a:t>
            </a:r>
            <a:r>
              <a:rPr lang="en-US" sz="2800" dirty="0"/>
              <a:t>='John';</a:t>
            </a:r>
            <a:r>
              <a:rPr lang="en-US" sz="2800" dirty="0" err="1"/>
              <a:t>lastName</a:t>
            </a:r>
            <a:r>
              <a:rPr lang="en-US" sz="2800" dirty="0"/>
              <a:t>='Doe'"&gt;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&lt;p&gt;The name is {{ </a:t>
            </a:r>
            <a:r>
              <a:rPr lang="en-US" sz="2800" dirty="0" err="1"/>
              <a:t>firstName</a:t>
            </a:r>
            <a:r>
              <a:rPr lang="en-US" sz="2800" dirty="0"/>
              <a:t> + " " + </a:t>
            </a:r>
            <a:r>
              <a:rPr lang="en-US" sz="2800" dirty="0" err="1"/>
              <a:t>lastName</a:t>
            </a:r>
            <a:r>
              <a:rPr lang="en-US" sz="2800" dirty="0"/>
              <a:t> }}&lt;/p&gt;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&lt;/div&gt;</a:t>
            </a:r>
          </a:p>
          <a:p>
            <a:pPr marL="0" indent="0">
              <a:buNone/>
            </a:pPr>
            <a:r>
              <a:rPr lang="en-US" sz="2800" dirty="0"/>
              <a:t>Result:</a:t>
            </a:r>
          </a:p>
          <a:p>
            <a:pPr marL="0" indent="0">
              <a:buNone/>
            </a:pPr>
            <a:r>
              <a:rPr lang="en-US" sz="2800" dirty="0"/>
              <a:t>The full name is: John Doe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09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Same example using ng-bind..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&lt;div ng-app="" ng-</a:t>
            </a:r>
            <a:r>
              <a:rPr lang="en-US" sz="2600" dirty="0" err="1"/>
              <a:t>init</a:t>
            </a:r>
            <a:r>
              <a:rPr lang="en-US" sz="2600" dirty="0"/>
              <a:t>="</a:t>
            </a:r>
            <a:r>
              <a:rPr lang="en-US" sz="2600" dirty="0" err="1"/>
              <a:t>firstName</a:t>
            </a:r>
            <a:r>
              <a:rPr lang="en-US" sz="2600" dirty="0"/>
              <a:t>='John';</a:t>
            </a:r>
            <a:r>
              <a:rPr lang="en-US" sz="2600" dirty="0" err="1"/>
              <a:t>lastName</a:t>
            </a:r>
            <a:r>
              <a:rPr lang="en-US" sz="2600" dirty="0"/>
              <a:t>='Doe'"&gt;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  &lt;p&gt;The name is &lt;span ng-bind="</a:t>
            </a:r>
            <a:r>
              <a:rPr lang="en-US" sz="2600" dirty="0" err="1"/>
              <a:t>firstName</a:t>
            </a:r>
            <a:r>
              <a:rPr lang="en-US" sz="2600" dirty="0"/>
              <a:t> + ' ' + </a:t>
            </a:r>
            <a:r>
              <a:rPr lang="en-US" sz="2600" dirty="0" err="1"/>
              <a:t>lastName</a:t>
            </a:r>
            <a:r>
              <a:rPr lang="en-US" sz="2600" dirty="0"/>
              <a:t>"&gt;&lt;/span&gt;&lt;/p&gt;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&lt;/div&gt;</a:t>
            </a:r>
          </a:p>
          <a:p>
            <a:r>
              <a:rPr lang="en-US" sz="2600" dirty="0"/>
              <a:t>Result:</a:t>
            </a:r>
          </a:p>
          <a:p>
            <a:r>
              <a:rPr lang="en-US" sz="2600" dirty="0"/>
              <a:t>The full name is: John Doe</a:t>
            </a:r>
          </a:p>
        </p:txBody>
      </p:sp>
    </p:spTree>
    <p:extLst>
      <p:ext uri="{BB962C8B-B14F-4D97-AF65-F5344CB8AC3E}">
        <p14:creationId xmlns:p14="http://schemas.microsoft.com/office/powerpoint/2010/main" val="372385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AngularJS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The module is a container for the different parts of an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The module is a container for the application controllers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Controllers always belong to a module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615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dirty="0"/>
              <a:t>Creating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module is created by using the AngularJS function </a:t>
            </a:r>
            <a:r>
              <a:rPr lang="en-US" sz="2400" b="1" dirty="0" err="1"/>
              <a:t>angular.module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div ng-app="</a:t>
            </a:r>
            <a:r>
              <a:rPr lang="en-US" sz="2400" dirty="0" err="1"/>
              <a:t>myApp</a:t>
            </a:r>
            <a:r>
              <a:rPr lang="en-US" sz="2400" dirty="0"/>
              <a:t>"&gt;...&lt;/div&gt;</a:t>
            </a:r>
            <a:br>
              <a:rPr lang="en-US" sz="2400" dirty="0"/>
            </a:br>
            <a:r>
              <a:rPr lang="en-US" sz="2400" dirty="0"/>
              <a:t>&lt;script&gt;</a:t>
            </a:r>
            <a:br>
              <a:rPr lang="en-US" sz="2400" dirty="0"/>
            </a:br>
            <a:r>
              <a:rPr lang="en-US" sz="2400" dirty="0" err="1"/>
              <a:t>var</a:t>
            </a:r>
            <a:r>
              <a:rPr lang="en-US" sz="2400" dirty="0"/>
              <a:t> app = </a:t>
            </a:r>
            <a:r>
              <a:rPr lang="en-US" sz="2400" dirty="0" err="1"/>
              <a:t>angular.module</a:t>
            </a:r>
            <a:r>
              <a:rPr lang="en-US" sz="2400" dirty="0"/>
              <a:t>("</a:t>
            </a:r>
            <a:r>
              <a:rPr lang="en-US" sz="2400" dirty="0" err="1"/>
              <a:t>myApp</a:t>
            </a:r>
            <a:r>
              <a:rPr lang="en-US" sz="2400" dirty="0"/>
              <a:t>", []); </a:t>
            </a:r>
            <a:br>
              <a:rPr lang="en-US" sz="2400" dirty="0"/>
            </a:br>
            <a:r>
              <a:rPr lang="en-US" sz="2400" dirty="0"/>
              <a:t>&lt;/script&gt;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"</a:t>
            </a:r>
            <a:r>
              <a:rPr lang="en-US" sz="2400" dirty="0" err="1"/>
              <a:t>myApp</a:t>
            </a:r>
            <a:r>
              <a:rPr lang="en-US" sz="2400" dirty="0"/>
              <a:t>" parameter refers to an HTML element in which the application will run.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Now controllers, filters, directives and more can be added to this angular js application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490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AngularJS applications are controlled by controllers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 </a:t>
            </a:r>
            <a:r>
              <a:rPr lang="en-US" sz="3200" b="1" dirty="0"/>
              <a:t>ng-controller</a:t>
            </a:r>
            <a:r>
              <a:rPr lang="en-US" sz="3200" dirty="0"/>
              <a:t> directive defines the application controller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 controller is a </a:t>
            </a:r>
            <a:r>
              <a:rPr lang="en-US" sz="3200" b="1" dirty="0"/>
              <a:t>JavaScript Object</a:t>
            </a:r>
            <a:r>
              <a:rPr lang="en-US" sz="3200" dirty="0"/>
              <a:t>, created by a standard JavaScript </a:t>
            </a:r>
            <a:r>
              <a:rPr lang="en-US" sz="3200" b="1" dirty="0"/>
              <a:t>object constructor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4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controller..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&lt;div ng-app="</a:t>
            </a:r>
            <a:r>
              <a:rPr lang="en-US" dirty="0" err="1"/>
              <a:t>myApp</a:t>
            </a:r>
            <a:r>
              <a:rPr lang="en-US" dirty="0"/>
              <a:t>" ng-controller="</a:t>
            </a:r>
            <a:r>
              <a:rPr lang="en-US" dirty="0" err="1"/>
              <a:t>myCtrl</a:t>
            </a:r>
            <a:r>
              <a:rPr lang="en-US" dirty="0"/>
              <a:t>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First Name: &lt;input type="text" ng-model="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Last Name: &lt;input type="text" ng-model="</a:t>
            </a:r>
            <a:r>
              <a:rPr lang="en-US" dirty="0" err="1"/>
              <a:t>lastName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Full Name: {{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}}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 []);</a:t>
            </a:r>
            <a:br>
              <a:rPr lang="en-US" dirty="0"/>
            </a:b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function($scope) {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scope.firstName</a:t>
            </a:r>
            <a:r>
              <a:rPr lang="en-US" dirty="0"/>
              <a:t> = "John";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scope.lastName</a:t>
            </a:r>
            <a:r>
              <a:rPr lang="en-US" dirty="0"/>
              <a:t> = "Doe";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4763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80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Angular is a front-end framework built to ease the burden of writing complex apps while keeping everything testable and organized. JavaScript Frameworks for Building SPAs (“single-page application”).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" r="11378" b="3846"/>
          <a:stretch/>
        </p:blipFill>
        <p:spPr bwMode="auto">
          <a:xfrm>
            <a:off x="3389961" y="2807595"/>
            <a:ext cx="4819650" cy="34861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962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 the previous example, the ng-controller=‘</a:t>
            </a:r>
            <a:r>
              <a:rPr lang="en-US" sz="2400" dirty="0" err="1"/>
              <a:t>myCtrl</a:t>
            </a:r>
            <a:r>
              <a:rPr lang="en-US" sz="2400" dirty="0"/>
              <a:t>’ directive defines a controller and  </a:t>
            </a:r>
            <a:r>
              <a:rPr lang="en-US" sz="2400" b="1" dirty="0" err="1"/>
              <a:t>myCtrl</a:t>
            </a:r>
            <a:r>
              <a:rPr lang="en-US" sz="2400" dirty="0"/>
              <a:t> function is a JavaScript 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 AngularJS, $scope is the application object (the owner of application variables and functions)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AngularJS will invoke the controller with a </a:t>
            </a:r>
            <a:r>
              <a:rPr lang="en-US" sz="2400" b="1" dirty="0"/>
              <a:t>$scope</a:t>
            </a:r>
            <a:r>
              <a:rPr lang="en-US" sz="2400" dirty="0"/>
              <a:t> 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controller creates two properties (variables) in the scope (</a:t>
            </a:r>
            <a:r>
              <a:rPr lang="en-US" sz="2400" b="1" dirty="0" err="1"/>
              <a:t>firstName</a:t>
            </a:r>
            <a:r>
              <a:rPr lang="en-US" sz="2400" dirty="0"/>
              <a:t> and </a:t>
            </a:r>
            <a:r>
              <a:rPr lang="en-US" sz="2400" b="1" dirty="0" err="1"/>
              <a:t>lastName</a:t>
            </a:r>
            <a:r>
              <a:rPr lang="en-US" sz="2400" dirty="0"/>
              <a:t>) and </a:t>
            </a:r>
            <a:r>
              <a:rPr lang="en-US" sz="2400" b="1" dirty="0"/>
              <a:t>ng-model</a:t>
            </a:r>
            <a:r>
              <a:rPr lang="en-US" sz="2400" dirty="0"/>
              <a:t> directives bind the input fields to the controller properties (</a:t>
            </a:r>
            <a:r>
              <a:rPr lang="en-US" sz="2400" dirty="0" err="1"/>
              <a:t>firstName</a:t>
            </a:r>
            <a:r>
              <a:rPr lang="en-US" sz="2400" dirty="0"/>
              <a:t> and </a:t>
            </a:r>
            <a:r>
              <a:rPr lang="en-US" sz="2400" dirty="0" err="1"/>
              <a:t>lastName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596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Contoller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1567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A controller can also have methods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Example:</a:t>
            </a:r>
          </a:p>
          <a:p>
            <a:pPr marL="0" indent="0">
              <a:buNone/>
            </a:pPr>
            <a:r>
              <a:rPr lang="en-US" sz="1600" dirty="0"/>
              <a:t>&lt;div ng-app="</a:t>
            </a:r>
            <a:r>
              <a:rPr lang="en-US" sz="1600" dirty="0" err="1"/>
              <a:t>myApp</a:t>
            </a:r>
            <a:r>
              <a:rPr lang="en-US" sz="1600" dirty="0"/>
              <a:t>" ng-controller="</a:t>
            </a:r>
            <a:r>
              <a:rPr lang="en-US" sz="1600" dirty="0" err="1"/>
              <a:t>personCtrl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>First Name: &lt;input type="text" ng-model="</a:t>
            </a:r>
            <a:r>
              <a:rPr lang="en-US" sz="1600" dirty="0" err="1"/>
              <a:t>firstName</a:t>
            </a:r>
            <a:r>
              <a:rPr lang="en-US" sz="1600" dirty="0"/>
              <a:t>"&gt;&lt;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Last Name: &lt;input type="text" ng-model="</a:t>
            </a:r>
            <a:r>
              <a:rPr lang="en-US" sz="1600" dirty="0" err="1"/>
              <a:t>lastName</a:t>
            </a:r>
            <a:r>
              <a:rPr lang="en-US" sz="1600" dirty="0"/>
              <a:t>"&gt;&lt;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Full Name: {{</a:t>
            </a:r>
            <a:r>
              <a:rPr lang="en-US" sz="1600" dirty="0" err="1"/>
              <a:t>fullName</a:t>
            </a:r>
            <a:r>
              <a:rPr lang="en-US" sz="1600" dirty="0"/>
              <a:t>()}}</a:t>
            </a:r>
            <a:br>
              <a:rPr lang="en-US" sz="1600" dirty="0"/>
            </a:br>
            <a:r>
              <a:rPr lang="en-US" sz="1600" dirty="0"/>
              <a:t>&lt;/div&gt;</a:t>
            </a:r>
            <a:br>
              <a:rPr lang="en-US" sz="1600" dirty="0"/>
            </a:br>
            <a:r>
              <a:rPr lang="en-US" sz="1600" dirty="0"/>
              <a:t>&lt;script&gt;</a:t>
            </a:r>
            <a:br>
              <a:rPr lang="en-US" sz="1600" dirty="0"/>
            </a:br>
            <a:r>
              <a:rPr lang="en-US" sz="1600" dirty="0" err="1"/>
              <a:t>var</a:t>
            </a:r>
            <a:r>
              <a:rPr lang="en-US" sz="1600" dirty="0"/>
              <a:t> app = </a:t>
            </a:r>
            <a:r>
              <a:rPr lang="en-US" sz="1600" dirty="0" err="1"/>
              <a:t>angular.module</a:t>
            </a:r>
            <a:r>
              <a:rPr lang="en-US" sz="1600" dirty="0"/>
              <a:t>('</a:t>
            </a:r>
            <a:r>
              <a:rPr lang="en-US" sz="1600" dirty="0" err="1"/>
              <a:t>myApp</a:t>
            </a:r>
            <a:r>
              <a:rPr lang="en-US" sz="1600" dirty="0"/>
              <a:t>', []);</a:t>
            </a:r>
            <a:br>
              <a:rPr lang="en-US" sz="1600" dirty="0"/>
            </a:br>
            <a:r>
              <a:rPr lang="en-US" sz="1600" dirty="0" err="1"/>
              <a:t>app.controller</a:t>
            </a:r>
            <a:r>
              <a:rPr lang="en-US" sz="1600" dirty="0"/>
              <a:t>('</a:t>
            </a:r>
            <a:r>
              <a:rPr lang="en-US" sz="1600" dirty="0" err="1"/>
              <a:t>personCtrl</a:t>
            </a:r>
            <a:r>
              <a:rPr lang="en-US" sz="1600" dirty="0"/>
              <a:t>', function($scope) {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scope.firstName</a:t>
            </a:r>
            <a:r>
              <a:rPr lang="en-US" sz="1600" dirty="0"/>
              <a:t> = "John";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scope.lastName</a:t>
            </a:r>
            <a:r>
              <a:rPr lang="en-US" sz="1600" dirty="0"/>
              <a:t> = "Doe";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scope.fullName</a:t>
            </a:r>
            <a:r>
              <a:rPr lang="en-US" sz="1600" dirty="0"/>
              <a:t> = function() {</a:t>
            </a:r>
            <a:br>
              <a:rPr lang="en-US" sz="1600" dirty="0"/>
            </a:br>
            <a:r>
              <a:rPr lang="en-US" sz="1600" dirty="0"/>
              <a:t>        return $</a:t>
            </a:r>
            <a:r>
              <a:rPr lang="en-US" sz="1600" dirty="0" err="1"/>
              <a:t>scope.firstName</a:t>
            </a:r>
            <a:r>
              <a:rPr lang="en-US" sz="1600" dirty="0"/>
              <a:t> + " " + $</a:t>
            </a:r>
            <a:r>
              <a:rPr lang="en-US" sz="1600" dirty="0" err="1"/>
              <a:t>scope.lastName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    };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44918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in external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larger applications, it is common to store controllers in external files.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&lt;div ng-app="</a:t>
            </a:r>
            <a:r>
              <a:rPr lang="en-US" dirty="0" err="1"/>
              <a:t>myApp</a:t>
            </a:r>
            <a:r>
              <a:rPr lang="en-US" dirty="0"/>
              <a:t>" ng-controller="</a:t>
            </a:r>
            <a:r>
              <a:rPr lang="en-US" dirty="0" err="1"/>
              <a:t>namesCtrl</a:t>
            </a:r>
            <a:r>
              <a:rPr lang="en-US" dirty="0"/>
              <a:t>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&lt;li ng-repeat="x in names"&gt;</a:t>
            </a:r>
            <a:br>
              <a:rPr lang="en-US" dirty="0"/>
            </a:br>
            <a:r>
              <a:rPr lang="en-US" dirty="0"/>
              <a:t>    {{ x.name + ', ' + </a:t>
            </a:r>
            <a:r>
              <a:rPr lang="en-US" dirty="0" err="1"/>
              <a:t>x.country</a:t>
            </a:r>
            <a:r>
              <a:rPr lang="en-US" dirty="0"/>
              <a:t> }}</a:t>
            </a:r>
            <a:br>
              <a:rPr lang="en-US" dirty="0"/>
            </a:br>
            <a:r>
              <a:rPr lang="en-US" dirty="0"/>
              <a:t>  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="namesController.js"&gt;&lt;/script&gt;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31877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previous example, create a new controller file and save it as namesController.js.</a:t>
            </a:r>
          </a:p>
          <a:p>
            <a:r>
              <a:rPr lang="en-US" dirty="0"/>
              <a:t>Use the controller file in the application as shown in the previous example.</a:t>
            </a:r>
          </a:p>
          <a:p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[]).controller('</a:t>
            </a:r>
            <a:r>
              <a:rPr lang="en-US" dirty="0" err="1"/>
              <a:t>namesCtrl</a:t>
            </a:r>
            <a:r>
              <a:rPr lang="en-US" dirty="0"/>
              <a:t>', function($scope) {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scope.names</a:t>
            </a:r>
            <a:r>
              <a:rPr lang="en-US" dirty="0"/>
              <a:t> = [</a:t>
            </a:r>
            <a:br>
              <a:rPr lang="en-US" dirty="0"/>
            </a:br>
            <a:r>
              <a:rPr lang="en-US" dirty="0"/>
              <a:t>        {name:'</a:t>
            </a:r>
            <a:r>
              <a:rPr lang="en-US" dirty="0" err="1"/>
              <a:t>Jani</a:t>
            </a:r>
            <a:r>
              <a:rPr lang="en-US" dirty="0"/>
              <a:t>',</a:t>
            </a:r>
            <a:r>
              <a:rPr lang="en-US" dirty="0" err="1"/>
              <a:t>country:'Norway</a:t>
            </a:r>
            <a:r>
              <a:rPr lang="en-US" dirty="0"/>
              <a:t>'},</a:t>
            </a:r>
            <a:br>
              <a:rPr lang="en-US" dirty="0"/>
            </a:br>
            <a:r>
              <a:rPr lang="en-US" dirty="0"/>
              <a:t>        {name:'</a:t>
            </a:r>
            <a:r>
              <a:rPr lang="en-US" dirty="0" err="1"/>
              <a:t>Hege</a:t>
            </a:r>
            <a:r>
              <a:rPr lang="en-US" dirty="0"/>
              <a:t>',</a:t>
            </a:r>
            <a:r>
              <a:rPr lang="en-US" dirty="0" err="1"/>
              <a:t>country:'Sweden</a:t>
            </a:r>
            <a:r>
              <a:rPr lang="en-US" dirty="0"/>
              <a:t>'},</a:t>
            </a:r>
            <a:br>
              <a:rPr lang="en-US" dirty="0"/>
            </a:br>
            <a:r>
              <a:rPr lang="en-US" dirty="0"/>
              <a:t>        {</a:t>
            </a:r>
            <a:r>
              <a:rPr lang="en-US" dirty="0" err="1"/>
              <a:t>name:'Kai',country:'Denmark</a:t>
            </a:r>
            <a:r>
              <a:rPr lang="en-US" dirty="0"/>
              <a:t>'}</a:t>
            </a:r>
            <a:br>
              <a:rPr lang="en-US" dirty="0"/>
            </a:br>
            <a:r>
              <a:rPr lang="en-US" dirty="0"/>
              <a:t>    ];</a:t>
            </a:r>
            <a:br>
              <a:rPr lang="en-US" dirty="0"/>
            </a:b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37454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scope is the binding part between the HTML (view) and the JavaScript (controller).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It is an object with the available properties and methods.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When you make a controller in AngularJS, you pass the $scope object as an argument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Properties made in the controller, can be referred to in the view</a:t>
            </a:r>
          </a:p>
        </p:txBody>
      </p:sp>
    </p:spTree>
    <p:extLst>
      <p:ext uri="{BB962C8B-B14F-4D97-AF65-F5344CB8AC3E}">
        <p14:creationId xmlns:p14="http://schemas.microsoft.com/office/powerpoint/2010/main" val="25838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scope..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&lt;div ng-app="</a:t>
            </a:r>
            <a:r>
              <a:rPr lang="en-US" sz="1900" dirty="0" err="1"/>
              <a:t>myApp</a:t>
            </a:r>
            <a:r>
              <a:rPr lang="en-US" sz="1900" dirty="0"/>
              <a:t>" ng-controller="</a:t>
            </a:r>
            <a:r>
              <a:rPr lang="en-US" sz="1900" dirty="0" err="1"/>
              <a:t>myCtrl</a:t>
            </a:r>
            <a:r>
              <a:rPr lang="en-US" sz="1900" dirty="0"/>
              <a:t>"&gt;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&lt;h1&gt;{{</a:t>
            </a:r>
            <a:r>
              <a:rPr lang="en-US" sz="1900" dirty="0" err="1"/>
              <a:t>carname</a:t>
            </a:r>
            <a:r>
              <a:rPr lang="en-US" sz="1900" dirty="0"/>
              <a:t>}}&lt;/h1&gt;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&lt;/div&gt;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&lt;script&gt;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 err="1"/>
              <a:t>var</a:t>
            </a:r>
            <a:r>
              <a:rPr lang="en-US" sz="1900" dirty="0"/>
              <a:t> app = </a:t>
            </a:r>
            <a:r>
              <a:rPr lang="en-US" sz="1900" dirty="0" err="1"/>
              <a:t>angular.module</a:t>
            </a:r>
            <a:r>
              <a:rPr lang="en-US" sz="1900" dirty="0"/>
              <a:t>('</a:t>
            </a:r>
            <a:r>
              <a:rPr lang="en-US" sz="1900" dirty="0" err="1"/>
              <a:t>myApp</a:t>
            </a:r>
            <a:r>
              <a:rPr lang="en-US" sz="1900" dirty="0"/>
              <a:t>', []);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 err="1"/>
              <a:t>app.controller</a:t>
            </a:r>
            <a:r>
              <a:rPr lang="en-US" sz="1900" dirty="0"/>
              <a:t>('</a:t>
            </a:r>
            <a:r>
              <a:rPr lang="en-US" sz="1900" dirty="0" err="1"/>
              <a:t>myCtrl</a:t>
            </a:r>
            <a:r>
              <a:rPr lang="en-US" sz="1900" dirty="0"/>
              <a:t>', function($scope) {</a:t>
            </a:r>
            <a:br>
              <a:rPr lang="en-US" sz="1900" dirty="0"/>
            </a:br>
            <a:r>
              <a:rPr lang="en-US" sz="1900" dirty="0"/>
              <a:t>    $</a:t>
            </a:r>
            <a:r>
              <a:rPr lang="en-US" sz="1900" dirty="0" err="1"/>
              <a:t>scope.carname</a:t>
            </a:r>
            <a:r>
              <a:rPr lang="en-US" sz="1900" dirty="0"/>
              <a:t> = "Volvo";</a:t>
            </a:r>
            <a:br>
              <a:rPr lang="en-US" sz="1900" dirty="0"/>
            </a:br>
            <a:r>
              <a:rPr lang="en-US" sz="1900" dirty="0"/>
              <a:t>});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/>
              <a:t>&lt;/script&gt;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When adding properties to the $scope object in the controller, the view (HTML) gets access to these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1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dirty="0"/>
              <a:t>AngularJS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658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Modules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Directives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Templates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Expressions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Data-Binding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MVC (Model, View &amp; Controller)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Validations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Filters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Routing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Dependency Injection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400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overview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54" y="1846263"/>
            <a:ext cx="6915954" cy="44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AngularJS load cycle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5" y="1867437"/>
            <a:ext cx="7006107" cy="41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AngularJS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AngularJS directives are extended HTML attributes with the prefix </a:t>
            </a:r>
            <a:r>
              <a:rPr lang="en-US" sz="3200" b="1" dirty="0"/>
              <a:t>ng-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 </a:t>
            </a:r>
            <a:r>
              <a:rPr lang="en-US" sz="3200" b="1" dirty="0"/>
              <a:t>ng-app </a:t>
            </a:r>
            <a:r>
              <a:rPr lang="en-US" sz="3200" dirty="0"/>
              <a:t>directive initializes an AngularJS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 </a:t>
            </a:r>
            <a:r>
              <a:rPr lang="en-US" sz="3200" b="1" dirty="0"/>
              <a:t>ng-</a:t>
            </a:r>
            <a:r>
              <a:rPr lang="en-US" sz="3200" b="1" dirty="0" err="1"/>
              <a:t>init</a:t>
            </a:r>
            <a:r>
              <a:rPr lang="en-US" sz="3200" dirty="0"/>
              <a:t> directive initializes application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ng-model</a:t>
            </a:r>
            <a:r>
              <a:rPr lang="en-US" sz="3200" dirty="0"/>
              <a:t> directive binds the value of HTML controls (input, select, textarea) to application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18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directives..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&lt;div ng-app="" ng-</a:t>
            </a:r>
            <a:r>
              <a:rPr lang="en-US" sz="2800" dirty="0" err="1"/>
              <a:t>init</a:t>
            </a:r>
            <a:r>
              <a:rPr lang="en-US" sz="2800" dirty="0"/>
              <a:t>="</a:t>
            </a:r>
            <a:r>
              <a:rPr lang="en-US" sz="2800" dirty="0" err="1"/>
              <a:t>firstName</a:t>
            </a:r>
            <a:r>
              <a:rPr lang="en-US" sz="2800" dirty="0"/>
              <a:t>='John'"&gt;</a:t>
            </a:r>
            <a:br>
              <a:rPr lang="en-US" sz="2800" dirty="0"/>
            </a:br>
            <a:r>
              <a:rPr lang="en-US" sz="2800" dirty="0"/>
              <a:t>      &lt;p&gt;Name: &lt;input type="text" ng-model="</a:t>
            </a:r>
            <a:r>
              <a:rPr lang="en-US" sz="2800" dirty="0" err="1"/>
              <a:t>firstName</a:t>
            </a:r>
            <a:r>
              <a:rPr lang="en-US" sz="2800" dirty="0"/>
              <a:t>"&gt;&lt;/p&gt;</a:t>
            </a:r>
            <a:br>
              <a:rPr lang="en-US" sz="2800" dirty="0"/>
            </a:br>
            <a:r>
              <a:rPr lang="en-US" sz="2800" dirty="0"/>
              <a:t>      &lt;p&gt;You wrote: {{ </a:t>
            </a:r>
            <a:r>
              <a:rPr lang="en-US" sz="2800" dirty="0" err="1"/>
              <a:t>firstName</a:t>
            </a:r>
            <a:r>
              <a:rPr lang="en-US" sz="2800" dirty="0"/>
              <a:t> }}&lt;/p&gt;</a:t>
            </a:r>
            <a:br>
              <a:rPr lang="en-US" sz="2800" dirty="0"/>
            </a:br>
            <a:r>
              <a:rPr lang="en-US" sz="2800" dirty="0"/>
              <a:t>&lt;/div&gt;</a:t>
            </a:r>
          </a:p>
          <a:p>
            <a:r>
              <a:rPr lang="en-US" sz="2800" dirty="0"/>
              <a:t>Result: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47" y="4572000"/>
            <a:ext cx="4950316" cy="17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6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{{</a:t>
            </a:r>
            <a:r>
              <a:rPr lang="en-US" sz="3200" dirty="0" err="1"/>
              <a:t>firstName</a:t>
            </a:r>
            <a:r>
              <a:rPr lang="en-US" sz="3200" dirty="0"/>
              <a:t>}} expression, in the previous example is an AngularJS data binding expression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Data binding in AngularJS binds AngularJS expressions with AngularJS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{{</a:t>
            </a:r>
            <a:r>
              <a:rPr lang="en-US" sz="3200" dirty="0" err="1"/>
              <a:t>firstName</a:t>
            </a:r>
            <a:r>
              <a:rPr lang="en-US" sz="3200" dirty="0"/>
              <a:t>}} is bound with ng-model=“</a:t>
            </a:r>
            <a:r>
              <a:rPr lang="en-US" sz="3200" dirty="0" err="1"/>
              <a:t>firstName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87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Two-way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93703"/>
          </a:xfrm>
        </p:spPr>
        <p:txBody>
          <a:bodyPr/>
          <a:lstStyle/>
          <a:p>
            <a:r>
              <a:rPr lang="en-US" dirty="0"/>
              <a:t>AngularJS is a library written in JavaScript and can be included in a web page before the closing body tag.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2246338"/>
            <a:ext cx="6117464" cy="3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686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</TotalTime>
  <Words>448</Words>
  <Application>Microsoft Office PowerPoint</Application>
  <PresentationFormat>Widescreen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Wingdings</vt:lpstr>
      <vt:lpstr>Retrospect</vt:lpstr>
      <vt:lpstr>AngularJS</vt:lpstr>
      <vt:lpstr>AngularJS</vt:lpstr>
      <vt:lpstr>   AngularJS core features</vt:lpstr>
      <vt:lpstr>AngularJS overview</vt:lpstr>
      <vt:lpstr>AngularJS load cycle</vt:lpstr>
      <vt:lpstr>        AngularJS Directives</vt:lpstr>
      <vt:lpstr>Examples of directives..</vt:lpstr>
      <vt:lpstr>Data Binding</vt:lpstr>
      <vt:lpstr>Two-way data binding</vt:lpstr>
      <vt:lpstr>Example..</vt:lpstr>
      <vt:lpstr>Angular Expressions</vt:lpstr>
      <vt:lpstr>Examples using braces..</vt:lpstr>
      <vt:lpstr>Examples using ng-bind..</vt:lpstr>
      <vt:lpstr>   AngularJS Strings</vt:lpstr>
      <vt:lpstr>Same example using ng-bind..</vt:lpstr>
      <vt:lpstr>   AngularJS Modules</vt:lpstr>
      <vt:lpstr> Creating a module</vt:lpstr>
      <vt:lpstr>Adding a Controller</vt:lpstr>
      <vt:lpstr>Example of a controller..</vt:lpstr>
      <vt:lpstr>Continued..</vt:lpstr>
      <vt:lpstr>Contoller Methods</vt:lpstr>
      <vt:lpstr>Controllers in external files</vt:lpstr>
      <vt:lpstr>Continued..</vt:lpstr>
      <vt:lpstr>AngularJS Scope</vt:lpstr>
      <vt:lpstr>Example of a scope..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C Shekar</dc:creator>
  <cp:lastModifiedBy>Ninganna Chandranna</cp:lastModifiedBy>
  <cp:revision>21</cp:revision>
  <dcterms:created xsi:type="dcterms:W3CDTF">2017-05-12T07:13:25Z</dcterms:created>
  <dcterms:modified xsi:type="dcterms:W3CDTF">2017-05-12T13:28:02Z</dcterms:modified>
</cp:coreProperties>
</file>