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D45C-A246-44C7-8EA6-4F84ACFC3D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29B8-A6BA-45AC-AA17-11A21080A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0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D45C-A246-44C7-8EA6-4F84ACFC3D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29B8-A6BA-45AC-AA17-11A21080A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4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D45C-A246-44C7-8EA6-4F84ACFC3D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29B8-A6BA-45AC-AA17-11A21080A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1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D45C-A246-44C7-8EA6-4F84ACFC3D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29B8-A6BA-45AC-AA17-11A21080A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2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D45C-A246-44C7-8EA6-4F84ACFC3D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29B8-A6BA-45AC-AA17-11A21080A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4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D45C-A246-44C7-8EA6-4F84ACFC3D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29B8-A6BA-45AC-AA17-11A21080A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7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D45C-A246-44C7-8EA6-4F84ACFC3D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29B8-A6BA-45AC-AA17-11A21080A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3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D45C-A246-44C7-8EA6-4F84ACFC3D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29B8-A6BA-45AC-AA17-11A21080A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D45C-A246-44C7-8EA6-4F84ACFC3D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29B8-A6BA-45AC-AA17-11A21080A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6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D45C-A246-44C7-8EA6-4F84ACFC3D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29B8-A6BA-45AC-AA17-11A21080A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3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D45C-A246-44C7-8EA6-4F84ACFC3D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29B8-A6BA-45AC-AA17-11A21080A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6D45C-A246-44C7-8EA6-4F84ACFC3D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429B8-A6BA-45AC-AA17-11A21080A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9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Project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ideas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3">
                    <a:lumMod val="75000"/>
                  </a:schemeClr>
                </a:solidFill>
              </a:rPr>
              <a:t>Course </a:t>
            </a:r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</a:rPr>
              <a:t>:Practical </a:t>
            </a:r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</a:rPr>
              <a:t>Bioinformatics for Biologists </a:t>
            </a:r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</a:rPr>
              <a:t>2018</a:t>
            </a:r>
            <a:br>
              <a:rPr lang="en-US" sz="400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400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</a:rPr>
              <a:t>University of Groningen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Anne M.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Veenstra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-Skirl</a:t>
            </a:r>
          </a:p>
          <a:p>
            <a:pPr algn="r"/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Kiran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Gurung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61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AppData\Local\Temp\Slide_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0688"/>
            <a:ext cx="8229600" cy="3726251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25006"/>
              </p:ext>
            </p:extLst>
          </p:nvPr>
        </p:nvGraphicFramePr>
        <p:xfrm>
          <a:off x="755576" y="4797152"/>
          <a:ext cx="756084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4376"/>
                <a:gridCol w="4176464"/>
              </a:tblGrid>
              <a:tr h="308606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accent4">
                                <a:lumMod val="75000"/>
                              </a:schemeClr>
                            </a:solidFill>
                          </a:ln>
                        </a:rPr>
                        <a:t>Input</a:t>
                      </a:r>
                      <a:endParaRPr lang="en-US" dirty="0"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accent4">
                                <a:lumMod val="75000"/>
                              </a:schemeClr>
                            </a:solidFill>
                          </a:ln>
                        </a:rPr>
                        <a:t>Output</a:t>
                      </a:r>
                      <a:endParaRPr lang="en-US" dirty="0"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71514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accent4">
                                <a:lumMod val="75000"/>
                              </a:schemeClr>
                            </a:solidFill>
                          </a:ln>
                        </a:rPr>
                        <a:t>Search term(s)</a:t>
                      </a:r>
                    </a:p>
                    <a:p>
                      <a:endParaRPr lang="en-US" dirty="0"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accent4">
                                <a:lumMod val="75000"/>
                              </a:schemeClr>
                            </a:solidFill>
                          </a:ln>
                        </a:rPr>
                        <a:t>Obtain results</a:t>
                      </a:r>
                    </a:p>
                    <a:p>
                      <a:r>
                        <a:rPr lang="en-US" dirty="0" smtClean="0">
                          <a:ln>
                            <a:solidFill>
                              <a:schemeClr val="accent4">
                                <a:lumMod val="75000"/>
                              </a:schemeClr>
                            </a:solidFill>
                          </a:ln>
                        </a:rPr>
                        <a:t>Refine results with additional searches</a:t>
                      </a:r>
                    </a:p>
                    <a:p>
                      <a:endParaRPr lang="en-US" dirty="0"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77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AppData\Local\Temp\Slide_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8408393" cy="4438624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582866"/>
              </p:ext>
            </p:extLst>
          </p:nvPr>
        </p:nvGraphicFramePr>
        <p:xfrm>
          <a:off x="971600" y="5085184"/>
          <a:ext cx="6984776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0"/>
                <a:gridCol w="3384376"/>
              </a:tblGrid>
              <a:tr h="308606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accent4">
                                <a:lumMod val="75000"/>
                              </a:schemeClr>
                            </a:solidFill>
                          </a:ln>
                        </a:rPr>
                        <a:t>Input</a:t>
                      </a:r>
                      <a:endParaRPr lang="en-US" dirty="0"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accent4">
                                <a:lumMod val="75000"/>
                              </a:schemeClr>
                            </a:solidFill>
                          </a:ln>
                        </a:rPr>
                        <a:t>Output</a:t>
                      </a:r>
                      <a:endParaRPr lang="en-US" dirty="0"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715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n>
                            <a:solidFill>
                              <a:schemeClr val="accent4">
                                <a:lumMod val="75000"/>
                              </a:schemeClr>
                            </a:solidFill>
                          </a:ln>
                        </a:rPr>
                        <a:t>Excel file + options for graphs (if possible)</a:t>
                      </a:r>
                    </a:p>
                    <a:p>
                      <a:endParaRPr lang="en-US" dirty="0"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n>
                            <a:solidFill>
                              <a:schemeClr val="accent4">
                                <a:lumMod val="75000"/>
                              </a:schemeClr>
                            </a:solidFill>
                          </a:ln>
                        </a:rPr>
                        <a:t>Show R graphs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n>
                            <a:solidFill>
                              <a:schemeClr val="accent4">
                                <a:lumMod val="75000"/>
                              </a:schemeClr>
                            </a:solidFill>
                          </a:ln>
                        </a:rPr>
                        <a:t>Save the graphs</a:t>
                      </a:r>
                    </a:p>
                    <a:p>
                      <a:endParaRPr lang="en-US" dirty="0"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61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Yeasts: </a:t>
            </a:r>
            <a:r>
              <a:rPr lang="en-US" i="1" dirty="0" err="1" smtClean="0"/>
              <a:t>Hanseniaspora</a:t>
            </a:r>
            <a:r>
              <a:rPr lang="en-US" dirty="0" smtClean="0"/>
              <a:t> and </a:t>
            </a:r>
            <a:r>
              <a:rPr lang="en-US" i="1" dirty="0" err="1" smtClean="0"/>
              <a:t>Issatchenkia</a:t>
            </a: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02849"/>
              </p:ext>
            </p:extLst>
          </p:nvPr>
        </p:nvGraphicFramePr>
        <p:xfrm>
          <a:off x="1475656" y="620688"/>
          <a:ext cx="6096000" cy="715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7151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786493"/>
              </p:ext>
            </p:extLst>
          </p:nvPr>
        </p:nvGraphicFramePr>
        <p:xfrm>
          <a:off x="1403648" y="2852936"/>
          <a:ext cx="609600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accent4">
                                <a:lumMod val="75000"/>
                              </a:schemeClr>
                            </a:solidFill>
                          </a:ln>
                        </a:rPr>
                        <a:t>Input</a:t>
                      </a:r>
                      <a:endParaRPr lang="en-US" dirty="0"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accent4">
                                <a:lumMod val="75000"/>
                              </a:schemeClr>
                            </a:solidFill>
                          </a:ln>
                        </a:rPr>
                        <a:t>Output</a:t>
                      </a:r>
                      <a:endParaRPr lang="en-US" dirty="0"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accent4">
                                <a:lumMod val="75000"/>
                              </a:schemeClr>
                            </a:solidFill>
                          </a:ln>
                        </a:rPr>
                        <a:t>Work with sequences</a:t>
                      </a:r>
                      <a:endParaRPr lang="en-US" dirty="0"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accent4">
                                <a:lumMod val="75000"/>
                              </a:schemeClr>
                            </a:solidFill>
                          </a:ln>
                        </a:rPr>
                        <a:t>Refine results</a:t>
                      </a:r>
                    </a:p>
                    <a:p>
                      <a:r>
                        <a:rPr lang="en-US" dirty="0" smtClean="0">
                          <a:ln>
                            <a:solidFill>
                              <a:schemeClr val="accent4">
                                <a:lumMod val="75000"/>
                              </a:schemeClr>
                            </a:solidFill>
                          </a:ln>
                        </a:rPr>
                        <a:t>Look</a:t>
                      </a:r>
                      <a:r>
                        <a:rPr lang="en-US" baseline="0" dirty="0" smtClean="0">
                          <a:ln>
                            <a:solidFill>
                              <a:schemeClr val="accent4">
                                <a:lumMod val="75000"/>
                              </a:schemeClr>
                            </a:solidFill>
                          </a:ln>
                        </a:rPr>
                        <a:t> for primers</a:t>
                      </a:r>
                      <a:endParaRPr lang="en-US" dirty="0"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65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53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Project ideas  Course :Practical Bioinformatics for Biologists 2018  University of Groningen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</cp:revision>
  <dcterms:created xsi:type="dcterms:W3CDTF">2018-01-18T20:50:43Z</dcterms:created>
  <dcterms:modified xsi:type="dcterms:W3CDTF">2018-01-18T23:00:04Z</dcterms:modified>
</cp:coreProperties>
</file>