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sldIdLst>
    <p:sldId id="256" r:id="rId5"/>
    <p:sldId id="257" r:id="rId6"/>
    <p:sldId id="258" r:id="rId7"/>
    <p:sldId id="259" r:id="rId8"/>
    <p:sldId id="260" r:id="rId9"/>
    <p:sldId id="266" r:id="rId10"/>
    <p:sldId id="268" r:id="rId11"/>
    <p:sldId id="261" r:id="rId12"/>
    <p:sldId id="262" r:id="rId13"/>
    <p:sldId id="265" r:id="rId14"/>
    <p:sldId id="267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99DED5-97C6-4AFC-9B66-F4D200596B6B}" v="2" dt="2022-03-14T09:58:29.793"/>
    <p1510:client id="{42645822-3F61-48A2-9ED9-92F7C0A337CC}" v="332" dt="2022-03-14T11:26:51.170"/>
    <p1510:client id="{DE68E902-4D65-4167-BE3B-A6321D1ADD7F}" v="2238" dt="2022-03-14T11:25:44.305"/>
    <p1510:client id="{F3D970C9-2661-4FCA-9BB0-85FDA2927FE6}" v="1" dt="2022-03-17T17:19:32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 van den Pol" userId="cafb7244-25a2-469d-9aa7-84fc5b492684" providerId="ADAL" clId="{42645822-3F61-48A2-9ED9-92F7C0A337CC}"/>
    <pc:docChg chg="undo custSel addSld delSld modSld addMainMaster delMainMaster">
      <pc:chgData name="Leon van den Pol" userId="cafb7244-25a2-469d-9aa7-84fc5b492684" providerId="ADAL" clId="{42645822-3F61-48A2-9ED9-92F7C0A337CC}" dt="2022-03-14T11:26:51.170" v="335" actId="1076"/>
      <pc:docMkLst>
        <pc:docMk/>
      </pc:docMkLst>
      <pc:sldChg chg="addSp modSp mod setBg modClrScheme chgLayout">
        <pc:chgData name="Leon van den Pol" userId="cafb7244-25a2-469d-9aa7-84fc5b492684" providerId="ADAL" clId="{42645822-3F61-48A2-9ED9-92F7C0A337CC}" dt="2022-03-14T10:26:18.652" v="286" actId="14100"/>
        <pc:sldMkLst>
          <pc:docMk/>
          <pc:sldMk cId="3351439039" sldId="256"/>
        </pc:sldMkLst>
        <pc:spChg chg="mod">
          <ac:chgData name="Leon van den Pol" userId="cafb7244-25a2-469d-9aa7-84fc5b492684" providerId="ADAL" clId="{42645822-3F61-48A2-9ED9-92F7C0A337CC}" dt="2022-03-14T10:09:12.614" v="82" actId="2711"/>
          <ac:spMkLst>
            <pc:docMk/>
            <pc:sldMk cId="3351439039" sldId="256"/>
            <ac:spMk id="2" creationId="{00000000-0000-0000-0000-000000000000}"/>
          </ac:spMkLst>
        </pc:spChg>
        <pc:spChg chg="mod">
          <ac:chgData name="Leon van den Pol" userId="cafb7244-25a2-469d-9aa7-84fc5b492684" providerId="ADAL" clId="{42645822-3F61-48A2-9ED9-92F7C0A337CC}" dt="2022-03-14T10:26:18.652" v="286" actId="14100"/>
          <ac:spMkLst>
            <pc:docMk/>
            <pc:sldMk cId="3351439039" sldId="256"/>
            <ac:spMk id="3" creationId="{00000000-0000-0000-0000-000000000000}"/>
          </ac:spMkLst>
        </pc:spChg>
        <pc:spChg chg="mod">
          <ac:chgData name="Leon van den Pol" userId="cafb7244-25a2-469d-9aa7-84fc5b492684" providerId="ADAL" clId="{42645822-3F61-48A2-9ED9-92F7C0A337CC}" dt="2022-03-14T10:25:46.414" v="278" actId="2711"/>
          <ac:spMkLst>
            <pc:docMk/>
            <pc:sldMk cId="3351439039" sldId="256"/>
            <ac:spMk id="6" creationId="{D97F2F07-532F-4800-9930-ED1EFF7DC040}"/>
          </ac:spMkLst>
        </pc:spChg>
        <pc:spChg chg="add">
          <ac:chgData name="Leon van den Pol" userId="cafb7244-25a2-469d-9aa7-84fc5b492684" providerId="ADAL" clId="{42645822-3F61-48A2-9ED9-92F7C0A337CC}" dt="2022-03-14T10:00:23.798" v="19" actId="26606"/>
          <ac:spMkLst>
            <pc:docMk/>
            <pc:sldMk cId="3351439039" sldId="256"/>
            <ac:spMk id="9" creationId="{9B37791B-B040-4694-BFDC-8DD132D86E8E}"/>
          </ac:spMkLst>
        </pc:spChg>
        <pc:grpChg chg="add">
          <ac:chgData name="Leon van den Pol" userId="cafb7244-25a2-469d-9aa7-84fc5b492684" providerId="ADAL" clId="{42645822-3F61-48A2-9ED9-92F7C0A337CC}" dt="2022-03-14T10:00:23.798" v="19" actId="26606"/>
          <ac:grpSpMkLst>
            <pc:docMk/>
            <pc:sldMk cId="3351439039" sldId="256"/>
            <ac:grpSpMk id="11" creationId="{4252769E-B9F0-4068-A645-5BBEF16E9C28}"/>
          </ac:grpSpMkLst>
        </pc:grpChg>
        <pc:picChg chg="add mod">
          <ac:chgData name="Leon van den Pol" userId="cafb7244-25a2-469d-9aa7-84fc5b492684" providerId="ADAL" clId="{42645822-3F61-48A2-9ED9-92F7C0A337CC}" dt="2022-03-14T10:01:58.923" v="32"/>
          <ac:picMkLst>
            <pc:docMk/>
            <pc:sldMk cId="3351439039" sldId="256"/>
            <ac:picMk id="4" creationId="{6AAAB631-B31E-9881-F493-85AAE54081BB}"/>
          </ac:picMkLst>
        </pc:picChg>
        <pc:picChg chg="mod">
          <ac:chgData name="Leon van den Pol" userId="cafb7244-25a2-469d-9aa7-84fc5b492684" providerId="ADAL" clId="{42645822-3F61-48A2-9ED9-92F7C0A337CC}" dt="2022-03-14T10:25:37.902" v="276" actId="1076"/>
          <ac:picMkLst>
            <pc:docMk/>
            <pc:sldMk cId="3351439039" sldId="256"/>
            <ac:picMk id="1028" creationId="{D13BC912-0B6D-4DD6-8206-7BF3D4ADDD4E}"/>
          </ac:picMkLst>
        </pc:picChg>
      </pc:sldChg>
      <pc:sldChg chg="addSp modSp new mod setBg">
        <pc:chgData name="Leon van den Pol" userId="cafb7244-25a2-469d-9aa7-84fc5b492684" providerId="ADAL" clId="{42645822-3F61-48A2-9ED9-92F7C0A337CC}" dt="2022-03-14T10:14:48.015" v="151" actId="2711"/>
        <pc:sldMkLst>
          <pc:docMk/>
          <pc:sldMk cId="2838626792" sldId="257"/>
        </pc:sldMkLst>
        <pc:spChg chg="mod">
          <ac:chgData name="Leon van den Pol" userId="cafb7244-25a2-469d-9aa7-84fc5b492684" providerId="ADAL" clId="{42645822-3F61-48A2-9ED9-92F7C0A337CC}" dt="2022-03-14T10:14:48.015" v="151" actId="2711"/>
          <ac:spMkLst>
            <pc:docMk/>
            <pc:sldMk cId="2838626792" sldId="257"/>
            <ac:spMk id="2" creationId="{933719A2-D170-4890-B681-58A8EEE5F219}"/>
          </ac:spMkLst>
        </pc:spChg>
        <pc:spChg chg="mod">
          <ac:chgData name="Leon van den Pol" userId="cafb7244-25a2-469d-9aa7-84fc5b492684" providerId="ADAL" clId="{42645822-3F61-48A2-9ED9-92F7C0A337CC}" dt="2022-03-14T10:02:22.096" v="34" actId="207"/>
          <ac:spMkLst>
            <pc:docMk/>
            <pc:sldMk cId="2838626792" sldId="257"/>
            <ac:spMk id="3" creationId="{AB761E71-1BC0-42BB-B7AB-A6C559A7754B}"/>
          </ac:spMkLst>
        </pc:spChg>
        <pc:spChg chg="add mod">
          <ac:chgData name="Leon van den Pol" userId="cafb7244-25a2-469d-9aa7-84fc5b492684" providerId="ADAL" clId="{42645822-3F61-48A2-9ED9-92F7C0A337CC}" dt="2022-03-14T10:14:41.466" v="150" actId="2711"/>
          <ac:spMkLst>
            <pc:docMk/>
            <pc:sldMk cId="2838626792" sldId="257"/>
            <ac:spMk id="4" creationId="{254D2637-A686-4DC0-9439-F1E0A16A4A73}"/>
          </ac:spMkLst>
        </pc:spChg>
        <pc:spChg chg="add">
          <ac:chgData name="Leon van den Pol" userId="cafb7244-25a2-469d-9aa7-84fc5b492684" providerId="ADAL" clId="{42645822-3F61-48A2-9ED9-92F7C0A337CC}" dt="2022-03-14T10:00:44.235" v="25" actId="26606"/>
          <ac:spMkLst>
            <pc:docMk/>
            <pc:sldMk cId="2838626792" sldId="257"/>
            <ac:spMk id="8" creationId="{1588D7E5-D16D-46A5-95CF-A4EE943D8C1C}"/>
          </ac:spMkLst>
        </pc:spChg>
        <pc:spChg chg="add">
          <ac:chgData name="Leon van den Pol" userId="cafb7244-25a2-469d-9aa7-84fc5b492684" providerId="ADAL" clId="{42645822-3F61-48A2-9ED9-92F7C0A337CC}" dt="2022-03-14T10:00:44.235" v="25" actId="26606"/>
          <ac:spMkLst>
            <pc:docMk/>
            <pc:sldMk cId="2838626792" sldId="257"/>
            <ac:spMk id="10" creationId="{6E8FF1DD-6B6A-4F7A-9F2D-6BC47F56A704}"/>
          </ac:spMkLst>
        </pc:spChg>
        <pc:grpChg chg="add">
          <ac:chgData name="Leon van den Pol" userId="cafb7244-25a2-469d-9aa7-84fc5b492684" providerId="ADAL" clId="{42645822-3F61-48A2-9ED9-92F7C0A337CC}" dt="2022-03-14T10:00:44.235" v="25" actId="26606"/>
          <ac:grpSpMkLst>
            <pc:docMk/>
            <pc:sldMk cId="2838626792" sldId="257"/>
            <ac:grpSpMk id="12" creationId="{6D8FBD0B-C1AF-4B85-811D-11036103CE8B}"/>
          </ac:grpSpMkLst>
        </pc:grpChg>
      </pc:sldChg>
      <pc:sldChg chg="addSp delSp modSp new mod setBg">
        <pc:chgData name="Leon van den Pol" userId="cafb7244-25a2-469d-9aa7-84fc5b492684" providerId="ADAL" clId="{42645822-3F61-48A2-9ED9-92F7C0A337CC}" dt="2022-03-14T11:20:18.501" v="296"/>
        <pc:sldMkLst>
          <pc:docMk/>
          <pc:sldMk cId="291424202" sldId="258"/>
        </pc:sldMkLst>
        <pc:spChg chg="mod">
          <ac:chgData name="Leon van den Pol" userId="cafb7244-25a2-469d-9aa7-84fc5b492684" providerId="ADAL" clId="{42645822-3F61-48A2-9ED9-92F7C0A337CC}" dt="2022-03-14T10:26:56.467" v="288" actId="1076"/>
          <ac:spMkLst>
            <pc:docMk/>
            <pc:sldMk cId="291424202" sldId="258"/>
            <ac:spMk id="2" creationId="{9680B269-0293-4B20-A993-E2AA6C186E8C}"/>
          </ac:spMkLst>
        </pc:spChg>
        <pc:spChg chg="del mod">
          <ac:chgData name="Leon van den Pol" userId="cafb7244-25a2-469d-9aa7-84fc5b492684" providerId="ADAL" clId="{42645822-3F61-48A2-9ED9-92F7C0A337CC}" dt="2022-03-14T10:21:01.540" v="182" actId="478"/>
          <ac:spMkLst>
            <pc:docMk/>
            <pc:sldMk cId="291424202" sldId="258"/>
            <ac:spMk id="3" creationId="{F9B59DAC-778E-43DE-B290-21CA06E576FB}"/>
          </ac:spMkLst>
        </pc:spChg>
        <pc:spChg chg="add del">
          <ac:chgData name="Leon van den Pol" userId="cafb7244-25a2-469d-9aa7-84fc5b492684" providerId="ADAL" clId="{42645822-3F61-48A2-9ED9-92F7C0A337CC}" dt="2022-03-14T10:00:54.437" v="27" actId="26606"/>
          <ac:spMkLst>
            <pc:docMk/>
            <pc:sldMk cId="291424202" sldId="258"/>
            <ac:spMk id="8" creationId="{C5486FEF-95C5-433A-8B8C-9C07A3C3881D}"/>
          </ac:spMkLst>
        </pc:spChg>
        <pc:spChg chg="add del mod">
          <ac:chgData name="Leon van den Pol" userId="cafb7244-25a2-469d-9aa7-84fc5b492684" providerId="ADAL" clId="{42645822-3F61-48A2-9ED9-92F7C0A337CC}" dt="2022-03-14T11:20:18.501" v="296"/>
          <ac:spMkLst>
            <pc:docMk/>
            <pc:sldMk cId="291424202" sldId="258"/>
            <ac:spMk id="9" creationId="{BC6CD6F3-9852-4258-B4C6-AF2314C6F709}"/>
          </ac:spMkLst>
        </pc:spChg>
        <pc:spChg chg="add del">
          <ac:chgData name="Leon van den Pol" userId="cafb7244-25a2-469d-9aa7-84fc5b492684" providerId="ADAL" clId="{42645822-3F61-48A2-9ED9-92F7C0A337CC}" dt="2022-03-14T10:00:54.437" v="27" actId="26606"/>
          <ac:spMkLst>
            <pc:docMk/>
            <pc:sldMk cId="291424202" sldId="258"/>
            <ac:spMk id="10" creationId="{1E12D6AD-7096-45BB-9C02-468B2704C158}"/>
          </ac:spMkLst>
        </pc:spChg>
        <pc:spChg chg="add del">
          <ac:chgData name="Leon van den Pol" userId="cafb7244-25a2-469d-9aa7-84fc5b492684" providerId="ADAL" clId="{42645822-3F61-48A2-9ED9-92F7C0A337CC}" dt="2022-03-14T10:00:54.437" v="27" actId="26606"/>
          <ac:spMkLst>
            <pc:docMk/>
            <pc:sldMk cId="291424202" sldId="258"/>
            <ac:spMk id="12" creationId="{39953252-97DE-4766-B2F6-E4FDA2FDA6A5}"/>
          </ac:spMkLst>
        </pc:spChg>
        <pc:spChg chg="add">
          <ac:chgData name="Leon van den Pol" userId="cafb7244-25a2-469d-9aa7-84fc5b492684" providerId="ADAL" clId="{42645822-3F61-48A2-9ED9-92F7C0A337CC}" dt="2022-03-14T10:00:54.564" v="28" actId="26606"/>
          <ac:spMkLst>
            <pc:docMk/>
            <pc:sldMk cId="291424202" sldId="258"/>
            <ac:spMk id="15" creationId="{1588D7E5-D16D-46A5-95CF-A4EE943D8C1C}"/>
          </ac:spMkLst>
        </pc:spChg>
        <pc:spChg chg="add">
          <ac:chgData name="Leon van den Pol" userId="cafb7244-25a2-469d-9aa7-84fc5b492684" providerId="ADAL" clId="{42645822-3F61-48A2-9ED9-92F7C0A337CC}" dt="2022-03-14T10:00:54.564" v="28" actId="26606"/>
          <ac:spMkLst>
            <pc:docMk/>
            <pc:sldMk cId="291424202" sldId="258"/>
            <ac:spMk id="16" creationId="{166AEBA5-E956-47AC-8FA7-9C2AC7EE4964}"/>
          </ac:spMkLst>
        </pc:spChg>
        <pc:grpChg chg="add">
          <ac:chgData name="Leon van den Pol" userId="cafb7244-25a2-469d-9aa7-84fc5b492684" providerId="ADAL" clId="{42645822-3F61-48A2-9ED9-92F7C0A337CC}" dt="2022-03-14T10:00:54.564" v="28" actId="26606"/>
          <ac:grpSpMkLst>
            <pc:docMk/>
            <pc:sldMk cId="291424202" sldId="258"/>
            <ac:grpSpMk id="17" creationId="{6EC07DA0-CB0A-497E-AB9D-58A8E672A59B}"/>
          </ac:grpSpMkLst>
        </pc:grpChg>
        <pc:picChg chg="add del mod modCrop">
          <ac:chgData name="Leon van den Pol" userId="cafb7244-25a2-469d-9aa7-84fc5b492684" providerId="ADAL" clId="{42645822-3F61-48A2-9ED9-92F7C0A337CC}" dt="2022-03-14T10:12:41.375" v="138" actId="478"/>
          <ac:picMkLst>
            <pc:docMk/>
            <pc:sldMk cId="291424202" sldId="258"/>
            <ac:picMk id="5" creationId="{0F6D5C67-0B2D-44D2-94F6-27BC60770EF6}"/>
          </ac:picMkLst>
        </pc:picChg>
        <pc:picChg chg="add mod modCrop">
          <ac:chgData name="Leon van den Pol" userId="cafb7244-25a2-469d-9aa7-84fc5b492684" providerId="ADAL" clId="{42645822-3F61-48A2-9ED9-92F7C0A337CC}" dt="2022-03-14T10:26:48.706" v="287" actId="1076"/>
          <ac:picMkLst>
            <pc:docMk/>
            <pc:sldMk cId="291424202" sldId="258"/>
            <ac:picMk id="7" creationId="{5E9A0D7E-ED5A-4F67-A702-638D669234B9}"/>
          </ac:picMkLst>
        </pc:picChg>
      </pc:sldChg>
      <pc:sldChg chg="addSp modSp new mod setBg">
        <pc:chgData name="Leon van den Pol" userId="cafb7244-25a2-469d-9aa7-84fc5b492684" providerId="ADAL" clId="{42645822-3F61-48A2-9ED9-92F7C0A337CC}" dt="2022-03-14T10:15:48.577" v="160" actId="1076"/>
        <pc:sldMkLst>
          <pc:docMk/>
          <pc:sldMk cId="1820175117" sldId="259"/>
        </pc:sldMkLst>
        <pc:spChg chg="mod">
          <ac:chgData name="Leon van den Pol" userId="cafb7244-25a2-469d-9aa7-84fc5b492684" providerId="ADAL" clId="{42645822-3F61-48A2-9ED9-92F7C0A337CC}" dt="2022-03-14T10:15:44.446" v="159" actId="1076"/>
          <ac:spMkLst>
            <pc:docMk/>
            <pc:sldMk cId="1820175117" sldId="259"/>
            <ac:spMk id="2" creationId="{69BF949E-B975-4BFA-9C06-6BB4EA74B44F}"/>
          </ac:spMkLst>
        </pc:spChg>
        <pc:spChg chg="mod">
          <ac:chgData name="Leon van den Pol" userId="cafb7244-25a2-469d-9aa7-84fc5b492684" providerId="ADAL" clId="{42645822-3F61-48A2-9ED9-92F7C0A337CC}" dt="2022-03-14T10:01:01.163" v="29" actId="26606"/>
          <ac:spMkLst>
            <pc:docMk/>
            <pc:sldMk cId="1820175117" sldId="259"/>
            <ac:spMk id="3" creationId="{F7CB2E09-CEFA-499A-B6A1-6BDF08CDD642}"/>
          </ac:spMkLst>
        </pc:spChg>
        <pc:spChg chg="add">
          <ac:chgData name="Leon van den Pol" userId="cafb7244-25a2-469d-9aa7-84fc5b492684" providerId="ADAL" clId="{42645822-3F61-48A2-9ED9-92F7C0A337CC}" dt="2022-03-14T10:01:01.163" v="29" actId="26606"/>
          <ac:spMkLst>
            <pc:docMk/>
            <pc:sldMk cId="1820175117" sldId="259"/>
            <ac:spMk id="8" creationId="{5964CBE2-084A-47DF-A704-CF5F6217B569}"/>
          </ac:spMkLst>
        </pc:spChg>
        <pc:grpChg chg="add">
          <ac:chgData name="Leon van den Pol" userId="cafb7244-25a2-469d-9aa7-84fc5b492684" providerId="ADAL" clId="{42645822-3F61-48A2-9ED9-92F7C0A337CC}" dt="2022-03-14T10:01:01.163" v="29" actId="26606"/>
          <ac:grpSpMkLst>
            <pc:docMk/>
            <pc:sldMk cId="1820175117" sldId="259"/>
            <ac:grpSpMk id="10" creationId="{648ED110-4482-40CA-9CCB-3A3DF37D55DF}"/>
          </ac:grpSpMkLst>
        </pc:grpChg>
        <pc:picChg chg="mod">
          <ac:chgData name="Leon van den Pol" userId="cafb7244-25a2-469d-9aa7-84fc5b492684" providerId="ADAL" clId="{42645822-3F61-48A2-9ED9-92F7C0A337CC}" dt="2022-03-14T10:15:48.577" v="160" actId="1076"/>
          <ac:picMkLst>
            <pc:docMk/>
            <pc:sldMk cId="1820175117" sldId="259"/>
            <ac:picMk id="5" creationId="{70D0FA3A-2E50-4C2C-9013-61FFBD0F40C4}"/>
          </ac:picMkLst>
        </pc:picChg>
      </pc:sldChg>
      <pc:sldChg chg="addSp modSp new mod setBg">
        <pc:chgData name="Leon van den Pol" userId="cafb7244-25a2-469d-9aa7-84fc5b492684" providerId="ADAL" clId="{42645822-3F61-48A2-9ED9-92F7C0A337CC}" dt="2022-03-14T11:26:51.170" v="335" actId="1076"/>
        <pc:sldMkLst>
          <pc:docMk/>
          <pc:sldMk cId="3371173789" sldId="260"/>
        </pc:sldMkLst>
        <pc:spChg chg="mod">
          <ac:chgData name="Leon van den Pol" userId="cafb7244-25a2-469d-9aa7-84fc5b492684" providerId="ADAL" clId="{42645822-3F61-48A2-9ED9-92F7C0A337CC}" dt="2022-03-14T10:01:12.734" v="30" actId="26606"/>
          <ac:spMkLst>
            <pc:docMk/>
            <pc:sldMk cId="3371173789" sldId="260"/>
            <ac:spMk id="2" creationId="{6A6EF522-316B-4AE3-8F20-E3D212A3C62F}"/>
          </ac:spMkLst>
        </pc:spChg>
        <pc:spChg chg="mod">
          <ac:chgData name="Leon van den Pol" userId="cafb7244-25a2-469d-9aa7-84fc5b492684" providerId="ADAL" clId="{42645822-3F61-48A2-9ED9-92F7C0A337CC}" dt="2022-03-14T10:01:12.734" v="30" actId="26606"/>
          <ac:spMkLst>
            <pc:docMk/>
            <pc:sldMk cId="3371173789" sldId="260"/>
            <ac:spMk id="3" creationId="{49109ECB-2A0E-49D6-9D11-3330156DDE23}"/>
          </ac:spMkLst>
        </pc:spChg>
        <pc:spChg chg="mod">
          <ac:chgData name="Leon van den Pol" userId="cafb7244-25a2-469d-9aa7-84fc5b492684" providerId="ADAL" clId="{42645822-3F61-48A2-9ED9-92F7C0A337CC}" dt="2022-03-14T11:22:07.700" v="311" actId="255"/>
          <ac:spMkLst>
            <pc:docMk/>
            <pc:sldMk cId="3371173789" sldId="260"/>
            <ac:spMk id="6" creationId="{940A2E70-C5D6-455C-9C66-FA4412BF55A9}"/>
          </ac:spMkLst>
        </pc:spChg>
        <pc:spChg chg="add">
          <ac:chgData name="Leon van den Pol" userId="cafb7244-25a2-469d-9aa7-84fc5b492684" providerId="ADAL" clId="{42645822-3F61-48A2-9ED9-92F7C0A337CC}" dt="2022-03-14T10:01:12.734" v="30" actId="26606"/>
          <ac:spMkLst>
            <pc:docMk/>
            <pc:sldMk cId="3371173789" sldId="260"/>
            <ac:spMk id="8" creationId="{AF43CA9F-C830-4133-B052-7FFA92E8635F}"/>
          </ac:spMkLst>
        </pc:spChg>
        <pc:grpChg chg="add">
          <ac:chgData name="Leon van den Pol" userId="cafb7244-25a2-469d-9aa7-84fc5b492684" providerId="ADAL" clId="{42645822-3F61-48A2-9ED9-92F7C0A337CC}" dt="2022-03-14T10:01:12.734" v="30" actId="26606"/>
          <ac:grpSpMkLst>
            <pc:docMk/>
            <pc:sldMk cId="3371173789" sldId="260"/>
            <ac:grpSpMk id="10" creationId="{DD96CD84-9D50-432C-8C05-59E8F755093F}"/>
          </ac:grpSpMkLst>
        </pc:grpChg>
        <pc:picChg chg="mod">
          <ac:chgData name="Leon van den Pol" userId="cafb7244-25a2-469d-9aa7-84fc5b492684" providerId="ADAL" clId="{42645822-3F61-48A2-9ED9-92F7C0A337CC}" dt="2022-03-14T11:26:51.170" v="335" actId="1076"/>
          <ac:picMkLst>
            <pc:docMk/>
            <pc:sldMk cId="3371173789" sldId="260"/>
            <ac:picMk id="9" creationId="{AAFAF6AD-611A-441C-9A2D-2AEE6249FAE7}"/>
          </ac:picMkLst>
        </pc:picChg>
      </pc:sldChg>
      <pc:sldChg chg="addSp modSp new mod setBg">
        <pc:chgData name="Leon van den Pol" userId="cafb7244-25a2-469d-9aa7-84fc5b492684" providerId="ADAL" clId="{42645822-3F61-48A2-9ED9-92F7C0A337CC}" dt="2022-03-14T11:22:29.835" v="312" actId="20577"/>
        <pc:sldMkLst>
          <pc:docMk/>
          <pc:sldMk cId="1214753591" sldId="261"/>
        </pc:sldMkLst>
        <pc:spChg chg="mod">
          <ac:chgData name="Leon van den Pol" userId="cafb7244-25a2-469d-9aa7-84fc5b492684" providerId="ADAL" clId="{42645822-3F61-48A2-9ED9-92F7C0A337CC}" dt="2022-03-14T10:19:32.999" v="178" actId="2711"/>
          <ac:spMkLst>
            <pc:docMk/>
            <pc:sldMk cId="1214753591" sldId="261"/>
            <ac:spMk id="2" creationId="{114188D1-2DAC-4235-B852-3C2D2005FF6F}"/>
          </ac:spMkLst>
        </pc:spChg>
        <pc:spChg chg="mod">
          <ac:chgData name="Leon van den Pol" userId="cafb7244-25a2-469d-9aa7-84fc5b492684" providerId="ADAL" clId="{42645822-3F61-48A2-9ED9-92F7C0A337CC}" dt="2022-03-14T11:22:29.835" v="312" actId="20577"/>
          <ac:spMkLst>
            <pc:docMk/>
            <pc:sldMk cId="1214753591" sldId="261"/>
            <ac:spMk id="3" creationId="{A1B77B33-617B-45EC-8AF0-70A9475A1B6C}"/>
          </ac:spMkLst>
        </pc:spChg>
        <pc:spChg chg="add">
          <ac:chgData name="Leon van den Pol" userId="cafb7244-25a2-469d-9aa7-84fc5b492684" providerId="ADAL" clId="{42645822-3F61-48A2-9ED9-92F7C0A337CC}" dt="2022-03-14T10:01:23.957" v="31" actId="26606"/>
          <ac:spMkLst>
            <pc:docMk/>
            <pc:sldMk cId="1214753591" sldId="261"/>
            <ac:spMk id="8" creationId="{6EBC50B6-8839-4766-8FD7-C7EBD59FF15A}"/>
          </ac:spMkLst>
        </pc:spChg>
        <pc:spChg chg="add">
          <ac:chgData name="Leon van den Pol" userId="cafb7244-25a2-469d-9aa7-84fc5b492684" providerId="ADAL" clId="{42645822-3F61-48A2-9ED9-92F7C0A337CC}" dt="2022-03-14T10:01:23.957" v="31" actId="26606"/>
          <ac:spMkLst>
            <pc:docMk/>
            <pc:sldMk cId="1214753591" sldId="261"/>
            <ac:spMk id="10" creationId="{7115DC02-2F1A-42B8-AED2-831CAF26C97A}"/>
          </ac:spMkLst>
        </pc:spChg>
        <pc:spChg chg="add">
          <ac:chgData name="Leon van den Pol" userId="cafb7244-25a2-469d-9aa7-84fc5b492684" providerId="ADAL" clId="{42645822-3F61-48A2-9ED9-92F7C0A337CC}" dt="2022-03-14T10:01:23.957" v="31" actId="26606"/>
          <ac:spMkLst>
            <pc:docMk/>
            <pc:sldMk cId="1214753591" sldId="261"/>
            <ac:spMk id="12" creationId="{1D22E552-66C7-44E9-B796-23474BB45FE5}"/>
          </ac:spMkLst>
        </pc:spChg>
      </pc:sldChg>
      <pc:sldChg chg="addSp modSp new mod setBg">
        <pc:chgData name="Leon van den Pol" userId="cafb7244-25a2-469d-9aa7-84fc5b492684" providerId="ADAL" clId="{42645822-3F61-48A2-9ED9-92F7C0A337CC}" dt="2022-03-14T11:26:01.263" v="328" actId="1076"/>
        <pc:sldMkLst>
          <pc:docMk/>
          <pc:sldMk cId="2615243945" sldId="262"/>
        </pc:sldMkLst>
        <pc:spChg chg="mod">
          <ac:chgData name="Leon van den Pol" userId="cafb7244-25a2-469d-9aa7-84fc5b492684" providerId="ADAL" clId="{42645822-3F61-48A2-9ED9-92F7C0A337CC}" dt="2022-03-14T10:23:40.998" v="216" actId="2711"/>
          <ac:spMkLst>
            <pc:docMk/>
            <pc:sldMk cId="2615243945" sldId="262"/>
            <ac:spMk id="2" creationId="{79E2ABB2-97E9-40EA-95C4-DC537120EF94}"/>
          </ac:spMkLst>
        </pc:spChg>
        <pc:spChg chg="mod">
          <ac:chgData name="Leon van den Pol" userId="cafb7244-25a2-469d-9aa7-84fc5b492684" providerId="ADAL" clId="{42645822-3F61-48A2-9ED9-92F7C0A337CC}" dt="2022-03-14T10:22:31.647" v="187" actId="26606"/>
          <ac:spMkLst>
            <pc:docMk/>
            <pc:sldMk cId="2615243945" sldId="262"/>
            <ac:spMk id="3" creationId="{D4BBD6A6-4C43-4C92-930B-1937EC467239}"/>
          </ac:spMkLst>
        </pc:spChg>
        <pc:spChg chg="mod">
          <ac:chgData name="Leon van den Pol" userId="cafb7244-25a2-469d-9aa7-84fc5b492684" providerId="ADAL" clId="{42645822-3F61-48A2-9ED9-92F7C0A337CC}" dt="2022-03-14T11:25:45.142" v="325" actId="1076"/>
          <ac:spMkLst>
            <pc:docMk/>
            <pc:sldMk cId="2615243945" sldId="262"/>
            <ac:spMk id="4" creationId="{78FD28C1-CB32-42E6-9218-80DB5A45DF07}"/>
          </ac:spMkLst>
        </pc:spChg>
        <pc:spChg chg="mod">
          <ac:chgData name="Leon van den Pol" userId="cafb7244-25a2-469d-9aa7-84fc5b492684" providerId="ADAL" clId="{42645822-3F61-48A2-9ED9-92F7C0A337CC}" dt="2022-03-14T11:26:01.263" v="328" actId="1076"/>
          <ac:spMkLst>
            <pc:docMk/>
            <pc:sldMk cId="2615243945" sldId="262"/>
            <ac:spMk id="5" creationId="{77230787-EC9F-47B2-B9A0-DB2B6F87B52D}"/>
          </ac:spMkLst>
        </pc:spChg>
        <pc:spChg chg="mod">
          <ac:chgData name="Leon van den Pol" userId="cafb7244-25a2-469d-9aa7-84fc5b492684" providerId="ADAL" clId="{42645822-3F61-48A2-9ED9-92F7C0A337CC}" dt="2022-03-14T11:25:36.595" v="324" actId="1076"/>
          <ac:spMkLst>
            <pc:docMk/>
            <pc:sldMk cId="2615243945" sldId="262"/>
            <ac:spMk id="7" creationId="{B0288EE7-C3BD-4BB8-AE75-5FDBCB1EA493}"/>
          </ac:spMkLst>
        </pc:spChg>
        <pc:spChg chg="add">
          <ac:chgData name="Leon van den Pol" userId="cafb7244-25a2-469d-9aa7-84fc5b492684" providerId="ADAL" clId="{42645822-3F61-48A2-9ED9-92F7C0A337CC}" dt="2022-03-14T10:22:31.647" v="187" actId="26606"/>
          <ac:spMkLst>
            <pc:docMk/>
            <pc:sldMk cId="2615243945" sldId="262"/>
            <ac:spMk id="8" creationId="{C5486FEF-95C5-433A-8B8C-9C07A3C3881D}"/>
          </ac:spMkLst>
        </pc:spChg>
        <pc:spChg chg="mod">
          <ac:chgData name="Leon van den Pol" userId="cafb7244-25a2-469d-9aa7-84fc5b492684" providerId="ADAL" clId="{42645822-3F61-48A2-9ED9-92F7C0A337CC}" dt="2022-03-14T11:25:52.756" v="327" actId="1076"/>
          <ac:spMkLst>
            <pc:docMk/>
            <pc:sldMk cId="2615243945" sldId="262"/>
            <ac:spMk id="9" creationId="{35079A79-8858-4F2A-A20C-F13F2ABBD66E}"/>
          </ac:spMkLst>
        </pc:spChg>
        <pc:spChg chg="add">
          <ac:chgData name="Leon van den Pol" userId="cafb7244-25a2-469d-9aa7-84fc5b492684" providerId="ADAL" clId="{42645822-3F61-48A2-9ED9-92F7C0A337CC}" dt="2022-03-14T10:22:31.647" v="187" actId="26606"/>
          <ac:spMkLst>
            <pc:docMk/>
            <pc:sldMk cId="2615243945" sldId="262"/>
            <ac:spMk id="10" creationId="{1E12D6AD-7096-45BB-9C02-468B2704C158}"/>
          </ac:spMkLst>
        </pc:spChg>
        <pc:spChg chg="add">
          <ac:chgData name="Leon van den Pol" userId="cafb7244-25a2-469d-9aa7-84fc5b492684" providerId="ADAL" clId="{42645822-3F61-48A2-9ED9-92F7C0A337CC}" dt="2022-03-14T10:22:31.647" v="187" actId="26606"/>
          <ac:spMkLst>
            <pc:docMk/>
            <pc:sldMk cId="2615243945" sldId="262"/>
            <ac:spMk id="12" creationId="{39953252-97DE-4766-B2F6-E4FDA2FDA6A5}"/>
          </ac:spMkLst>
        </pc:spChg>
      </pc:sldChg>
      <pc:sldChg chg="addSp modSp new del mod setBg">
        <pc:chgData name="Leon van den Pol" userId="cafb7244-25a2-469d-9aa7-84fc5b492684" providerId="ADAL" clId="{42645822-3F61-48A2-9ED9-92F7C0A337CC}" dt="2022-03-14T10:25:23.928" v="274" actId="47"/>
        <pc:sldMkLst>
          <pc:docMk/>
          <pc:sldMk cId="1481124366" sldId="263"/>
        </pc:sldMkLst>
        <pc:spChg chg="mod">
          <ac:chgData name="Leon van den Pol" userId="cafb7244-25a2-469d-9aa7-84fc5b492684" providerId="ADAL" clId="{42645822-3F61-48A2-9ED9-92F7C0A337CC}" dt="2022-03-14T10:22:38.182" v="188" actId="26606"/>
          <ac:spMkLst>
            <pc:docMk/>
            <pc:sldMk cId="1481124366" sldId="263"/>
            <ac:spMk id="2" creationId="{2744B791-6240-4781-92C5-F3A59A5F5CB1}"/>
          </ac:spMkLst>
        </pc:spChg>
        <pc:spChg chg="mod">
          <ac:chgData name="Leon van den Pol" userId="cafb7244-25a2-469d-9aa7-84fc5b492684" providerId="ADAL" clId="{42645822-3F61-48A2-9ED9-92F7C0A337CC}" dt="2022-03-14T10:22:38.182" v="188" actId="26606"/>
          <ac:spMkLst>
            <pc:docMk/>
            <pc:sldMk cId="1481124366" sldId="263"/>
            <ac:spMk id="3" creationId="{8B7FECD3-9C8F-43C3-BC01-69B21001A9BC}"/>
          </ac:spMkLst>
        </pc:spChg>
        <pc:spChg chg="add">
          <ac:chgData name="Leon van den Pol" userId="cafb7244-25a2-469d-9aa7-84fc5b492684" providerId="ADAL" clId="{42645822-3F61-48A2-9ED9-92F7C0A337CC}" dt="2022-03-14T10:22:38.182" v="188" actId="26606"/>
          <ac:spMkLst>
            <pc:docMk/>
            <pc:sldMk cId="1481124366" sldId="263"/>
            <ac:spMk id="8" creationId="{5964CBE2-084A-47DF-A704-CF5F6217B569}"/>
          </ac:spMkLst>
        </pc:spChg>
        <pc:grpChg chg="add">
          <ac:chgData name="Leon van den Pol" userId="cafb7244-25a2-469d-9aa7-84fc5b492684" providerId="ADAL" clId="{42645822-3F61-48A2-9ED9-92F7C0A337CC}" dt="2022-03-14T10:22:38.182" v="188" actId="26606"/>
          <ac:grpSpMkLst>
            <pc:docMk/>
            <pc:sldMk cId="1481124366" sldId="263"/>
            <ac:grpSpMk id="10" creationId="{648ED110-4482-40CA-9CCB-3A3DF37D55DF}"/>
          </ac:grpSpMkLst>
        </pc:grpChg>
      </pc:sldChg>
      <pc:sldChg chg="addSp modSp new del mod setBg">
        <pc:chgData name="Leon van den Pol" userId="cafb7244-25a2-469d-9aa7-84fc5b492684" providerId="ADAL" clId="{42645822-3F61-48A2-9ED9-92F7C0A337CC}" dt="2022-03-14T10:25:20.856" v="273" actId="47"/>
        <pc:sldMkLst>
          <pc:docMk/>
          <pc:sldMk cId="2973696073" sldId="264"/>
        </pc:sldMkLst>
        <pc:spChg chg="mod">
          <ac:chgData name="Leon van den Pol" userId="cafb7244-25a2-469d-9aa7-84fc5b492684" providerId="ADAL" clId="{42645822-3F61-48A2-9ED9-92F7C0A337CC}" dt="2022-03-14T10:25:15.046" v="272" actId="20577"/>
          <ac:spMkLst>
            <pc:docMk/>
            <pc:sldMk cId="2973696073" sldId="264"/>
            <ac:spMk id="2" creationId="{0E209789-DF50-4E45-93F5-8E1BCEE7E9E8}"/>
          </ac:spMkLst>
        </pc:spChg>
        <pc:spChg chg="mod">
          <ac:chgData name="Leon van den Pol" userId="cafb7244-25a2-469d-9aa7-84fc5b492684" providerId="ADAL" clId="{42645822-3F61-48A2-9ED9-92F7C0A337CC}" dt="2022-03-14T10:22:49.029" v="189" actId="26606"/>
          <ac:spMkLst>
            <pc:docMk/>
            <pc:sldMk cId="2973696073" sldId="264"/>
            <ac:spMk id="3" creationId="{C5950870-1343-43D3-A269-24F7C24FDEF9}"/>
          </ac:spMkLst>
        </pc:spChg>
        <pc:spChg chg="add">
          <ac:chgData name="Leon van den Pol" userId="cafb7244-25a2-469d-9aa7-84fc5b492684" providerId="ADAL" clId="{42645822-3F61-48A2-9ED9-92F7C0A337CC}" dt="2022-03-14T10:22:49.029" v="189" actId="26606"/>
          <ac:spMkLst>
            <pc:docMk/>
            <pc:sldMk cId="2973696073" sldId="264"/>
            <ac:spMk id="8" creationId="{5964CBE2-084A-47DF-A704-CF5F6217B569}"/>
          </ac:spMkLst>
        </pc:spChg>
        <pc:spChg chg="add">
          <ac:chgData name="Leon van den Pol" userId="cafb7244-25a2-469d-9aa7-84fc5b492684" providerId="ADAL" clId="{42645822-3F61-48A2-9ED9-92F7C0A337CC}" dt="2022-03-14T10:22:49.029" v="189" actId="26606"/>
          <ac:spMkLst>
            <pc:docMk/>
            <pc:sldMk cId="2973696073" sldId="264"/>
            <ac:spMk id="10" creationId="{ABF902DF-A3FF-4803-9779-F222B2A833CC}"/>
          </ac:spMkLst>
        </pc:spChg>
        <pc:spChg chg="add">
          <ac:chgData name="Leon van den Pol" userId="cafb7244-25a2-469d-9aa7-84fc5b492684" providerId="ADAL" clId="{42645822-3F61-48A2-9ED9-92F7C0A337CC}" dt="2022-03-14T10:22:49.029" v="189" actId="26606"/>
          <ac:spMkLst>
            <pc:docMk/>
            <pc:sldMk cId="2973696073" sldId="264"/>
            <ac:spMk id="12" creationId="{56E4B737-02C7-4E4A-B46C-1EC18F59CD18}"/>
          </ac:spMkLst>
        </pc:spChg>
        <pc:grpChg chg="add">
          <ac:chgData name="Leon van den Pol" userId="cafb7244-25a2-469d-9aa7-84fc5b492684" providerId="ADAL" clId="{42645822-3F61-48A2-9ED9-92F7C0A337CC}" dt="2022-03-14T10:22:49.029" v="189" actId="26606"/>
          <ac:grpSpMkLst>
            <pc:docMk/>
            <pc:sldMk cId="2973696073" sldId="264"/>
            <ac:grpSpMk id="14" creationId="{B92D19ED-1A05-473D-A7EB-F9E31AAF9469}"/>
          </ac:grpSpMkLst>
        </pc:grpChg>
      </pc:sldChg>
      <pc:sldChg chg="addSp modSp new mod setBg">
        <pc:chgData name="Leon van den Pol" userId="cafb7244-25a2-469d-9aa7-84fc5b492684" providerId="ADAL" clId="{42645822-3F61-48A2-9ED9-92F7C0A337CC}" dt="2022-03-14T10:25:08.085" v="268" actId="20577"/>
        <pc:sldMkLst>
          <pc:docMk/>
          <pc:sldMk cId="3094668008" sldId="265"/>
        </pc:sldMkLst>
        <pc:spChg chg="mod">
          <ac:chgData name="Leon van den Pol" userId="cafb7244-25a2-469d-9aa7-84fc5b492684" providerId="ADAL" clId="{42645822-3F61-48A2-9ED9-92F7C0A337CC}" dt="2022-03-14T10:25:08.085" v="268" actId="20577"/>
          <ac:spMkLst>
            <pc:docMk/>
            <pc:sldMk cId="3094668008" sldId="265"/>
            <ac:spMk id="2" creationId="{681C8AE5-ABD7-4E07-989B-B480D02F6941}"/>
          </ac:spMkLst>
        </pc:spChg>
        <pc:spChg chg="mod">
          <ac:chgData name="Leon van den Pol" userId="cafb7244-25a2-469d-9aa7-84fc5b492684" providerId="ADAL" clId="{42645822-3F61-48A2-9ED9-92F7C0A337CC}" dt="2022-03-14T10:22:58.745" v="190" actId="26606"/>
          <ac:spMkLst>
            <pc:docMk/>
            <pc:sldMk cId="3094668008" sldId="265"/>
            <ac:spMk id="3" creationId="{0812FEAD-9E74-424D-894B-0954087F9FAE}"/>
          </ac:spMkLst>
        </pc:spChg>
        <pc:spChg chg="add">
          <ac:chgData name="Leon van den Pol" userId="cafb7244-25a2-469d-9aa7-84fc5b492684" providerId="ADAL" clId="{42645822-3F61-48A2-9ED9-92F7C0A337CC}" dt="2022-03-14T10:22:58.745" v="190" actId="26606"/>
          <ac:spMkLst>
            <pc:docMk/>
            <pc:sldMk cId="3094668008" sldId="265"/>
            <ac:spMk id="8" creationId="{C2E9D266-628D-401F-B0BA-09429FF47BF3}"/>
          </ac:spMkLst>
        </pc:spChg>
        <pc:spChg chg="add">
          <ac:chgData name="Leon van den Pol" userId="cafb7244-25a2-469d-9aa7-84fc5b492684" providerId="ADAL" clId="{42645822-3F61-48A2-9ED9-92F7C0A337CC}" dt="2022-03-14T10:22:58.745" v="190" actId="26606"/>
          <ac:spMkLst>
            <pc:docMk/>
            <pc:sldMk cId="3094668008" sldId="265"/>
            <ac:spMk id="10" creationId="{3B308AA4-7B8F-4A3E-86E7-26B369977175}"/>
          </ac:spMkLst>
        </pc:spChg>
        <pc:grpChg chg="add">
          <ac:chgData name="Leon van den Pol" userId="cafb7244-25a2-469d-9aa7-84fc5b492684" providerId="ADAL" clId="{42645822-3F61-48A2-9ED9-92F7C0A337CC}" dt="2022-03-14T10:22:58.745" v="190" actId="26606"/>
          <ac:grpSpMkLst>
            <pc:docMk/>
            <pc:sldMk cId="3094668008" sldId="265"/>
            <ac:grpSpMk id="12" creationId="{098BB59D-12A2-47DD-8AB7-4A9DB9D9A62A}"/>
          </ac:grpSpMkLst>
        </pc:grpChg>
      </pc:sldChg>
      <pc:sldChg chg="modSp mod">
        <pc:chgData name="Leon van den Pol" userId="cafb7244-25a2-469d-9aa7-84fc5b492684" providerId="ADAL" clId="{42645822-3F61-48A2-9ED9-92F7C0A337CC}" dt="2022-03-14T11:21:47.442" v="308" actId="255"/>
        <pc:sldMkLst>
          <pc:docMk/>
          <pc:sldMk cId="3405412570" sldId="266"/>
        </pc:sldMkLst>
        <pc:spChg chg="mod">
          <ac:chgData name="Leon van den Pol" userId="cafb7244-25a2-469d-9aa7-84fc5b492684" providerId="ADAL" clId="{42645822-3F61-48A2-9ED9-92F7C0A337CC}" dt="2022-03-14T11:21:05.376" v="302" actId="1076"/>
          <ac:spMkLst>
            <pc:docMk/>
            <pc:sldMk cId="3405412570" sldId="266"/>
            <ac:spMk id="2" creationId="{059A22D5-110B-4DBB-8505-8364F01134C3}"/>
          </ac:spMkLst>
        </pc:spChg>
        <pc:spChg chg="mod">
          <ac:chgData name="Leon van den Pol" userId="cafb7244-25a2-469d-9aa7-84fc5b492684" providerId="ADAL" clId="{42645822-3F61-48A2-9ED9-92F7C0A337CC}" dt="2022-03-14T11:21:47.442" v="308" actId="255"/>
          <ac:spMkLst>
            <pc:docMk/>
            <pc:sldMk cId="3405412570" sldId="266"/>
            <ac:spMk id="3" creationId="{93DC2389-D6D7-4365-A6AC-5277499D5CFE}"/>
          </ac:spMkLst>
        </pc:spChg>
      </pc:sldChg>
      <pc:sldChg chg="addSp modSp new mod setBg">
        <pc:chgData name="Leon van den Pol" userId="cafb7244-25a2-469d-9aa7-84fc5b492684" providerId="ADAL" clId="{42645822-3F61-48A2-9ED9-92F7C0A337CC}" dt="2022-03-14T11:25:23.111" v="323" actId="1076"/>
        <pc:sldMkLst>
          <pc:docMk/>
          <pc:sldMk cId="2248256063" sldId="267"/>
        </pc:sldMkLst>
        <pc:spChg chg="mod">
          <ac:chgData name="Leon van den Pol" userId="cafb7244-25a2-469d-9aa7-84fc5b492684" providerId="ADAL" clId="{42645822-3F61-48A2-9ED9-92F7C0A337CC}" dt="2022-03-14T10:25:00.726" v="256" actId="2711"/>
          <ac:spMkLst>
            <pc:docMk/>
            <pc:sldMk cId="2248256063" sldId="267"/>
            <ac:spMk id="2" creationId="{BABA3B3E-40EE-4190-83C0-50E3CB72D79F}"/>
          </ac:spMkLst>
        </pc:spChg>
        <pc:spChg chg="mod">
          <ac:chgData name="Leon van den Pol" userId="cafb7244-25a2-469d-9aa7-84fc5b492684" providerId="ADAL" clId="{42645822-3F61-48A2-9ED9-92F7C0A337CC}" dt="2022-03-14T10:24:51.329" v="243" actId="26606"/>
          <ac:spMkLst>
            <pc:docMk/>
            <pc:sldMk cId="2248256063" sldId="267"/>
            <ac:spMk id="3" creationId="{33276874-6483-4D13-B2D3-A6BF1BC14036}"/>
          </ac:spMkLst>
        </pc:spChg>
        <pc:spChg chg="add">
          <ac:chgData name="Leon van den Pol" userId="cafb7244-25a2-469d-9aa7-84fc5b492684" providerId="ADAL" clId="{42645822-3F61-48A2-9ED9-92F7C0A337CC}" dt="2022-03-14T10:24:51.329" v="243" actId="26606"/>
          <ac:spMkLst>
            <pc:docMk/>
            <pc:sldMk cId="2248256063" sldId="267"/>
            <ac:spMk id="8" creationId="{6EBC50B6-8839-4766-8FD7-C7EBD59FF15A}"/>
          </ac:spMkLst>
        </pc:spChg>
        <pc:spChg chg="add">
          <ac:chgData name="Leon van den Pol" userId="cafb7244-25a2-469d-9aa7-84fc5b492684" providerId="ADAL" clId="{42645822-3F61-48A2-9ED9-92F7C0A337CC}" dt="2022-03-14T10:24:51.329" v="243" actId="26606"/>
          <ac:spMkLst>
            <pc:docMk/>
            <pc:sldMk cId="2248256063" sldId="267"/>
            <ac:spMk id="10" creationId="{7115DC02-2F1A-42B8-AED2-831CAF26C97A}"/>
          </ac:spMkLst>
        </pc:spChg>
        <pc:spChg chg="add">
          <ac:chgData name="Leon van den Pol" userId="cafb7244-25a2-469d-9aa7-84fc5b492684" providerId="ADAL" clId="{42645822-3F61-48A2-9ED9-92F7C0A337CC}" dt="2022-03-14T10:24:51.329" v="243" actId="26606"/>
          <ac:spMkLst>
            <pc:docMk/>
            <pc:sldMk cId="2248256063" sldId="267"/>
            <ac:spMk id="12" creationId="{1D22E552-66C7-44E9-B796-23474BB45FE5}"/>
          </ac:spMkLst>
        </pc:spChg>
        <pc:picChg chg="add mod">
          <ac:chgData name="Leon van den Pol" userId="cafb7244-25a2-469d-9aa7-84fc5b492684" providerId="ADAL" clId="{42645822-3F61-48A2-9ED9-92F7C0A337CC}" dt="2022-03-14T11:25:23.111" v="323" actId="1076"/>
          <ac:picMkLst>
            <pc:docMk/>
            <pc:sldMk cId="2248256063" sldId="267"/>
            <ac:picMk id="4" creationId="{5B0A4A73-54F6-4893-91DF-AA274D2B24A4}"/>
          </ac:picMkLst>
        </pc:picChg>
      </pc:sldChg>
      <pc:sldChg chg="modSp mod">
        <pc:chgData name="Leon van den Pol" userId="cafb7244-25a2-469d-9aa7-84fc5b492684" providerId="ADAL" clId="{42645822-3F61-48A2-9ED9-92F7C0A337CC}" dt="2022-03-14T11:26:18.059" v="331" actId="1076"/>
        <pc:sldMkLst>
          <pc:docMk/>
          <pc:sldMk cId="2084257904" sldId="268"/>
        </pc:sldMkLst>
        <pc:spChg chg="mod">
          <ac:chgData name="Leon van den Pol" userId="cafb7244-25a2-469d-9aa7-84fc5b492684" providerId="ADAL" clId="{42645822-3F61-48A2-9ED9-92F7C0A337CC}" dt="2022-03-14T11:26:18.059" v="331" actId="1076"/>
          <ac:spMkLst>
            <pc:docMk/>
            <pc:sldMk cId="2084257904" sldId="268"/>
            <ac:spMk id="4" creationId="{D05192F3-4E45-4CE3-9860-FB9A97B022AE}"/>
          </ac:spMkLst>
        </pc:spChg>
        <pc:spChg chg="mod">
          <ac:chgData name="Leon van den Pol" userId="cafb7244-25a2-469d-9aa7-84fc5b492684" providerId="ADAL" clId="{42645822-3F61-48A2-9ED9-92F7C0A337CC}" dt="2022-03-14T11:26:13.770" v="330" actId="1076"/>
          <ac:spMkLst>
            <pc:docMk/>
            <pc:sldMk cId="2084257904" sldId="268"/>
            <ac:spMk id="8" creationId="{CEABDF29-F638-469F-88D0-7C4016EC4EC7}"/>
          </ac:spMkLst>
        </pc:spChg>
      </pc:sldChg>
      <pc:sldMasterChg chg="del delSldLayout">
        <pc:chgData name="Leon van den Pol" userId="cafb7244-25a2-469d-9aa7-84fc5b492684" providerId="ADAL" clId="{42645822-3F61-48A2-9ED9-92F7C0A337CC}" dt="2022-03-14T10:00:23.798" v="19" actId="26606"/>
        <pc:sldMasterMkLst>
          <pc:docMk/>
          <pc:sldMasterMk cId="1710546820" sldId="2147483648"/>
        </pc:sldMasterMkLst>
        <pc:sldLayoutChg chg="del">
          <pc:chgData name="Leon van den Pol" userId="cafb7244-25a2-469d-9aa7-84fc5b492684" providerId="ADAL" clId="{42645822-3F61-48A2-9ED9-92F7C0A337CC}" dt="2022-03-14T10:00:23.798" v="19" actId="26606"/>
          <pc:sldLayoutMkLst>
            <pc:docMk/>
            <pc:sldMasterMk cId="1710546820" sldId="2147483648"/>
            <pc:sldLayoutMk cId="4249299040" sldId="2147483649"/>
          </pc:sldLayoutMkLst>
        </pc:sldLayoutChg>
        <pc:sldLayoutChg chg="del">
          <pc:chgData name="Leon van den Pol" userId="cafb7244-25a2-469d-9aa7-84fc5b492684" providerId="ADAL" clId="{42645822-3F61-48A2-9ED9-92F7C0A337CC}" dt="2022-03-14T10:00:23.798" v="19" actId="26606"/>
          <pc:sldLayoutMkLst>
            <pc:docMk/>
            <pc:sldMasterMk cId="1710546820" sldId="2147483648"/>
            <pc:sldLayoutMk cId="3885912252" sldId="2147483650"/>
          </pc:sldLayoutMkLst>
        </pc:sldLayoutChg>
        <pc:sldLayoutChg chg="del">
          <pc:chgData name="Leon van den Pol" userId="cafb7244-25a2-469d-9aa7-84fc5b492684" providerId="ADAL" clId="{42645822-3F61-48A2-9ED9-92F7C0A337CC}" dt="2022-03-14T10:00:23.798" v="19" actId="26606"/>
          <pc:sldLayoutMkLst>
            <pc:docMk/>
            <pc:sldMasterMk cId="1710546820" sldId="2147483648"/>
            <pc:sldLayoutMk cId="1843495715" sldId="2147483651"/>
          </pc:sldLayoutMkLst>
        </pc:sldLayoutChg>
        <pc:sldLayoutChg chg="del">
          <pc:chgData name="Leon van den Pol" userId="cafb7244-25a2-469d-9aa7-84fc5b492684" providerId="ADAL" clId="{42645822-3F61-48A2-9ED9-92F7C0A337CC}" dt="2022-03-14T10:00:23.798" v="19" actId="26606"/>
          <pc:sldLayoutMkLst>
            <pc:docMk/>
            <pc:sldMasterMk cId="1710546820" sldId="2147483648"/>
            <pc:sldLayoutMk cId="957811407" sldId="2147483652"/>
          </pc:sldLayoutMkLst>
        </pc:sldLayoutChg>
        <pc:sldLayoutChg chg="del">
          <pc:chgData name="Leon van den Pol" userId="cafb7244-25a2-469d-9aa7-84fc5b492684" providerId="ADAL" clId="{42645822-3F61-48A2-9ED9-92F7C0A337CC}" dt="2022-03-14T10:00:23.798" v="19" actId="26606"/>
          <pc:sldLayoutMkLst>
            <pc:docMk/>
            <pc:sldMasterMk cId="1710546820" sldId="2147483648"/>
            <pc:sldLayoutMk cId="4148315968" sldId="2147483653"/>
          </pc:sldLayoutMkLst>
        </pc:sldLayoutChg>
        <pc:sldLayoutChg chg="del">
          <pc:chgData name="Leon van den Pol" userId="cafb7244-25a2-469d-9aa7-84fc5b492684" providerId="ADAL" clId="{42645822-3F61-48A2-9ED9-92F7C0A337CC}" dt="2022-03-14T10:00:23.798" v="19" actId="26606"/>
          <pc:sldLayoutMkLst>
            <pc:docMk/>
            <pc:sldMasterMk cId="1710546820" sldId="2147483648"/>
            <pc:sldLayoutMk cId="1937782621" sldId="2147483654"/>
          </pc:sldLayoutMkLst>
        </pc:sldLayoutChg>
        <pc:sldLayoutChg chg="del">
          <pc:chgData name="Leon van den Pol" userId="cafb7244-25a2-469d-9aa7-84fc5b492684" providerId="ADAL" clId="{42645822-3F61-48A2-9ED9-92F7C0A337CC}" dt="2022-03-14T10:00:23.798" v="19" actId="26606"/>
          <pc:sldLayoutMkLst>
            <pc:docMk/>
            <pc:sldMasterMk cId="1710546820" sldId="2147483648"/>
            <pc:sldLayoutMk cId="3349604172" sldId="2147483655"/>
          </pc:sldLayoutMkLst>
        </pc:sldLayoutChg>
        <pc:sldLayoutChg chg="del">
          <pc:chgData name="Leon van den Pol" userId="cafb7244-25a2-469d-9aa7-84fc5b492684" providerId="ADAL" clId="{42645822-3F61-48A2-9ED9-92F7C0A337CC}" dt="2022-03-14T10:00:23.798" v="19" actId="26606"/>
          <pc:sldLayoutMkLst>
            <pc:docMk/>
            <pc:sldMasterMk cId="1710546820" sldId="2147483648"/>
            <pc:sldLayoutMk cId="2568389287" sldId="2147483656"/>
          </pc:sldLayoutMkLst>
        </pc:sldLayoutChg>
        <pc:sldLayoutChg chg="del">
          <pc:chgData name="Leon van den Pol" userId="cafb7244-25a2-469d-9aa7-84fc5b492684" providerId="ADAL" clId="{42645822-3F61-48A2-9ED9-92F7C0A337CC}" dt="2022-03-14T10:00:23.798" v="19" actId="26606"/>
          <pc:sldLayoutMkLst>
            <pc:docMk/>
            <pc:sldMasterMk cId="1710546820" sldId="2147483648"/>
            <pc:sldLayoutMk cId="84292403" sldId="2147483657"/>
          </pc:sldLayoutMkLst>
        </pc:sldLayoutChg>
        <pc:sldLayoutChg chg="del">
          <pc:chgData name="Leon van den Pol" userId="cafb7244-25a2-469d-9aa7-84fc5b492684" providerId="ADAL" clId="{42645822-3F61-48A2-9ED9-92F7C0A337CC}" dt="2022-03-14T10:00:23.798" v="19" actId="26606"/>
          <pc:sldLayoutMkLst>
            <pc:docMk/>
            <pc:sldMasterMk cId="1710546820" sldId="2147483648"/>
            <pc:sldLayoutMk cId="515967256" sldId="2147483658"/>
          </pc:sldLayoutMkLst>
        </pc:sldLayoutChg>
        <pc:sldLayoutChg chg="del">
          <pc:chgData name="Leon van den Pol" userId="cafb7244-25a2-469d-9aa7-84fc5b492684" providerId="ADAL" clId="{42645822-3F61-48A2-9ED9-92F7C0A337CC}" dt="2022-03-14T10:00:23.798" v="19" actId="26606"/>
          <pc:sldLayoutMkLst>
            <pc:docMk/>
            <pc:sldMasterMk cId="1710546820" sldId="2147483648"/>
            <pc:sldLayoutMk cId="3231119585" sldId="2147483659"/>
          </pc:sldLayoutMkLst>
        </pc:sldLayoutChg>
      </pc:sldMasterChg>
      <pc:sldMasterChg chg="add addSldLayout">
        <pc:chgData name="Leon van den Pol" userId="cafb7244-25a2-469d-9aa7-84fc5b492684" providerId="ADAL" clId="{42645822-3F61-48A2-9ED9-92F7C0A337CC}" dt="2022-03-14T10:00:23.798" v="19" actId="26606"/>
        <pc:sldMasterMkLst>
          <pc:docMk/>
          <pc:sldMasterMk cId="3580689126" sldId="2147483713"/>
        </pc:sldMasterMkLst>
        <pc:sldLayoutChg chg="add">
          <pc:chgData name="Leon van den Pol" userId="cafb7244-25a2-469d-9aa7-84fc5b492684" providerId="ADAL" clId="{42645822-3F61-48A2-9ED9-92F7C0A337CC}" dt="2022-03-14T10:00:23.798" v="19" actId="26606"/>
          <pc:sldLayoutMkLst>
            <pc:docMk/>
            <pc:sldMasterMk cId="3580689126" sldId="2147483712"/>
            <pc:sldLayoutMk cId="395936668" sldId="2147483701"/>
          </pc:sldLayoutMkLst>
        </pc:sldLayoutChg>
        <pc:sldLayoutChg chg="add">
          <pc:chgData name="Leon van den Pol" userId="cafb7244-25a2-469d-9aa7-84fc5b492684" providerId="ADAL" clId="{42645822-3F61-48A2-9ED9-92F7C0A337CC}" dt="2022-03-14T10:00:23.798" v="19" actId="26606"/>
          <pc:sldLayoutMkLst>
            <pc:docMk/>
            <pc:sldMasterMk cId="3580689126" sldId="2147483712"/>
            <pc:sldLayoutMk cId="985733824" sldId="2147483702"/>
          </pc:sldLayoutMkLst>
        </pc:sldLayoutChg>
        <pc:sldLayoutChg chg="add">
          <pc:chgData name="Leon van den Pol" userId="cafb7244-25a2-469d-9aa7-84fc5b492684" providerId="ADAL" clId="{42645822-3F61-48A2-9ED9-92F7C0A337CC}" dt="2022-03-14T10:00:23.798" v="19" actId="26606"/>
          <pc:sldLayoutMkLst>
            <pc:docMk/>
            <pc:sldMasterMk cId="3580689126" sldId="2147483712"/>
            <pc:sldLayoutMk cId="1751409952" sldId="2147483703"/>
          </pc:sldLayoutMkLst>
        </pc:sldLayoutChg>
        <pc:sldLayoutChg chg="add">
          <pc:chgData name="Leon van den Pol" userId="cafb7244-25a2-469d-9aa7-84fc5b492684" providerId="ADAL" clId="{42645822-3F61-48A2-9ED9-92F7C0A337CC}" dt="2022-03-14T10:00:23.798" v="19" actId="26606"/>
          <pc:sldLayoutMkLst>
            <pc:docMk/>
            <pc:sldMasterMk cId="3580689126" sldId="2147483712"/>
            <pc:sldLayoutMk cId="2650140669" sldId="2147483704"/>
          </pc:sldLayoutMkLst>
        </pc:sldLayoutChg>
        <pc:sldLayoutChg chg="add">
          <pc:chgData name="Leon van den Pol" userId="cafb7244-25a2-469d-9aa7-84fc5b492684" providerId="ADAL" clId="{42645822-3F61-48A2-9ED9-92F7C0A337CC}" dt="2022-03-14T10:00:23.798" v="19" actId="26606"/>
          <pc:sldLayoutMkLst>
            <pc:docMk/>
            <pc:sldMasterMk cId="3580689126" sldId="2147483712"/>
            <pc:sldLayoutMk cId="4023032193" sldId="2147483705"/>
          </pc:sldLayoutMkLst>
        </pc:sldLayoutChg>
        <pc:sldLayoutChg chg="add">
          <pc:chgData name="Leon van den Pol" userId="cafb7244-25a2-469d-9aa7-84fc5b492684" providerId="ADAL" clId="{42645822-3F61-48A2-9ED9-92F7C0A337CC}" dt="2022-03-14T10:00:23.798" v="19" actId="26606"/>
          <pc:sldLayoutMkLst>
            <pc:docMk/>
            <pc:sldMasterMk cId="3580689126" sldId="2147483712"/>
            <pc:sldLayoutMk cId="694736541" sldId="2147483706"/>
          </pc:sldLayoutMkLst>
        </pc:sldLayoutChg>
        <pc:sldLayoutChg chg="add">
          <pc:chgData name="Leon van den Pol" userId="cafb7244-25a2-469d-9aa7-84fc5b492684" providerId="ADAL" clId="{42645822-3F61-48A2-9ED9-92F7C0A337CC}" dt="2022-03-14T10:00:23.798" v="19" actId="26606"/>
          <pc:sldLayoutMkLst>
            <pc:docMk/>
            <pc:sldMasterMk cId="3580689126" sldId="2147483712"/>
            <pc:sldLayoutMk cId="1027472356" sldId="2147483707"/>
          </pc:sldLayoutMkLst>
        </pc:sldLayoutChg>
        <pc:sldLayoutChg chg="add">
          <pc:chgData name="Leon van den Pol" userId="cafb7244-25a2-469d-9aa7-84fc5b492684" providerId="ADAL" clId="{42645822-3F61-48A2-9ED9-92F7C0A337CC}" dt="2022-03-14T10:00:23.798" v="19" actId="26606"/>
          <pc:sldLayoutMkLst>
            <pc:docMk/>
            <pc:sldMasterMk cId="3580689126" sldId="2147483712"/>
            <pc:sldLayoutMk cId="1989953257" sldId="2147483708"/>
          </pc:sldLayoutMkLst>
        </pc:sldLayoutChg>
        <pc:sldLayoutChg chg="add">
          <pc:chgData name="Leon van den Pol" userId="cafb7244-25a2-469d-9aa7-84fc5b492684" providerId="ADAL" clId="{42645822-3F61-48A2-9ED9-92F7C0A337CC}" dt="2022-03-14T10:00:23.798" v="19" actId="26606"/>
          <pc:sldLayoutMkLst>
            <pc:docMk/>
            <pc:sldMasterMk cId="3580689126" sldId="2147483712"/>
            <pc:sldLayoutMk cId="3653615699" sldId="2147483709"/>
          </pc:sldLayoutMkLst>
        </pc:sldLayoutChg>
        <pc:sldLayoutChg chg="add">
          <pc:chgData name="Leon van den Pol" userId="cafb7244-25a2-469d-9aa7-84fc5b492684" providerId="ADAL" clId="{42645822-3F61-48A2-9ED9-92F7C0A337CC}" dt="2022-03-14T10:00:23.798" v="19" actId="26606"/>
          <pc:sldLayoutMkLst>
            <pc:docMk/>
            <pc:sldMasterMk cId="3580689126" sldId="2147483712"/>
            <pc:sldLayoutMk cId="466115524" sldId="2147483710"/>
          </pc:sldLayoutMkLst>
        </pc:sldLayoutChg>
        <pc:sldLayoutChg chg="add">
          <pc:chgData name="Leon van den Pol" userId="cafb7244-25a2-469d-9aa7-84fc5b492684" providerId="ADAL" clId="{42645822-3F61-48A2-9ED9-92F7C0A337CC}" dt="2022-03-14T10:00:23.798" v="19" actId="26606"/>
          <pc:sldLayoutMkLst>
            <pc:docMk/>
            <pc:sldMasterMk cId="3580689126" sldId="2147483712"/>
            <pc:sldLayoutMk cId="1414404558" sldId="2147483711"/>
          </pc:sldLayoutMkLst>
        </pc:sldLayoutChg>
      </pc:sldMasterChg>
    </pc:docChg>
  </pc:docChgLst>
  <pc:docChgLst>
    <pc:chgData name="Rei Yamada" userId="1d263446-0415-490a-b2bf-9b0dab6b6213" providerId="ADAL" clId="{DE68E902-4D65-4167-BE3B-A6321D1ADD7F}"/>
    <pc:docChg chg="custSel addSld delSld modSld sldOrd">
      <pc:chgData name="Rei Yamada" userId="1d263446-0415-490a-b2bf-9b0dab6b6213" providerId="ADAL" clId="{DE68E902-4D65-4167-BE3B-A6321D1ADD7F}" dt="2022-03-14T11:25:44.305" v="2238" actId="47"/>
      <pc:docMkLst>
        <pc:docMk/>
      </pc:docMkLst>
      <pc:sldChg chg="addSp delSp modSp mod">
        <pc:chgData name="Rei Yamada" userId="1d263446-0415-490a-b2bf-9b0dab6b6213" providerId="ADAL" clId="{DE68E902-4D65-4167-BE3B-A6321D1ADD7F}" dt="2022-03-14T10:04:09.103" v="173"/>
        <pc:sldMkLst>
          <pc:docMk/>
          <pc:sldMk cId="3351439039" sldId="256"/>
        </pc:sldMkLst>
        <pc:spChg chg="mod">
          <ac:chgData name="Rei Yamada" userId="1d263446-0415-490a-b2bf-9b0dab6b6213" providerId="ADAL" clId="{DE68E902-4D65-4167-BE3B-A6321D1ADD7F}" dt="2022-03-14T10:03:37.604" v="142" actId="26606"/>
          <ac:spMkLst>
            <pc:docMk/>
            <pc:sldMk cId="3351439039" sldId="256"/>
            <ac:spMk id="2" creationId="{00000000-0000-0000-0000-000000000000}"/>
          </ac:spMkLst>
        </pc:spChg>
        <pc:spChg chg="mod">
          <ac:chgData name="Rei Yamada" userId="1d263446-0415-490a-b2bf-9b0dab6b6213" providerId="ADAL" clId="{DE68E902-4D65-4167-BE3B-A6321D1ADD7F}" dt="2022-03-14T10:03:37.604" v="142" actId="26606"/>
          <ac:spMkLst>
            <pc:docMk/>
            <pc:sldMk cId="3351439039" sldId="256"/>
            <ac:spMk id="3" creationId="{00000000-0000-0000-0000-000000000000}"/>
          </ac:spMkLst>
        </pc:spChg>
        <pc:spChg chg="add del mod">
          <ac:chgData name="Rei Yamada" userId="1d263446-0415-490a-b2bf-9b0dab6b6213" providerId="ADAL" clId="{DE68E902-4D65-4167-BE3B-A6321D1ADD7F}" dt="2022-03-14T10:04:09.103" v="173"/>
          <ac:spMkLst>
            <pc:docMk/>
            <pc:sldMk cId="3351439039" sldId="256"/>
            <ac:spMk id="5" creationId="{55EEDA27-334C-4105-B6DF-127BCD5B32BC}"/>
          </ac:spMkLst>
        </pc:spChg>
        <pc:spChg chg="add mod">
          <ac:chgData name="Rei Yamada" userId="1d263446-0415-490a-b2bf-9b0dab6b6213" providerId="ADAL" clId="{DE68E902-4D65-4167-BE3B-A6321D1ADD7F}" dt="2022-03-14T10:04:08.315" v="171" actId="20577"/>
          <ac:spMkLst>
            <pc:docMk/>
            <pc:sldMk cId="3351439039" sldId="256"/>
            <ac:spMk id="6" creationId="{D97F2F07-532F-4800-9930-ED1EFF7DC040}"/>
          </ac:spMkLst>
        </pc:spChg>
        <pc:spChg chg="del">
          <ac:chgData name="Rei Yamada" userId="1d263446-0415-490a-b2bf-9b0dab6b6213" providerId="ADAL" clId="{DE68E902-4D65-4167-BE3B-A6321D1ADD7F}" dt="2022-03-14T10:03:37.604" v="142" actId="26606"/>
          <ac:spMkLst>
            <pc:docMk/>
            <pc:sldMk cId="3351439039" sldId="256"/>
            <ac:spMk id="9" creationId="{9B37791B-B040-4694-BFDC-8DD132D86E8E}"/>
          </ac:spMkLst>
        </pc:spChg>
        <pc:spChg chg="add">
          <ac:chgData name="Rei Yamada" userId="1d263446-0415-490a-b2bf-9b0dab6b6213" providerId="ADAL" clId="{DE68E902-4D65-4167-BE3B-A6321D1ADD7F}" dt="2022-03-14T10:03:37.604" v="142" actId="26606"/>
          <ac:spMkLst>
            <pc:docMk/>
            <pc:sldMk cId="3351439039" sldId="256"/>
            <ac:spMk id="73" creationId="{5964CBE2-084A-47DF-A704-CF5F6217B569}"/>
          </ac:spMkLst>
        </pc:spChg>
        <pc:grpChg chg="del">
          <ac:chgData name="Rei Yamada" userId="1d263446-0415-490a-b2bf-9b0dab6b6213" providerId="ADAL" clId="{DE68E902-4D65-4167-BE3B-A6321D1ADD7F}" dt="2022-03-14T10:03:37.604" v="142" actId="26606"/>
          <ac:grpSpMkLst>
            <pc:docMk/>
            <pc:sldMk cId="3351439039" sldId="256"/>
            <ac:grpSpMk id="11" creationId="{4252769E-B9F0-4068-A645-5BBEF16E9C28}"/>
          </ac:grpSpMkLst>
        </pc:grpChg>
        <pc:grpChg chg="add">
          <ac:chgData name="Rei Yamada" userId="1d263446-0415-490a-b2bf-9b0dab6b6213" providerId="ADAL" clId="{DE68E902-4D65-4167-BE3B-A6321D1ADD7F}" dt="2022-03-14T10:03:37.604" v="142" actId="26606"/>
          <ac:grpSpMkLst>
            <pc:docMk/>
            <pc:sldMk cId="3351439039" sldId="256"/>
            <ac:grpSpMk id="75" creationId="{4607343F-9D74-46A1-AC52-45116813708F}"/>
          </ac:grpSpMkLst>
        </pc:grpChg>
        <pc:picChg chg="del mod">
          <ac:chgData name="Rei Yamada" userId="1d263446-0415-490a-b2bf-9b0dab6b6213" providerId="ADAL" clId="{DE68E902-4D65-4167-BE3B-A6321D1ADD7F}" dt="2022-03-14T10:02:23.330" v="134" actId="478"/>
          <ac:picMkLst>
            <pc:docMk/>
            <pc:sldMk cId="3351439039" sldId="256"/>
            <ac:picMk id="4" creationId="{6AAAB631-B31E-9881-F493-85AAE54081BB}"/>
          </ac:picMkLst>
        </pc:picChg>
        <pc:picChg chg="add del mod">
          <ac:chgData name="Rei Yamada" userId="1d263446-0415-490a-b2bf-9b0dab6b6213" providerId="ADAL" clId="{DE68E902-4D65-4167-BE3B-A6321D1ADD7F}" dt="2022-03-14T10:02:23.330" v="134" actId="478"/>
          <ac:picMkLst>
            <pc:docMk/>
            <pc:sldMk cId="3351439039" sldId="256"/>
            <ac:picMk id="1026" creationId="{8AC6699E-FEE7-417A-8DFE-1D6A6EEE4BDD}"/>
          </ac:picMkLst>
        </pc:picChg>
        <pc:picChg chg="add mod">
          <ac:chgData name="Rei Yamada" userId="1d263446-0415-490a-b2bf-9b0dab6b6213" providerId="ADAL" clId="{DE68E902-4D65-4167-BE3B-A6321D1ADD7F}" dt="2022-03-14T10:04:05.551" v="170" actId="1076"/>
          <ac:picMkLst>
            <pc:docMk/>
            <pc:sldMk cId="3351439039" sldId="256"/>
            <ac:picMk id="1028" creationId="{D13BC912-0B6D-4DD6-8206-7BF3D4ADDD4E}"/>
          </ac:picMkLst>
        </pc:picChg>
      </pc:sldChg>
      <pc:sldChg chg="modSp mod">
        <pc:chgData name="Rei Yamada" userId="1d263446-0415-490a-b2bf-9b0dab6b6213" providerId="ADAL" clId="{DE68E902-4D65-4167-BE3B-A6321D1ADD7F}" dt="2022-03-14T10:09:17.624" v="461" actId="20577"/>
        <pc:sldMkLst>
          <pc:docMk/>
          <pc:sldMk cId="2838626792" sldId="257"/>
        </pc:sldMkLst>
        <pc:spChg chg="mod">
          <ac:chgData name="Rei Yamada" userId="1d263446-0415-490a-b2bf-9b0dab6b6213" providerId="ADAL" clId="{DE68E902-4D65-4167-BE3B-A6321D1ADD7F}" dt="2022-03-14T10:09:17.624" v="461" actId="20577"/>
          <ac:spMkLst>
            <pc:docMk/>
            <pc:sldMk cId="2838626792" sldId="257"/>
            <ac:spMk id="4" creationId="{254D2637-A686-4DC0-9439-F1E0A16A4A73}"/>
          </ac:spMkLst>
        </pc:spChg>
      </pc:sldChg>
      <pc:sldChg chg="addSp delSp modSp mod">
        <pc:chgData name="Rei Yamada" userId="1d263446-0415-490a-b2bf-9b0dab6b6213" providerId="ADAL" clId="{DE68E902-4D65-4167-BE3B-A6321D1ADD7F}" dt="2022-03-14T10:13:19.074" v="489" actId="14100"/>
        <pc:sldMkLst>
          <pc:docMk/>
          <pc:sldMk cId="1820175117" sldId="259"/>
        </pc:sldMkLst>
        <pc:spChg chg="mod">
          <ac:chgData name="Rei Yamada" userId="1d263446-0415-490a-b2bf-9b0dab6b6213" providerId="ADAL" clId="{DE68E902-4D65-4167-BE3B-A6321D1ADD7F}" dt="2022-03-14T10:13:07.832" v="486" actId="14100"/>
          <ac:spMkLst>
            <pc:docMk/>
            <pc:sldMk cId="1820175117" sldId="259"/>
            <ac:spMk id="2" creationId="{69BF949E-B975-4BFA-9C06-6BB4EA74B44F}"/>
          </ac:spMkLst>
        </pc:spChg>
        <pc:spChg chg="del">
          <ac:chgData name="Rei Yamada" userId="1d263446-0415-490a-b2bf-9b0dab6b6213" providerId="ADAL" clId="{DE68E902-4D65-4167-BE3B-A6321D1ADD7F}" dt="2022-03-14T10:10:29.779" v="480" actId="478"/>
          <ac:spMkLst>
            <pc:docMk/>
            <pc:sldMk cId="1820175117" sldId="259"/>
            <ac:spMk id="3" creationId="{F7CB2E09-CEFA-499A-B6A1-6BDF08CDD642}"/>
          </ac:spMkLst>
        </pc:spChg>
        <pc:picChg chg="add mod">
          <ac:chgData name="Rei Yamada" userId="1d263446-0415-490a-b2bf-9b0dab6b6213" providerId="ADAL" clId="{DE68E902-4D65-4167-BE3B-A6321D1ADD7F}" dt="2022-03-14T10:13:19.074" v="489" actId="14100"/>
          <ac:picMkLst>
            <pc:docMk/>
            <pc:sldMk cId="1820175117" sldId="259"/>
            <ac:picMk id="5" creationId="{70D0FA3A-2E50-4C2C-9013-61FFBD0F40C4}"/>
          </ac:picMkLst>
        </pc:picChg>
      </pc:sldChg>
      <pc:sldChg chg="addSp delSp modSp mod">
        <pc:chgData name="Rei Yamada" userId="1d263446-0415-490a-b2bf-9b0dab6b6213" providerId="ADAL" clId="{DE68E902-4D65-4167-BE3B-A6321D1ADD7F}" dt="2022-03-14T10:21:02.046" v="762" actId="20577"/>
        <pc:sldMkLst>
          <pc:docMk/>
          <pc:sldMk cId="3371173789" sldId="260"/>
        </pc:sldMkLst>
        <pc:spChg chg="del">
          <ac:chgData name="Rei Yamada" userId="1d263446-0415-490a-b2bf-9b0dab6b6213" providerId="ADAL" clId="{DE68E902-4D65-4167-BE3B-A6321D1ADD7F}" dt="2022-03-14T10:13:39.335" v="491" actId="478"/>
          <ac:spMkLst>
            <pc:docMk/>
            <pc:sldMk cId="3371173789" sldId="260"/>
            <ac:spMk id="2" creationId="{6A6EF522-316B-4AE3-8F20-E3D212A3C62F}"/>
          </ac:spMkLst>
        </pc:spChg>
        <pc:spChg chg="del">
          <ac:chgData name="Rei Yamada" userId="1d263446-0415-490a-b2bf-9b0dab6b6213" providerId="ADAL" clId="{DE68E902-4D65-4167-BE3B-A6321D1ADD7F}" dt="2022-03-14T10:13:37.503" v="490" actId="478"/>
          <ac:spMkLst>
            <pc:docMk/>
            <pc:sldMk cId="3371173789" sldId="260"/>
            <ac:spMk id="3" creationId="{49109ECB-2A0E-49D6-9D11-3330156DDE23}"/>
          </ac:spMkLst>
        </pc:spChg>
        <pc:spChg chg="add mod">
          <ac:chgData name="Rei Yamada" userId="1d263446-0415-490a-b2bf-9b0dab6b6213" providerId="ADAL" clId="{DE68E902-4D65-4167-BE3B-A6321D1ADD7F}" dt="2022-03-14T10:21:02.046" v="762" actId="20577"/>
          <ac:spMkLst>
            <pc:docMk/>
            <pc:sldMk cId="3371173789" sldId="260"/>
            <ac:spMk id="6" creationId="{940A2E70-C5D6-455C-9C66-FA4412BF55A9}"/>
          </ac:spMkLst>
        </pc:spChg>
        <pc:picChg chg="add del mod modCrop">
          <ac:chgData name="Rei Yamada" userId="1d263446-0415-490a-b2bf-9b0dab6b6213" providerId="ADAL" clId="{DE68E902-4D65-4167-BE3B-A6321D1ADD7F}" dt="2022-03-14T10:19:29.703" v="635" actId="478"/>
          <ac:picMkLst>
            <pc:docMk/>
            <pc:sldMk cId="3371173789" sldId="260"/>
            <ac:picMk id="5" creationId="{B08D94C4-82B2-4D83-943E-290345BFBB60}"/>
          </ac:picMkLst>
        </pc:picChg>
        <pc:picChg chg="add mod">
          <ac:chgData name="Rei Yamada" userId="1d263446-0415-490a-b2bf-9b0dab6b6213" providerId="ADAL" clId="{DE68E902-4D65-4167-BE3B-A6321D1ADD7F}" dt="2022-03-14T10:20:01.475" v="646" actId="1076"/>
          <ac:picMkLst>
            <pc:docMk/>
            <pc:sldMk cId="3371173789" sldId="260"/>
            <ac:picMk id="9" creationId="{AAFAF6AD-611A-441C-9A2D-2AEE6249FAE7}"/>
          </ac:picMkLst>
        </pc:picChg>
      </pc:sldChg>
      <pc:sldChg chg="modSp mod">
        <pc:chgData name="Rei Yamada" userId="1d263446-0415-490a-b2bf-9b0dab6b6213" providerId="ADAL" clId="{DE68E902-4D65-4167-BE3B-A6321D1ADD7F}" dt="2022-03-14T11:01:20.915" v="1799" actId="20577"/>
        <pc:sldMkLst>
          <pc:docMk/>
          <pc:sldMk cId="1214753591" sldId="261"/>
        </pc:sldMkLst>
        <pc:spChg chg="mod">
          <ac:chgData name="Rei Yamada" userId="1d263446-0415-490a-b2bf-9b0dab6b6213" providerId="ADAL" clId="{DE68E902-4D65-4167-BE3B-A6321D1ADD7F}" dt="2022-03-14T11:01:20.915" v="1799" actId="20577"/>
          <ac:spMkLst>
            <pc:docMk/>
            <pc:sldMk cId="1214753591" sldId="261"/>
            <ac:spMk id="3" creationId="{A1B77B33-617B-45EC-8AF0-70A9475A1B6C}"/>
          </ac:spMkLst>
        </pc:spChg>
      </pc:sldChg>
      <pc:sldChg chg="addSp delSp modSp mod ord">
        <pc:chgData name="Rei Yamada" userId="1d263446-0415-490a-b2bf-9b0dab6b6213" providerId="ADAL" clId="{DE68E902-4D65-4167-BE3B-A6321D1ADD7F}" dt="2022-03-14T11:23:45.845" v="2221"/>
        <pc:sldMkLst>
          <pc:docMk/>
          <pc:sldMk cId="2615243945" sldId="262"/>
        </pc:sldMkLst>
        <pc:spChg chg="mod">
          <ac:chgData name="Rei Yamada" userId="1d263446-0415-490a-b2bf-9b0dab6b6213" providerId="ADAL" clId="{DE68E902-4D65-4167-BE3B-A6321D1ADD7F}" dt="2022-03-14T11:03:16.022" v="1854" actId="122"/>
          <ac:spMkLst>
            <pc:docMk/>
            <pc:sldMk cId="2615243945" sldId="262"/>
            <ac:spMk id="2" creationId="{79E2ABB2-97E9-40EA-95C4-DC537120EF94}"/>
          </ac:spMkLst>
        </pc:spChg>
        <pc:spChg chg="del mod">
          <ac:chgData name="Rei Yamada" userId="1d263446-0415-490a-b2bf-9b0dab6b6213" providerId="ADAL" clId="{DE68E902-4D65-4167-BE3B-A6321D1ADD7F}" dt="2022-03-14T11:05:03.971" v="1856" actId="478"/>
          <ac:spMkLst>
            <pc:docMk/>
            <pc:sldMk cId="2615243945" sldId="262"/>
            <ac:spMk id="3" creationId="{D4BBD6A6-4C43-4C92-930B-1937EC467239}"/>
          </ac:spMkLst>
        </pc:spChg>
        <pc:spChg chg="add mod">
          <ac:chgData name="Rei Yamada" userId="1d263446-0415-490a-b2bf-9b0dab6b6213" providerId="ADAL" clId="{DE68E902-4D65-4167-BE3B-A6321D1ADD7F}" dt="2022-03-14T11:06:44.925" v="1883" actId="14100"/>
          <ac:spMkLst>
            <pc:docMk/>
            <pc:sldMk cId="2615243945" sldId="262"/>
            <ac:spMk id="4" creationId="{78FD28C1-CB32-42E6-9218-80DB5A45DF07}"/>
          </ac:spMkLst>
        </pc:spChg>
        <pc:spChg chg="add mod">
          <ac:chgData name="Rei Yamada" userId="1d263446-0415-490a-b2bf-9b0dab6b6213" providerId="ADAL" clId="{DE68E902-4D65-4167-BE3B-A6321D1ADD7F}" dt="2022-03-14T11:07:56.414" v="1907" actId="1076"/>
          <ac:spMkLst>
            <pc:docMk/>
            <pc:sldMk cId="2615243945" sldId="262"/>
            <ac:spMk id="5" creationId="{77230787-EC9F-47B2-B9A0-DB2B6F87B52D}"/>
          </ac:spMkLst>
        </pc:spChg>
        <pc:spChg chg="add del">
          <ac:chgData name="Rei Yamada" userId="1d263446-0415-490a-b2bf-9b0dab6b6213" providerId="ADAL" clId="{DE68E902-4D65-4167-BE3B-A6321D1ADD7F}" dt="2022-03-14T11:08:46.214" v="1909" actId="478"/>
          <ac:spMkLst>
            <pc:docMk/>
            <pc:sldMk cId="2615243945" sldId="262"/>
            <ac:spMk id="6" creationId="{65EB24AF-E376-4D5A-ADE3-F9CCC23AF9A9}"/>
          </ac:spMkLst>
        </pc:spChg>
        <pc:spChg chg="add mod">
          <ac:chgData name="Rei Yamada" userId="1d263446-0415-490a-b2bf-9b0dab6b6213" providerId="ADAL" clId="{DE68E902-4D65-4167-BE3B-A6321D1ADD7F}" dt="2022-03-14T11:19:43.251" v="2217" actId="20577"/>
          <ac:spMkLst>
            <pc:docMk/>
            <pc:sldMk cId="2615243945" sldId="262"/>
            <ac:spMk id="7" creationId="{B0288EE7-C3BD-4BB8-AE75-5FDBCB1EA493}"/>
          </ac:spMkLst>
        </pc:spChg>
        <pc:spChg chg="add mod">
          <ac:chgData name="Rei Yamada" userId="1d263446-0415-490a-b2bf-9b0dab6b6213" providerId="ADAL" clId="{DE68E902-4D65-4167-BE3B-A6321D1ADD7F}" dt="2022-03-14T11:16:22.455" v="2209" actId="5793"/>
          <ac:spMkLst>
            <pc:docMk/>
            <pc:sldMk cId="2615243945" sldId="262"/>
            <ac:spMk id="9" creationId="{35079A79-8858-4F2A-A20C-F13F2ABBD66E}"/>
          </ac:spMkLst>
        </pc:spChg>
      </pc:sldChg>
      <pc:sldChg chg="modSp mod">
        <pc:chgData name="Rei Yamada" userId="1d263446-0415-490a-b2bf-9b0dab6b6213" providerId="ADAL" clId="{DE68E902-4D65-4167-BE3B-A6321D1ADD7F}" dt="2022-03-14T11:24:47.537" v="2236" actId="20577"/>
        <pc:sldMkLst>
          <pc:docMk/>
          <pc:sldMk cId="3094668008" sldId="265"/>
        </pc:sldMkLst>
        <pc:spChg chg="mod">
          <ac:chgData name="Rei Yamada" userId="1d263446-0415-490a-b2bf-9b0dab6b6213" providerId="ADAL" clId="{DE68E902-4D65-4167-BE3B-A6321D1ADD7F}" dt="2022-03-14T11:24:47.537" v="2236" actId="20577"/>
          <ac:spMkLst>
            <pc:docMk/>
            <pc:sldMk cId="3094668008" sldId="265"/>
            <ac:spMk id="3" creationId="{0812FEAD-9E74-424D-894B-0954087F9FAE}"/>
          </ac:spMkLst>
        </pc:spChg>
      </pc:sldChg>
      <pc:sldChg chg="new del">
        <pc:chgData name="Rei Yamada" userId="1d263446-0415-490a-b2bf-9b0dab6b6213" providerId="ADAL" clId="{DE68E902-4D65-4167-BE3B-A6321D1ADD7F}" dt="2022-03-14T10:21:12.897" v="764" actId="47"/>
        <pc:sldMkLst>
          <pc:docMk/>
          <pc:sldMk cId="2483679407" sldId="266"/>
        </pc:sldMkLst>
      </pc:sldChg>
      <pc:sldChg chg="addSp delSp modSp add mod setBg delDesignElem">
        <pc:chgData name="Rei Yamada" userId="1d263446-0415-490a-b2bf-9b0dab6b6213" providerId="ADAL" clId="{DE68E902-4D65-4167-BE3B-A6321D1ADD7F}" dt="2022-03-14T10:36:02.852" v="928" actId="478"/>
        <pc:sldMkLst>
          <pc:docMk/>
          <pc:sldMk cId="3405412570" sldId="266"/>
        </pc:sldMkLst>
        <pc:spChg chg="add mod">
          <ac:chgData name="Rei Yamada" userId="1d263446-0415-490a-b2bf-9b0dab6b6213" providerId="ADAL" clId="{DE68E902-4D65-4167-BE3B-A6321D1ADD7F}" dt="2022-03-14T10:28:39.974" v="824" actId="20577"/>
          <ac:spMkLst>
            <pc:docMk/>
            <pc:sldMk cId="3405412570" sldId="266"/>
            <ac:spMk id="2" creationId="{059A22D5-110B-4DBB-8505-8364F01134C3}"/>
          </ac:spMkLst>
        </pc:spChg>
        <pc:spChg chg="add mod">
          <ac:chgData name="Rei Yamada" userId="1d263446-0415-490a-b2bf-9b0dab6b6213" providerId="ADAL" clId="{DE68E902-4D65-4167-BE3B-A6321D1ADD7F}" dt="2022-03-14T10:35:32.644" v="926" actId="20577"/>
          <ac:spMkLst>
            <pc:docMk/>
            <pc:sldMk cId="3405412570" sldId="266"/>
            <ac:spMk id="3" creationId="{93DC2389-D6D7-4365-A6AC-5277499D5CFE}"/>
          </ac:spMkLst>
        </pc:spChg>
        <pc:spChg chg="del mod">
          <ac:chgData name="Rei Yamada" userId="1d263446-0415-490a-b2bf-9b0dab6b6213" providerId="ADAL" clId="{DE68E902-4D65-4167-BE3B-A6321D1ADD7F}" dt="2022-03-14T10:21:35.375" v="769" actId="478"/>
          <ac:spMkLst>
            <pc:docMk/>
            <pc:sldMk cId="3405412570" sldId="266"/>
            <ac:spMk id="6" creationId="{940A2E70-C5D6-455C-9C66-FA4412BF55A9}"/>
          </ac:spMkLst>
        </pc:spChg>
        <pc:spChg chg="del">
          <ac:chgData name="Rei Yamada" userId="1d263446-0415-490a-b2bf-9b0dab6b6213" providerId="ADAL" clId="{DE68E902-4D65-4167-BE3B-A6321D1ADD7F}" dt="2022-03-14T10:21:27.357" v="766"/>
          <ac:spMkLst>
            <pc:docMk/>
            <pc:sldMk cId="3405412570" sldId="266"/>
            <ac:spMk id="8" creationId="{AF43CA9F-C830-4133-B052-7FFA92E8635F}"/>
          </ac:spMkLst>
        </pc:spChg>
        <pc:grpChg chg="del">
          <ac:chgData name="Rei Yamada" userId="1d263446-0415-490a-b2bf-9b0dab6b6213" providerId="ADAL" clId="{DE68E902-4D65-4167-BE3B-A6321D1ADD7F}" dt="2022-03-14T10:21:27.357" v="766"/>
          <ac:grpSpMkLst>
            <pc:docMk/>
            <pc:sldMk cId="3405412570" sldId="266"/>
            <ac:grpSpMk id="10" creationId="{DD96CD84-9D50-432C-8C05-59E8F755093F}"/>
          </ac:grpSpMkLst>
        </pc:grpChg>
        <pc:picChg chg="del">
          <ac:chgData name="Rei Yamada" userId="1d263446-0415-490a-b2bf-9b0dab6b6213" providerId="ADAL" clId="{DE68E902-4D65-4167-BE3B-A6321D1ADD7F}" dt="2022-03-14T10:21:32.992" v="767" actId="478"/>
          <ac:picMkLst>
            <pc:docMk/>
            <pc:sldMk cId="3405412570" sldId="266"/>
            <ac:picMk id="9" creationId="{AAFAF6AD-611A-441C-9A2D-2AEE6249FAE7}"/>
          </ac:picMkLst>
        </pc:picChg>
        <pc:picChg chg="add mod modCrop">
          <ac:chgData name="Rei Yamada" userId="1d263446-0415-490a-b2bf-9b0dab6b6213" providerId="ADAL" clId="{DE68E902-4D65-4167-BE3B-A6321D1ADD7F}" dt="2022-03-14T10:35:08.858" v="893" actId="1076"/>
          <ac:picMkLst>
            <pc:docMk/>
            <pc:sldMk cId="3405412570" sldId="266"/>
            <ac:picMk id="13" creationId="{6CDE1AE0-17B4-40BC-BFD0-813A2A1F533A}"/>
          </ac:picMkLst>
        </pc:picChg>
        <pc:picChg chg="add del mod">
          <ac:chgData name="Rei Yamada" userId="1d263446-0415-490a-b2bf-9b0dab6b6213" providerId="ADAL" clId="{DE68E902-4D65-4167-BE3B-A6321D1ADD7F}" dt="2022-03-14T10:36:02.852" v="928" actId="478"/>
          <ac:picMkLst>
            <pc:docMk/>
            <pc:sldMk cId="3405412570" sldId="266"/>
            <ac:picMk id="14" creationId="{4B7EBD4A-6E63-4436-B8FD-228EEE0CBEA7}"/>
          </ac:picMkLst>
        </pc:picChg>
      </pc:sldChg>
      <pc:sldChg chg="addSp delSp modSp add mod">
        <pc:chgData name="Rei Yamada" userId="1d263446-0415-490a-b2bf-9b0dab6b6213" providerId="ADAL" clId="{DE68E902-4D65-4167-BE3B-A6321D1ADD7F}" dt="2022-03-14T11:00:42.742" v="1765" actId="20577"/>
        <pc:sldMkLst>
          <pc:docMk/>
          <pc:sldMk cId="2084257904" sldId="268"/>
        </pc:sldMkLst>
        <pc:spChg chg="del mod">
          <ac:chgData name="Rei Yamada" userId="1d263446-0415-490a-b2bf-9b0dab6b6213" providerId="ADAL" clId="{DE68E902-4D65-4167-BE3B-A6321D1ADD7F}" dt="2022-03-14T10:36:15.716" v="934" actId="478"/>
          <ac:spMkLst>
            <pc:docMk/>
            <pc:sldMk cId="2084257904" sldId="268"/>
            <ac:spMk id="2" creationId="{059A22D5-110B-4DBB-8505-8364F01134C3}"/>
          </ac:spMkLst>
        </pc:spChg>
        <pc:spChg chg="del">
          <ac:chgData name="Rei Yamada" userId="1d263446-0415-490a-b2bf-9b0dab6b6213" providerId="ADAL" clId="{DE68E902-4D65-4167-BE3B-A6321D1ADD7F}" dt="2022-03-14T10:36:10.754" v="931" actId="478"/>
          <ac:spMkLst>
            <pc:docMk/>
            <pc:sldMk cId="2084257904" sldId="268"/>
            <ac:spMk id="3" creationId="{93DC2389-D6D7-4365-A6AC-5277499D5CFE}"/>
          </ac:spMkLst>
        </pc:spChg>
        <pc:spChg chg="add mod">
          <ac:chgData name="Rei Yamada" userId="1d263446-0415-490a-b2bf-9b0dab6b6213" providerId="ADAL" clId="{DE68E902-4D65-4167-BE3B-A6321D1ADD7F}" dt="2022-03-14T10:58:24.059" v="1539" actId="20577"/>
          <ac:spMkLst>
            <pc:docMk/>
            <pc:sldMk cId="2084257904" sldId="268"/>
            <ac:spMk id="4" creationId="{D05192F3-4E45-4CE3-9860-FB9A97B022AE}"/>
          </ac:spMkLst>
        </pc:spChg>
        <pc:spChg chg="add del mod">
          <ac:chgData name="Rei Yamada" userId="1d263446-0415-490a-b2bf-9b0dab6b6213" providerId="ADAL" clId="{DE68E902-4D65-4167-BE3B-A6321D1ADD7F}" dt="2022-03-14T10:56:18.521" v="1475" actId="478"/>
          <ac:spMkLst>
            <pc:docMk/>
            <pc:sldMk cId="2084257904" sldId="268"/>
            <ac:spMk id="7" creationId="{733503B3-DD14-4F30-9DD4-34D7535C6942}"/>
          </ac:spMkLst>
        </pc:spChg>
        <pc:spChg chg="add mod">
          <ac:chgData name="Rei Yamada" userId="1d263446-0415-490a-b2bf-9b0dab6b6213" providerId="ADAL" clId="{DE68E902-4D65-4167-BE3B-A6321D1ADD7F}" dt="2022-03-14T11:00:42.742" v="1765" actId="20577"/>
          <ac:spMkLst>
            <pc:docMk/>
            <pc:sldMk cId="2084257904" sldId="268"/>
            <ac:spMk id="8" creationId="{CEABDF29-F638-469F-88D0-7C4016EC4EC7}"/>
          </ac:spMkLst>
        </pc:spChg>
        <pc:picChg chg="add del mod modCrop">
          <ac:chgData name="Rei Yamada" userId="1d263446-0415-490a-b2bf-9b0dab6b6213" providerId="ADAL" clId="{DE68E902-4D65-4167-BE3B-A6321D1ADD7F}" dt="2022-03-14T10:38:31.063" v="949" actId="478"/>
          <ac:picMkLst>
            <pc:docMk/>
            <pc:sldMk cId="2084257904" sldId="268"/>
            <ac:picMk id="5" creationId="{4BCDEF6C-C87A-4069-9693-39E1CE81EAF5}"/>
          </ac:picMkLst>
        </pc:picChg>
        <pc:picChg chg="add mod modCrop">
          <ac:chgData name="Rei Yamada" userId="1d263446-0415-490a-b2bf-9b0dab6b6213" providerId="ADAL" clId="{DE68E902-4D65-4167-BE3B-A6321D1ADD7F}" dt="2022-03-14T10:39:14.739" v="958" actId="14100"/>
          <ac:picMkLst>
            <pc:docMk/>
            <pc:sldMk cId="2084257904" sldId="268"/>
            <ac:picMk id="6" creationId="{35F9993D-0CEA-4A50-810A-52B7DF24ABCC}"/>
          </ac:picMkLst>
        </pc:picChg>
        <pc:picChg chg="del">
          <ac:chgData name="Rei Yamada" userId="1d263446-0415-490a-b2bf-9b0dab6b6213" providerId="ADAL" clId="{DE68E902-4D65-4167-BE3B-A6321D1ADD7F}" dt="2022-03-14T10:36:08.529" v="930" actId="478"/>
          <ac:picMkLst>
            <pc:docMk/>
            <pc:sldMk cId="2084257904" sldId="268"/>
            <ac:picMk id="13" creationId="{6CDE1AE0-17B4-40BC-BFD0-813A2A1F533A}"/>
          </ac:picMkLst>
        </pc:picChg>
      </pc:sldChg>
      <pc:sldChg chg="add del">
        <pc:chgData name="Rei Yamada" userId="1d263446-0415-490a-b2bf-9b0dab6b6213" providerId="ADAL" clId="{DE68E902-4D65-4167-BE3B-A6321D1ADD7F}" dt="2022-03-14T10:36:51.049" v="936" actId="47"/>
        <pc:sldMkLst>
          <pc:docMk/>
          <pc:sldMk cId="450468495" sldId="269"/>
        </pc:sldMkLst>
      </pc:sldChg>
      <pc:sldChg chg="add del">
        <pc:chgData name="Rei Yamada" userId="1d263446-0415-490a-b2bf-9b0dab6b6213" providerId="ADAL" clId="{DE68E902-4D65-4167-BE3B-A6321D1ADD7F}" dt="2022-03-14T10:37:07.042" v="938" actId="47"/>
        <pc:sldMkLst>
          <pc:docMk/>
          <pc:sldMk cId="1247141008" sldId="269"/>
        </pc:sldMkLst>
      </pc:sldChg>
      <pc:sldChg chg="new del">
        <pc:chgData name="Rei Yamada" userId="1d263446-0415-490a-b2bf-9b0dab6b6213" providerId="ADAL" clId="{DE68E902-4D65-4167-BE3B-A6321D1ADD7F}" dt="2022-03-14T11:25:44.305" v="2238" actId="47"/>
        <pc:sldMkLst>
          <pc:docMk/>
          <pc:sldMk cId="3313403924" sldId="269"/>
        </pc:sldMkLst>
      </pc:sldChg>
    </pc:docChg>
  </pc:docChgLst>
  <pc:docChgLst>
    <pc:chgData name="Rei Yamada" userId="S::8477@leerling.keizerkarelcollege.nl::1d263446-0415-490a-b2bf-9b0dab6b6213" providerId="AD" clId="Web-{F3D970C9-2661-4FCA-9BB0-85FDA2927FE6}"/>
    <pc:docChg chg="modSld">
      <pc:chgData name="Rei Yamada" userId="S::8477@leerling.keizerkarelcollege.nl::1d263446-0415-490a-b2bf-9b0dab6b6213" providerId="AD" clId="Web-{F3D970C9-2661-4FCA-9BB0-85FDA2927FE6}" dt="2022-03-17T17:19:32.105" v="0" actId="1076"/>
      <pc:docMkLst>
        <pc:docMk/>
      </pc:docMkLst>
      <pc:sldChg chg="modSp">
        <pc:chgData name="Rei Yamada" userId="S::8477@leerling.keizerkarelcollege.nl::1d263446-0415-490a-b2bf-9b0dab6b6213" providerId="AD" clId="Web-{F3D970C9-2661-4FCA-9BB0-85FDA2927FE6}" dt="2022-03-17T17:19:32.105" v="0" actId="1076"/>
        <pc:sldMkLst>
          <pc:docMk/>
          <pc:sldMk cId="3371173789" sldId="260"/>
        </pc:sldMkLst>
        <pc:spChg chg="mod">
          <ac:chgData name="Rei Yamada" userId="S::8477@leerling.keizerkarelcollege.nl::1d263446-0415-490a-b2bf-9b0dab6b6213" providerId="AD" clId="Web-{F3D970C9-2661-4FCA-9BB0-85FDA2927FE6}" dt="2022-03-17T17:19:32.105" v="0" actId="1076"/>
          <ac:spMkLst>
            <pc:docMk/>
            <pc:sldMk cId="3371173789" sldId="260"/>
            <ac:spMk id="6" creationId="{940A2E70-C5D6-455C-9C66-FA4412BF55A9}"/>
          </ac:spMkLst>
        </pc:spChg>
      </pc:sldChg>
    </pc:docChg>
  </pc:docChgLst>
  <pc:docChgLst>
    <pc:chgData name="Rei Yamada" userId="S::8477@leerling.keizerkarelcollege.nl::1d263446-0415-490a-b2bf-9b0dab6b6213" providerId="AD" clId="Web-{1D99DED5-97C6-4AFC-9B66-F4D200596B6B}"/>
    <pc:docChg chg="addSld delSld">
      <pc:chgData name="Rei Yamada" userId="S::8477@leerling.keizerkarelcollege.nl::1d263446-0415-490a-b2bf-9b0dab6b6213" providerId="AD" clId="Web-{1D99DED5-97C6-4AFC-9B66-F4D200596B6B}" dt="2022-03-14T09:58:29.793" v="1"/>
      <pc:docMkLst>
        <pc:docMk/>
      </pc:docMkLst>
      <pc:sldChg chg="new del">
        <pc:chgData name="Rei Yamada" userId="S::8477@leerling.keizerkarelcollege.nl::1d263446-0415-490a-b2bf-9b0dab6b6213" providerId="AD" clId="Web-{1D99DED5-97C6-4AFC-9B66-F4D200596B6B}" dt="2022-03-14T09:58:29.793" v="1"/>
        <pc:sldMkLst>
          <pc:docMk/>
          <pc:sldMk cId="778948587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5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3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3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1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15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0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6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3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72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0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4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89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7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hantavirus.tk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9" y="954741"/>
            <a:ext cx="4572000" cy="3074334"/>
          </a:xfrm>
        </p:spPr>
        <p:txBody>
          <a:bodyPr>
            <a:normAutofit/>
          </a:bodyPr>
          <a:lstStyle/>
          <a:p>
            <a:pPr algn="l"/>
            <a:r>
              <a:rPr lang="de-DE" sz="6800" err="1">
                <a:latin typeface="Bahnschrift SemiBold Condensed" panose="020B0502040204020203" pitchFamily="34" charset="0"/>
              </a:rPr>
              <a:t>Hantavirus</a:t>
            </a:r>
            <a:endParaRPr lang="de-DE" sz="6800">
              <a:latin typeface="Bahnschrift SemiBold Condensed" panose="020B0502040204020203" pitchFamily="34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7998" y="4248149"/>
            <a:ext cx="4668983" cy="1655109"/>
          </a:xfrm>
        </p:spPr>
        <p:txBody>
          <a:bodyPr>
            <a:normAutofit/>
          </a:bodyPr>
          <a:lstStyle/>
          <a:p>
            <a:pPr algn="l"/>
            <a:r>
              <a:rPr lang="de-DE" sz="2000">
                <a:latin typeface="Bahnschrift SemiBold Condensed" panose="020B0502040204020203" pitchFamily="34" charset="0"/>
              </a:rPr>
              <a:t>Team 6 </a:t>
            </a:r>
          </a:p>
          <a:p>
            <a:pPr algn="l"/>
            <a:r>
              <a:rPr lang="de-DE" sz="2000">
                <a:latin typeface="Bahnschrift SemiBold Condensed" panose="020B0502040204020203" pitchFamily="34" charset="0"/>
              </a:rPr>
              <a:t>Keizer Karel College</a:t>
            </a:r>
          </a:p>
          <a:p>
            <a:pPr algn="l"/>
            <a:r>
              <a:rPr lang="de-DE" sz="2000">
                <a:latin typeface="Bahnschrift SemiBold Condensed" panose="020B0502040204020203" pitchFamily="34" charset="0"/>
              </a:rPr>
              <a:t>Rei Yamada, Kevin Kang and Leon van den Pol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607343F-9D74-46A1-AC52-451168137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1C95307-A0F9-4527-8C28-5D3F2001F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1427FB5-5ABE-4017-8473-FFBC0FBB7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Rodents | Facts &amp; Identification, Control &amp; Prevention">
            <a:extLst>
              <a:ext uri="{FF2B5EF4-FFF2-40B4-BE49-F238E27FC236}">
                <a16:creationId xmlns:a16="http://schemas.microsoft.com/office/drawing/2014/main" id="{D13BC912-0B6D-4DD6-8206-7BF3D4ADD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3266" y="1642991"/>
            <a:ext cx="3630100" cy="357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D97F2F07-532F-4800-9930-ED1EFF7DC040}"/>
              </a:ext>
            </a:extLst>
          </p:cNvPr>
          <p:cNvSpPr txBox="1"/>
          <p:nvPr/>
        </p:nvSpPr>
        <p:spPr>
          <a:xfrm>
            <a:off x="1003266" y="575770"/>
            <a:ext cx="3817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>
                <a:latin typeface="Bahnschrift SemiBold Condensed" panose="020B0502040204020203" pitchFamily="34" charset="0"/>
              </a:rPr>
              <a:t>Team name:</a:t>
            </a:r>
          </a:p>
          <a:p>
            <a:r>
              <a:rPr lang="nl-NL" sz="2800">
                <a:latin typeface="Bahnschrift SemiBold Condensed" panose="020B0502040204020203" pitchFamily="34" charset="0"/>
              </a:rPr>
              <a:t>The rats</a:t>
            </a: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E9D266-628D-401F-B0BA-09429FF47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1C8AE5-ABD7-4E07-989B-B480D02F6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668449"/>
            <a:ext cx="5861437" cy="3521102"/>
          </a:xfrm>
        </p:spPr>
        <p:txBody>
          <a:bodyPr anchor="ctr">
            <a:normAutofit/>
          </a:bodyPr>
          <a:lstStyle/>
          <a:p>
            <a:pPr algn="r"/>
            <a:r>
              <a:rPr lang="nl-NL" sz="8000">
                <a:latin typeface="Bahnschrift SemiBold Condensed" panose="020B0502040204020203" pitchFamily="34" charset="0"/>
              </a:rPr>
              <a:t>Quiz</a:t>
            </a:r>
            <a:r>
              <a:rPr lang="nl-NL" sz="8000"/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308AA4-7B8F-4A3E-86E7-26B369977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5437" y="-2"/>
            <a:ext cx="4806561" cy="6858000"/>
          </a:xfrm>
          <a:custGeom>
            <a:avLst/>
            <a:gdLst>
              <a:gd name="connsiteX0" fmla="*/ 0 w 4806561"/>
              <a:gd name="connsiteY0" fmla="*/ 1975305 h 6858000"/>
              <a:gd name="connsiteX1" fmla="*/ 2639 w 4806561"/>
              <a:gd name="connsiteY1" fmla="*/ 1978657 h 6858000"/>
              <a:gd name="connsiteX2" fmla="*/ 8585 w 4806561"/>
              <a:gd name="connsiteY2" fmla="*/ 2003729 h 6858000"/>
              <a:gd name="connsiteX3" fmla="*/ 0 w 4806561"/>
              <a:gd name="connsiteY3" fmla="*/ 2003729 h 6858000"/>
              <a:gd name="connsiteX4" fmla="*/ 0 w 4806561"/>
              <a:gd name="connsiteY4" fmla="*/ 0 h 6858000"/>
              <a:gd name="connsiteX5" fmla="*/ 184203 w 4806561"/>
              <a:gd name="connsiteY5" fmla="*/ 0 h 6858000"/>
              <a:gd name="connsiteX6" fmla="*/ 263716 w 4806561"/>
              <a:gd name="connsiteY6" fmla="*/ 0 h 6858000"/>
              <a:gd name="connsiteX7" fmla="*/ 1198263 w 4806561"/>
              <a:gd name="connsiteY7" fmla="*/ 0 h 6858000"/>
              <a:gd name="connsiteX8" fmla="*/ 1424606 w 4806561"/>
              <a:gd name="connsiteY8" fmla="*/ 0 h 6858000"/>
              <a:gd name="connsiteX9" fmla="*/ 4806561 w 4806561"/>
              <a:gd name="connsiteY9" fmla="*/ 0 h 6858000"/>
              <a:gd name="connsiteX10" fmla="*/ 4806561 w 4806561"/>
              <a:gd name="connsiteY10" fmla="*/ 6858000 h 6858000"/>
              <a:gd name="connsiteX11" fmla="*/ 276155 w 4806561"/>
              <a:gd name="connsiteY11" fmla="*/ 6858000 h 6858000"/>
              <a:gd name="connsiteX12" fmla="*/ 282173 w 4806561"/>
              <a:gd name="connsiteY12" fmla="*/ 6815518 h 6858000"/>
              <a:gd name="connsiteX13" fmla="*/ 293993 w 4806561"/>
              <a:gd name="connsiteY13" fmla="*/ 6748460 h 6858000"/>
              <a:gd name="connsiteX14" fmla="*/ 307349 w 4806561"/>
              <a:gd name="connsiteY14" fmla="*/ 6584814 h 6858000"/>
              <a:gd name="connsiteX15" fmla="*/ 320233 w 4806561"/>
              <a:gd name="connsiteY15" fmla="*/ 6415835 h 6858000"/>
              <a:gd name="connsiteX16" fmla="*/ 324488 w 4806561"/>
              <a:gd name="connsiteY16" fmla="*/ 6323060 h 6858000"/>
              <a:gd name="connsiteX17" fmla="*/ 331227 w 4806561"/>
              <a:gd name="connsiteY17" fmla="*/ 6242095 h 6858000"/>
              <a:gd name="connsiteX18" fmla="*/ 335482 w 4806561"/>
              <a:gd name="connsiteY18" fmla="*/ 6171607 h 6858000"/>
              <a:gd name="connsiteX19" fmla="*/ 344110 w 4806561"/>
              <a:gd name="connsiteY19" fmla="*/ 6059399 h 6858000"/>
              <a:gd name="connsiteX20" fmla="*/ 346357 w 4806561"/>
              <a:gd name="connsiteY20" fmla="*/ 6012725 h 6858000"/>
              <a:gd name="connsiteX21" fmla="*/ 346237 w 4806561"/>
              <a:gd name="connsiteY21" fmla="*/ 5902612 h 6858000"/>
              <a:gd name="connsiteX22" fmla="*/ 345056 w 4806561"/>
              <a:gd name="connsiteY22" fmla="*/ 5864320 h 6858000"/>
              <a:gd name="connsiteX23" fmla="*/ 330399 w 4806561"/>
              <a:gd name="connsiteY23" fmla="*/ 5790594 h 6858000"/>
              <a:gd name="connsiteX24" fmla="*/ 329336 w 4806561"/>
              <a:gd name="connsiteY24" fmla="*/ 5781832 h 6858000"/>
              <a:gd name="connsiteX25" fmla="*/ 323543 w 4806561"/>
              <a:gd name="connsiteY25" fmla="*/ 5733442 h 6858000"/>
              <a:gd name="connsiteX26" fmla="*/ 321652 w 4806561"/>
              <a:gd name="connsiteY26" fmla="*/ 5706961 h 6858000"/>
              <a:gd name="connsiteX27" fmla="*/ 309595 w 4806561"/>
              <a:gd name="connsiteY27" fmla="*/ 5606374 h 6858000"/>
              <a:gd name="connsiteX28" fmla="*/ 303922 w 4806561"/>
              <a:gd name="connsiteY28" fmla="*/ 5548462 h 6858000"/>
              <a:gd name="connsiteX29" fmla="*/ 304749 w 4806561"/>
              <a:gd name="connsiteY29" fmla="*/ 5501596 h 6858000"/>
              <a:gd name="connsiteX30" fmla="*/ 305813 w 4806561"/>
              <a:gd name="connsiteY30" fmla="*/ 5419297 h 6858000"/>
              <a:gd name="connsiteX31" fmla="*/ 308532 w 4806561"/>
              <a:gd name="connsiteY31" fmla="*/ 5393007 h 6858000"/>
              <a:gd name="connsiteX32" fmla="*/ 300730 w 4806561"/>
              <a:gd name="connsiteY32" fmla="*/ 5274131 h 6858000"/>
              <a:gd name="connsiteX33" fmla="*/ 300139 w 4806561"/>
              <a:gd name="connsiteY33" fmla="*/ 5206310 h 6858000"/>
              <a:gd name="connsiteX34" fmla="*/ 290446 w 4806561"/>
              <a:gd name="connsiteY34" fmla="*/ 5129918 h 6858000"/>
              <a:gd name="connsiteX35" fmla="*/ 290919 w 4806561"/>
              <a:gd name="connsiteY35" fmla="*/ 5107629 h 6858000"/>
              <a:gd name="connsiteX36" fmla="*/ 291747 w 4806561"/>
              <a:gd name="connsiteY36" fmla="*/ 5082672 h 6858000"/>
              <a:gd name="connsiteX37" fmla="*/ 292457 w 4806561"/>
              <a:gd name="connsiteY37" fmla="*/ 5006088 h 6858000"/>
              <a:gd name="connsiteX38" fmla="*/ 296002 w 4806561"/>
              <a:gd name="connsiteY38" fmla="*/ 4959604 h 6858000"/>
              <a:gd name="connsiteX39" fmla="*/ 293875 w 4806561"/>
              <a:gd name="connsiteY39" fmla="*/ 4871021 h 6858000"/>
              <a:gd name="connsiteX40" fmla="*/ 296948 w 4806561"/>
              <a:gd name="connsiteY40" fmla="*/ 4838252 h 6858000"/>
              <a:gd name="connsiteX41" fmla="*/ 297303 w 4806561"/>
              <a:gd name="connsiteY41" fmla="*/ 4755383 h 6858000"/>
              <a:gd name="connsiteX42" fmla="*/ 295529 w 4806561"/>
              <a:gd name="connsiteY42" fmla="*/ 4681085 h 6858000"/>
              <a:gd name="connsiteX43" fmla="*/ 296475 w 4806561"/>
              <a:gd name="connsiteY43" fmla="*/ 4609454 h 6858000"/>
              <a:gd name="connsiteX44" fmla="*/ 300375 w 4806561"/>
              <a:gd name="connsiteY44" fmla="*/ 4558209 h 6858000"/>
              <a:gd name="connsiteX45" fmla="*/ 302739 w 4806561"/>
              <a:gd name="connsiteY45" fmla="*/ 4502581 h 6858000"/>
              <a:gd name="connsiteX46" fmla="*/ 316806 w 4806561"/>
              <a:gd name="connsiteY46" fmla="*/ 4349224 h 6858000"/>
              <a:gd name="connsiteX47" fmla="*/ 313378 w 4806561"/>
              <a:gd name="connsiteY47" fmla="*/ 4320839 h 6858000"/>
              <a:gd name="connsiteX48" fmla="*/ 310187 w 4806561"/>
              <a:gd name="connsiteY48" fmla="*/ 4159669 h 6858000"/>
              <a:gd name="connsiteX49" fmla="*/ 310424 w 4806561"/>
              <a:gd name="connsiteY49" fmla="*/ 4124616 h 6858000"/>
              <a:gd name="connsiteX50" fmla="*/ 296475 w 4806561"/>
              <a:gd name="connsiteY50" fmla="*/ 4030505 h 6858000"/>
              <a:gd name="connsiteX51" fmla="*/ 318579 w 4806561"/>
              <a:gd name="connsiteY51" fmla="*/ 3885340 h 6858000"/>
              <a:gd name="connsiteX52" fmla="*/ 346237 w 4806561"/>
              <a:gd name="connsiteY52" fmla="*/ 3749508 h 6858000"/>
              <a:gd name="connsiteX53" fmla="*/ 349785 w 4806561"/>
              <a:gd name="connsiteY53" fmla="*/ 3732363 h 6858000"/>
              <a:gd name="connsiteX54" fmla="*/ 355813 w 4806561"/>
              <a:gd name="connsiteY54" fmla="*/ 3683593 h 6858000"/>
              <a:gd name="connsiteX55" fmla="*/ 357940 w 4806561"/>
              <a:gd name="connsiteY55" fmla="*/ 3623203 h 6858000"/>
              <a:gd name="connsiteX56" fmla="*/ 363141 w 4806561"/>
              <a:gd name="connsiteY56" fmla="*/ 3546619 h 6858000"/>
              <a:gd name="connsiteX57" fmla="*/ 356639 w 4806561"/>
              <a:gd name="connsiteY57" fmla="*/ 3485277 h 6858000"/>
              <a:gd name="connsiteX58" fmla="*/ 346948 w 4806561"/>
              <a:gd name="connsiteY58" fmla="*/ 3399548 h 6858000"/>
              <a:gd name="connsiteX59" fmla="*/ 337727 w 4806561"/>
              <a:gd name="connsiteY59" fmla="*/ 3318773 h 6858000"/>
              <a:gd name="connsiteX60" fmla="*/ 348602 w 4806561"/>
              <a:gd name="connsiteY60" fmla="*/ 3293246 h 6858000"/>
              <a:gd name="connsiteX61" fmla="*/ 358058 w 4806561"/>
              <a:gd name="connsiteY61" fmla="*/ 3253811 h 6858000"/>
              <a:gd name="connsiteX62" fmla="*/ 346710 w 4806561"/>
              <a:gd name="connsiteY62" fmla="*/ 3209995 h 6858000"/>
              <a:gd name="connsiteX63" fmla="*/ 323189 w 4806561"/>
              <a:gd name="connsiteY63" fmla="*/ 3107502 h 6858000"/>
              <a:gd name="connsiteX64" fmla="*/ 322124 w 4806561"/>
              <a:gd name="connsiteY64" fmla="*/ 3042730 h 6858000"/>
              <a:gd name="connsiteX65" fmla="*/ 312078 w 4806561"/>
              <a:gd name="connsiteY65" fmla="*/ 2901945 h 6858000"/>
              <a:gd name="connsiteX66" fmla="*/ 297775 w 4806561"/>
              <a:gd name="connsiteY66" fmla="*/ 2809932 h 6858000"/>
              <a:gd name="connsiteX67" fmla="*/ 281582 w 4806561"/>
              <a:gd name="connsiteY67" fmla="*/ 2743828 h 6858000"/>
              <a:gd name="connsiteX68" fmla="*/ 265728 w 4806561"/>
              <a:gd name="connsiteY68" fmla="*/ 2699558 h 6858000"/>
              <a:gd name="connsiteX69" fmla="*/ 263716 w 4806561"/>
              <a:gd name="connsiteY69" fmla="*/ 2680442 h 6858000"/>
              <a:gd name="connsiteX70" fmla="*/ 263716 w 4806561"/>
              <a:gd name="connsiteY70" fmla="*/ 2655736 h 6858000"/>
              <a:gd name="connsiteX71" fmla="*/ 261117 w 4806561"/>
              <a:gd name="connsiteY71" fmla="*/ 2655736 h 6858000"/>
              <a:gd name="connsiteX72" fmla="*/ 260423 w 4806561"/>
              <a:gd name="connsiteY72" fmla="*/ 2649145 h 6858000"/>
              <a:gd name="connsiteX73" fmla="*/ 249431 w 4806561"/>
              <a:gd name="connsiteY73" fmla="*/ 2554081 h 6858000"/>
              <a:gd name="connsiteX74" fmla="*/ 235601 w 4806561"/>
              <a:gd name="connsiteY74" fmla="*/ 2485309 h 6858000"/>
              <a:gd name="connsiteX75" fmla="*/ 226144 w 4806561"/>
              <a:gd name="connsiteY75" fmla="*/ 2401294 h 6858000"/>
              <a:gd name="connsiteX76" fmla="*/ 225790 w 4806561"/>
              <a:gd name="connsiteY76" fmla="*/ 2330808 h 6858000"/>
              <a:gd name="connsiteX77" fmla="*/ 227445 w 4806561"/>
              <a:gd name="connsiteY77" fmla="*/ 2220314 h 6858000"/>
              <a:gd name="connsiteX78" fmla="*/ 198841 w 4806561"/>
              <a:gd name="connsiteY78" fmla="*/ 2085056 h 6858000"/>
              <a:gd name="connsiteX79" fmla="*/ 192457 w 4806561"/>
              <a:gd name="connsiteY79" fmla="*/ 2030380 h 6858000"/>
              <a:gd name="connsiteX80" fmla="*/ 189502 w 4806561"/>
              <a:gd name="connsiteY80" fmla="*/ 1978942 h 6858000"/>
              <a:gd name="connsiteX81" fmla="*/ 170472 w 4806561"/>
              <a:gd name="connsiteY81" fmla="*/ 1869782 h 6858000"/>
              <a:gd name="connsiteX82" fmla="*/ 164206 w 4806561"/>
              <a:gd name="connsiteY82" fmla="*/ 1825395 h 6858000"/>
              <a:gd name="connsiteX83" fmla="*/ 164325 w 4806561"/>
              <a:gd name="connsiteY83" fmla="*/ 1763289 h 6858000"/>
              <a:gd name="connsiteX84" fmla="*/ 155577 w 4806561"/>
              <a:gd name="connsiteY84" fmla="*/ 1650319 h 6858000"/>
              <a:gd name="connsiteX85" fmla="*/ 130046 w 4806561"/>
              <a:gd name="connsiteY85" fmla="*/ 1537539 h 6858000"/>
              <a:gd name="connsiteX86" fmla="*/ 132528 w 4806561"/>
              <a:gd name="connsiteY86" fmla="*/ 1489722 h 6858000"/>
              <a:gd name="connsiteX87" fmla="*/ 131937 w 4806561"/>
              <a:gd name="connsiteY87" fmla="*/ 1472577 h 6858000"/>
              <a:gd name="connsiteX88" fmla="*/ 117871 w 4806561"/>
              <a:gd name="connsiteY88" fmla="*/ 1318458 h 6858000"/>
              <a:gd name="connsiteX89" fmla="*/ 116334 w 4806561"/>
              <a:gd name="connsiteY89" fmla="*/ 1303026 h 6858000"/>
              <a:gd name="connsiteX90" fmla="*/ 103805 w 4806561"/>
              <a:gd name="connsiteY90" fmla="*/ 1230635 h 6858000"/>
              <a:gd name="connsiteX91" fmla="*/ 96004 w 4806561"/>
              <a:gd name="connsiteY91" fmla="*/ 1048127 h 6858000"/>
              <a:gd name="connsiteX92" fmla="*/ 95058 w 4806561"/>
              <a:gd name="connsiteY92" fmla="*/ 1036889 h 6858000"/>
              <a:gd name="connsiteX93" fmla="*/ 101322 w 4806561"/>
              <a:gd name="connsiteY93" fmla="*/ 975735 h 6858000"/>
              <a:gd name="connsiteX94" fmla="*/ 110188 w 4806561"/>
              <a:gd name="connsiteY94" fmla="*/ 945446 h 6858000"/>
              <a:gd name="connsiteX95" fmla="*/ 119408 w 4806561"/>
              <a:gd name="connsiteY95" fmla="*/ 898200 h 6858000"/>
              <a:gd name="connsiteX96" fmla="*/ 122836 w 4806561"/>
              <a:gd name="connsiteY96" fmla="*/ 850191 h 6858000"/>
              <a:gd name="connsiteX97" fmla="*/ 108888 w 4806561"/>
              <a:gd name="connsiteY97" fmla="*/ 769607 h 6858000"/>
              <a:gd name="connsiteX98" fmla="*/ 107469 w 4806561"/>
              <a:gd name="connsiteY98" fmla="*/ 740270 h 6858000"/>
              <a:gd name="connsiteX99" fmla="*/ 100732 w 4806561"/>
              <a:gd name="connsiteY99" fmla="*/ 674925 h 6858000"/>
              <a:gd name="connsiteX100" fmla="*/ 101204 w 4806561"/>
              <a:gd name="connsiteY100" fmla="*/ 617774 h 6858000"/>
              <a:gd name="connsiteX101" fmla="*/ 111961 w 4806561"/>
              <a:gd name="connsiteY101" fmla="*/ 571862 h 6858000"/>
              <a:gd name="connsiteX102" fmla="*/ 114088 w 4806561"/>
              <a:gd name="connsiteY102" fmla="*/ 505184 h 6858000"/>
              <a:gd name="connsiteX103" fmla="*/ 106288 w 4806561"/>
              <a:gd name="connsiteY103" fmla="*/ 462128 h 6858000"/>
              <a:gd name="connsiteX104" fmla="*/ 105224 w 4806561"/>
              <a:gd name="connsiteY104" fmla="*/ 453366 h 6858000"/>
              <a:gd name="connsiteX105" fmla="*/ 104750 w 4806561"/>
              <a:gd name="connsiteY105" fmla="*/ 340776 h 6858000"/>
              <a:gd name="connsiteX106" fmla="*/ 128273 w 4806561"/>
              <a:gd name="connsiteY106" fmla="*/ 200184 h 6858000"/>
              <a:gd name="connsiteX107" fmla="*/ 133238 w 4806561"/>
              <a:gd name="connsiteY107" fmla="*/ 176941 h 6858000"/>
              <a:gd name="connsiteX108" fmla="*/ 141866 w 4806561"/>
              <a:gd name="connsiteY108" fmla="*/ 63589 h 6858000"/>
              <a:gd name="connsiteX109" fmla="*/ 150614 w 4806561"/>
              <a:gd name="connsiteY109" fmla="*/ 2819 h 6858000"/>
              <a:gd name="connsiteX110" fmla="*/ 151313 w 4806561"/>
              <a:gd name="connsiteY110" fmla="*/ 2 h 6858000"/>
              <a:gd name="connsiteX111" fmla="*/ 0 w 4806561"/>
              <a:gd name="connsiteY111" fmla="*/ 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806561" h="6858000">
                <a:moveTo>
                  <a:pt x="0" y="1975305"/>
                </a:moveTo>
                <a:lnTo>
                  <a:pt x="2639" y="1978657"/>
                </a:lnTo>
                <a:lnTo>
                  <a:pt x="8585" y="2003729"/>
                </a:lnTo>
                <a:lnTo>
                  <a:pt x="0" y="2003729"/>
                </a:lnTo>
                <a:close/>
                <a:moveTo>
                  <a:pt x="0" y="0"/>
                </a:moveTo>
                <a:lnTo>
                  <a:pt x="184203" y="0"/>
                </a:lnTo>
                <a:lnTo>
                  <a:pt x="263716" y="0"/>
                </a:lnTo>
                <a:lnTo>
                  <a:pt x="1198263" y="0"/>
                </a:lnTo>
                <a:lnTo>
                  <a:pt x="1424606" y="0"/>
                </a:lnTo>
                <a:lnTo>
                  <a:pt x="4806561" y="0"/>
                </a:lnTo>
                <a:lnTo>
                  <a:pt x="4806561" y="6858000"/>
                </a:lnTo>
                <a:lnTo>
                  <a:pt x="276155" y="6858000"/>
                </a:lnTo>
                <a:lnTo>
                  <a:pt x="282173" y="6815518"/>
                </a:lnTo>
                <a:cubicBezTo>
                  <a:pt x="285600" y="6793037"/>
                  <a:pt x="291747" y="6771321"/>
                  <a:pt x="293993" y="6748460"/>
                </a:cubicBezTo>
                <a:cubicBezTo>
                  <a:pt x="299312" y="6694166"/>
                  <a:pt x="303094" y="6639490"/>
                  <a:pt x="307349" y="6584814"/>
                </a:cubicBezTo>
                <a:cubicBezTo>
                  <a:pt x="311723" y="6528426"/>
                  <a:pt x="316333" y="6472227"/>
                  <a:pt x="320233" y="6415835"/>
                </a:cubicBezTo>
                <a:cubicBezTo>
                  <a:pt x="322243" y="6384974"/>
                  <a:pt x="322597" y="6353921"/>
                  <a:pt x="324488" y="6323060"/>
                </a:cubicBezTo>
                <a:cubicBezTo>
                  <a:pt x="326144" y="6296007"/>
                  <a:pt x="329217" y="6269146"/>
                  <a:pt x="331227" y="6242095"/>
                </a:cubicBezTo>
                <a:cubicBezTo>
                  <a:pt x="332881" y="6218662"/>
                  <a:pt x="333827" y="6195039"/>
                  <a:pt x="335482" y="6171607"/>
                </a:cubicBezTo>
                <a:cubicBezTo>
                  <a:pt x="338200" y="6134077"/>
                  <a:pt x="341274" y="6096738"/>
                  <a:pt x="344110" y="6059399"/>
                </a:cubicBezTo>
                <a:cubicBezTo>
                  <a:pt x="345174" y="6043778"/>
                  <a:pt x="348129" y="6027394"/>
                  <a:pt x="346357" y="6012725"/>
                </a:cubicBezTo>
                <a:cubicBezTo>
                  <a:pt x="341864" y="5975766"/>
                  <a:pt x="343165" y="5939379"/>
                  <a:pt x="346237" y="5902612"/>
                </a:cubicBezTo>
                <a:cubicBezTo>
                  <a:pt x="347303" y="5890039"/>
                  <a:pt x="347066" y="5876513"/>
                  <a:pt x="345056" y="5864320"/>
                </a:cubicBezTo>
                <a:cubicBezTo>
                  <a:pt x="341037" y="5839363"/>
                  <a:pt x="335363" y="5815171"/>
                  <a:pt x="330399" y="5790594"/>
                </a:cubicBezTo>
                <a:cubicBezTo>
                  <a:pt x="329809" y="5787926"/>
                  <a:pt x="329690" y="5784688"/>
                  <a:pt x="329336" y="5781832"/>
                </a:cubicBezTo>
                <a:cubicBezTo>
                  <a:pt x="327325" y="5765637"/>
                  <a:pt x="325316" y="5749636"/>
                  <a:pt x="323543" y="5733442"/>
                </a:cubicBezTo>
                <a:cubicBezTo>
                  <a:pt x="322597" y="5724680"/>
                  <a:pt x="322479" y="5715725"/>
                  <a:pt x="321652" y="5706961"/>
                </a:cubicBezTo>
                <a:cubicBezTo>
                  <a:pt x="318342" y="5673052"/>
                  <a:pt x="323898" y="5635713"/>
                  <a:pt x="309595" y="5606374"/>
                </a:cubicBezTo>
                <a:cubicBezTo>
                  <a:pt x="300375" y="5587323"/>
                  <a:pt x="302503" y="5568844"/>
                  <a:pt x="303922" y="5548462"/>
                </a:cubicBezTo>
                <a:cubicBezTo>
                  <a:pt x="304985" y="5533029"/>
                  <a:pt x="304630" y="5517217"/>
                  <a:pt x="304749" y="5501596"/>
                </a:cubicBezTo>
                <a:cubicBezTo>
                  <a:pt x="305103" y="5474163"/>
                  <a:pt x="305222" y="5446730"/>
                  <a:pt x="305813" y="5419297"/>
                </a:cubicBezTo>
                <a:cubicBezTo>
                  <a:pt x="306049" y="5410533"/>
                  <a:pt x="309005" y="5401581"/>
                  <a:pt x="308532" y="5393007"/>
                </a:cubicBezTo>
                <a:cubicBezTo>
                  <a:pt x="306286" y="5353381"/>
                  <a:pt x="302739" y="5313756"/>
                  <a:pt x="300730" y="5274131"/>
                </a:cubicBezTo>
                <a:cubicBezTo>
                  <a:pt x="299549" y="5251652"/>
                  <a:pt x="301794" y="5228599"/>
                  <a:pt x="300139" y="5206310"/>
                </a:cubicBezTo>
                <a:cubicBezTo>
                  <a:pt x="298248" y="5180593"/>
                  <a:pt x="293402" y="5155447"/>
                  <a:pt x="290446" y="5129918"/>
                </a:cubicBezTo>
                <a:cubicBezTo>
                  <a:pt x="289619" y="5122869"/>
                  <a:pt x="290683" y="5115059"/>
                  <a:pt x="290919" y="5107629"/>
                </a:cubicBezTo>
                <a:cubicBezTo>
                  <a:pt x="291156" y="5099247"/>
                  <a:pt x="291629" y="5091054"/>
                  <a:pt x="291747" y="5082672"/>
                </a:cubicBezTo>
                <a:cubicBezTo>
                  <a:pt x="291984" y="5057143"/>
                  <a:pt x="291629" y="5031616"/>
                  <a:pt x="292457" y="5006088"/>
                </a:cubicBezTo>
                <a:cubicBezTo>
                  <a:pt x="292930" y="4990467"/>
                  <a:pt x="297775" y="4974084"/>
                  <a:pt x="296002" y="4959604"/>
                </a:cubicBezTo>
                <a:cubicBezTo>
                  <a:pt x="292575" y="4930077"/>
                  <a:pt x="300257" y="4900548"/>
                  <a:pt x="293875" y="4871021"/>
                </a:cubicBezTo>
                <a:cubicBezTo>
                  <a:pt x="291984" y="4861875"/>
                  <a:pt x="296712" y="4849302"/>
                  <a:pt x="296948" y="4838252"/>
                </a:cubicBezTo>
                <a:cubicBezTo>
                  <a:pt x="297538" y="4810629"/>
                  <a:pt x="297421" y="4783006"/>
                  <a:pt x="297303" y="4755383"/>
                </a:cubicBezTo>
                <a:cubicBezTo>
                  <a:pt x="297185" y="4730616"/>
                  <a:pt x="298839" y="4704897"/>
                  <a:pt x="295529" y="4681085"/>
                </a:cubicBezTo>
                <a:cubicBezTo>
                  <a:pt x="291984" y="4656128"/>
                  <a:pt x="292457" y="4633649"/>
                  <a:pt x="296475" y="4609454"/>
                </a:cubicBezTo>
                <a:cubicBezTo>
                  <a:pt x="299194" y="4592880"/>
                  <a:pt x="299549" y="4575353"/>
                  <a:pt x="300375" y="4558209"/>
                </a:cubicBezTo>
                <a:cubicBezTo>
                  <a:pt x="301321" y="4539730"/>
                  <a:pt x="298839" y="4519345"/>
                  <a:pt x="302739" y="4502581"/>
                </a:cubicBezTo>
                <a:cubicBezTo>
                  <a:pt x="314324" y="4452667"/>
                  <a:pt x="316806" y="4401421"/>
                  <a:pt x="316806" y="4349224"/>
                </a:cubicBezTo>
                <a:cubicBezTo>
                  <a:pt x="316806" y="4339697"/>
                  <a:pt x="315152" y="4329981"/>
                  <a:pt x="313378" y="4320839"/>
                </a:cubicBezTo>
                <a:cubicBezTo>
                  <a:pt x="302739" y="4267495"/>
                  <a:pt x="303685" y="4213963"/>
                  <a:pt x="310187" y="4159669"/>
                </a:cubicBezTo>
                <a:cubicBezTo>
                  <a:pt x="311605" y="4148429"/>
                  <a:pt x="311842" y="4135856"/>
                  <a:pt x="310424" y="4124616"/>
                </a:cubicBezTo>
                <a:cubicBezTo>
                  <a:pt x="306286" y="4092991"/>
                  <a:pt x="299430" y="4062320"/>
                  <a:pt x="296475" y="4030505"/>
                </a:cubicBezTo>
                <a:cubicBezTo>
                  <a:pt x="291629" y="3977927"/>
                  <a:pt x="307940" y="3932396"/>
                  <a:pt x="318579" y="3885340"/>
                </a:cubicBezTo>
                <a:cubicBezTo>
                  <a:pt x="328626" y="3840571"/>
                  <a:pt x="351321" y="3802469"/>
                  <a:pt x="346237" y="3749508"/>
                </a:cubicBezTo>
                <a:cubicBezTo>
                  <a:pt x="345765" y="3744175"/>
                  <a:pt x="348957" y="3738269"/>
                  <a:pt x="349785" y="3732363"/>
                </a:cubicBezTo>
                <a:cubicBezTo>
                  <a:pt x="352031" y="3716170"/>
                  <a:pt x="354748" y="3699978"/>
                  <a:pt x="355813" y="3683593"/>
                </a:cubicBezTo>
                <a:cubicBezTo>
                  <a:pt x="357231" y="3663591"/>
                  <a:pt x="356759" y="3643206"/>
                  <a:pt x="357940" y="3623203"/>
                </a:cubicBezTo>
                <a:cubicBezTo>
                  <a:pt x="359358" y="3597484"/>
                  <a:pt x="363141" y="3572148"/>
                  <a:pt x="363141" y="3546619"/>
                </a:cubicBezTo>
                <a:cubicBezTo>
                  <a:pt x="363141" y="3526044"/>
                  <a:pt x="358768" y="3505659"/>
                  <a:pt x="356639" y="3485277"/>
                </a:cubicBezTo>
                <a:cubicBezTo>
                  <a:pt x="353685" y="3456510"/>
                  <a:pt x="354513" y="3424885"/>
                  <a:pt x="346948" y="3399548"/>
                </a:cubicBezTo>
                <a:cubicBezTo>
                  <a:pt x="338910" y="3372497"/>
                  <a:pt x="335245" y="3346778"/>
                  <a:pt x="337727" y="3318773"/>
                </a:cubicBezTo>
                <a:cubicBezTo>
                  <a:pt x="338555" y="3309439"/>
                  <a:pt x="343520" y="3297436"/>
                  <a:pt x="348602" y="3293246"/>
                </a:cubicBezTo>
                <a:cubicBezTo>
                  <a:pt x="359949" y="3283910"/>
                  <a:pt x="361959" y="3271147"/>
                  <a:pt x="358058" y="3253811"/>
                </a:cubicBezTo>
                <a:cubicBezTo>
                  <a:pt x="354748" y="3238760"/>
                  <a:pt x="353094" y="3220282"/>
                  <a:pt x="346710" y="3209995"/>
                </a:cubicBezTo>
                <a:cubicBezTo>
                  <a:pt x="328626" y="3180846"/>
                  <a:pt x="328035" y="3143697"/>
                  <a:pt x="323189" y="3107502"/>
                </a:cubicBezTo>
                <a:cubicBezTo>
                  <a:pt x="320233" y="3085405"/>
                  <a:pt x="320115" y="3064829"/>
                  <a:pt x="322124" y="3042730"/>
                </a:cubicBezTo>
                <a:cubicBezTo>
                  <a:pt x="326616" y="2994724"/>
                  <a:pt x="320233" y="2948049"/>
                  <a:pt x="312078" y="2901945"/>
                </a:cubicBezTo>
                <a:cubicBezTo>
                  <a:pt x="306641" y="2871464"/>
                  <a:pt x="303331" y="2840221"/>
                  <a:pt x="297775" y="2809932"/>
                </a:cubicBezTo>
                <a:cubicBezTo>
                  <a:pt x="293520" y="2787261"/>
                  <a:pt x="288437" y="2764592"/>
                  <a:pt x="281582" y="2743828"/>
                </a:cubicBezTo>
                <a:cubicBezTo>
                  <a:pt x="276558" y="2728777"/>
                  <a:pt x="270264" y="2714679"/>
                  <a:pt x="265728" y="2699558"/>
                </a:cubicBezTo>
                <a:lnTo>
                  <a:pt x="263716" y="2680442"/>
                </a:lnTo>
                <a:lnTo>
                  <a:pt x="263716" y="2655736"/>
                </a:lnTo>
                <a:lnTo>
                  <a:pt x="261117" y="2655736"/>
                </a:lnTo>
                <a:lnTo>
                  <a:pt x="260423" y="2649145"/>
                </a:lnTo>
                <a:cubicBezTo>
                  <a:pt x="263969" y="2615423"/>
                  <a:pt x="256523" y="2584944"/>
                  <a:pt x="249431" y="2554081"/>
                </a:cubicBezTo>
                <a:cubicBezTo>
                  <a:pt x="244230" y="2531411"/>
                  <a:pt x="238910" y="2508744"/>
                  <a:pt x="235601" y="2485309"/>
                </a:cubicBezTo>
                <a:cubicBezTo>
                  <a:pt x="231700" y="2457494"/>
                  <a:pt x="233355" y="2426061"/>
                  <a:pt x="226144" y="2401294"/>
                </a:cubicBezTo>
                <a:cubicBezTo>
                  <a:pt x="218579" y="2375385"/>
                  <a:pt x="223662" y="2353861"/>
                  <a:pt x="225790" y="2330808"/>
                </a:cubicBezTo>
                <a:cubicBezTo>
                  <a:pt x="229100" y="2294041"/>
                  <a:pt x="235247" y="2257461"/>
                  <a:pt x="227445" y="2220314"/>
                </a:cubicBezTo>
                <a:cubicBezTo>
                  <a:pt x="217989" y="2175165"/>
                  <a:pt x="207824" y="2130395"/>
                  <a:pt x="198841" y="2085056"/>
                </a:cubicBezTo>
                <a:cubicBezTo>
                  <a:pt x="195411" y="2067527"/>
                  <a:pt x="193993" y="2048670"/>
                  <a:pt x="192457" y="2030380"/>
                </a:cubicBezTo>
                <a:cubicBezTo>
                  <a:pt x="191156" y="2013045"/>
                  <a:pt x="194466" y="1992281"/>
                  <a:pt x="189502" y="1978942"/>
                </a:cubicBezTo>
                <a:cubicBezTo>
                  <a:pt x="176736" y="1944651"/>
                  <a:pt x="170472" y="1909410"/>
                  <a:pt x="170472" y="1869782"/>
                </a:cubicBezTo>
                <a:cubicBezTo>
                  <a:pt x="170472" y="1854922"/>
                  <a:pt x="165152" y="1840443"/>
                  <a:pt x="164206" y="1825395"/>
                </a:cubicBezTo>
                <a:cubicBezTo>
                  <a:pt x="163025" y="1804818"/>
                  <a:pt x="159833" y="1781196"/>
                  <a:pt x="164325" y="1763289"/>
                </a:cubicBezTo>
                <a:cubicBezTo>
                  <a:pt x="174963" y="1721187"/>
                  <a:pt x="166097" y="1687088"/>
                  <a:pt x="155577" y="1650319"/>
                </a:cubicBezTo>
                <a:cubicBezTo>
                  <a:pt x="145176" y="1614122"/>
                  <a:pt x="136902" y="1576021"/>
                  <a:pt x="130046" y="1537539"/>
                </a:cubicBezTo>
                <a:cubicBezTo>
                  <a:pt x="127564" y="1523061"/>
                  <a:pt x="131701" y="1505726"/>
                  <a:pt x="132528" y="1489722"/>
                </a:cubicBezTo>
                <a:cubicBezTo>
                  <a:pt x="132765" y="1484006"/>
                  <a:pt x="133120" y="1477719"/>
                  <a:pt x="131937" y="1472577"/>
                </a:cubicBezTo>
                <a:cubicBezTo>
                  <a:pt x="120589" y="1422856"/>
                  <a:pt x="111961" y="1372370"/>
                  <a:pt x="117871" y="1318458"/>
                </a:cubicBezTo>
                <a:cubicBezTo>
                  <a:pt x="118463" y="1313506"/>
                  <a:pt x="117162" y="1307980"/>
                  <a:pt x="116334" y="1303026"/>
                </a:cubicBezTo>
                <a:cubicBezTo>
                  <a:pt x="112079" y="1278831"/>
                  <a:pt x="105342" y="1255208"/>
                  <a:pt x="103805" y="1230635"/>
                </a:cubicBezTo>
                <a:cubicBezTo>
                  <a:pt x="100023" y="1170053"/>
                  <a:pt x="98485" y="1109093"/>
                  <a:pt x="96004" y="1048127"/>
                </a:cubicBezTo>
                <a:cubicBezTo>
                  <a:pt x="95886" y="1044317"/>
                  <a:pt x="95886" y="1040317"/>
                  <a:pt x="95058" y="1036889"/>
                </a:cubicBezTo>
                <a:cubicBezTo>
                  <a:pt x="89975" y="1014408"/>
                  <a:pt x="91631" y="994787"/>
                  <a:pt x="101322" y="975735"/>
                </a:cubicBezTo>
                <a:cubicBezTo>
                  <a:pt x="105578" y="967352"/>
                  <a:pt x="107824" y="955922"/>
                  <a:pt x="110188" y="945446"/>
                </a:cubicBezTo>
                <a:cubicBezTo>
                  <a:pt x="113735" y="930013"/>
                  <a:pt x="117162" y="914202"/>
                  <a:pt x="119408" y="898200"/>
                </a:cubicBezTo>
                <a:cubicBezTo>
                  <a:pt x="121535" y="882386"/>
                  <a:pt x="124490" y="865432"/>
                  <a:pt x="122836" y="850191"/>
                </a:cubicBezTo>
                <a:cubicBezTo>
                  <a:pt x="119881" y="822758"/>
                  <a:pt x="113262" y="796657"/>
                  <a:pt x="108888" y="769607"/>
                </a:cubicBezTo>
                <a:cubicBezTo>
                  <a:pt x="107351" y="760272"/>
                  <a:pt x="107588" y="749984"/>
                  <a:pt x="107469" y="740270"/>
                </a:cubicBezTo>
                <a:cubicBezTo>
                  <a:pt x="107115" y="717979"/>
                  <a:pt x="110543" y="695118"/>
                  <a:pt x="100732" y="674925"/>
                </a:cubicBezTo>
                <a:cubicBezTo>
                  <a:pt x="91513" y="656257"/>
                  <a:pt x="94230" y="637394"/>
                  <a:pt x="101204" y="617774"/>
                </a:cubicBezTo>
                <a:cubicBezTo>
                  <a:pt x="106170" y="603675"/>
                  <a:pt x="110070" y="587674"/>
                  <a:pt x="111961" y="571862"/>
                </a:cubicBezTo>
                <a:cubicBezTo>
                  <a:pt x="114561" y="550143"/>
                  <a:pt x="115626" y="528617"/>
                  <a:pt x="114088" y="505184"/>
                </a:cubicBezTo>
                <a:cubicBezTo>
                  <a:pt x="113025" y="488609"/>
                  <a:pt x="112552" y="475083"/>
                  <a:pt x="106288" y="462128"/>
                </a:cubicBezTo>
                <a:cubicBezTo>
                  <a:pt x="105342" y="460034"/>
                  <a:pt x="105105" y="456224"/>
                  <a:pt x="105224" y="453366"/>
                </a:cubicBezTo>
                <a:cubicBezTo>
                  <a:pt x="107233" y="415837"/>
                  <a:pt x="106170" y="378688"/>
                  <a:pt x="104750" y="340776"/>
                </a:cubicBezTo>
                <a:cubicBezTo>
                  <a:pt x="102860" y="292581"/>
                  <a:pt x="108415" y="241903"/>
                  <a:pt x="128273" y="200184"/>
                </a:cubicBezTo>
                <a:cubicBezTo>
                  <a:pt x="131229" y="194087"/>
                  <a:pt x="132528" y="184943"/>
                  <a:pt x="133238" y="176941"/>
                </a:cubicBezTo>
                <a:cubicBezTo>
                  <a:pt x="136310" y="139221"/>
                  <a:pt x="138438" y="101310"/>
                  <a:pt x="141866" y="63589"/>
                </a:cubicBezTo>
                <a:cubicBezTo>
                  <a:pt x="143758" y="43014"/>
                  <a:pt x="145413" y="21488"/>
                  <a:pt x="150614" y="2819"/>
                </a:cubicBezTo>
                <a:lnTo>
                  <a:pt x="151313" y="2"/>
                </a:lnTo>
                <a:lnTo>
                  <a:pt x="0" y="2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812FEAD-9E74-424D-894B-0954087F9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2" y="1668449"/>
            <a:ext cx="3300126" cy="3521102"/>
          </a:xfrm>
        </p:spPr>
        <p:txBody>
          <a:bodyPr anchor="ctr">
            <a:normAutofit/>
          </a:bodyPr>
          <a:lstStyle/>
          <a:p>
            <a:pPr algn="l"/>
            <a:r>
              <a:rPr lang="nl-NL"/>
              <a:t>Go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kahoot</a:t>
            </a:r>
            <a:r>
              <a:rPr lang="nl-NL"/>
              <a:t>.it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8BB59D-12A2-47DD-8AB7-4A9DB9D9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03808" y="-1"/>
            <a:ext cx="54864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A0A9C3D-713D-4443-807A-1C6976FB7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1E8F485-C154-4246-9773-0333A8F34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4668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EBC50B6-8839-4766-8FD7-C7EBD59FF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BA3B3E-40EE-4190-83C0-50E3CB72D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097281"/>
            <a:ext cx="10668000" cy="2854518"/>
          </a:xfrm>
        </p:spPr>
        <p:txBody>
          <a:bodyPr>
            <a:normAutofit/>
          </a:bodyPr>
          <a:lstStyle/>
          <a:p>
            <a:r>
              <a:rPr lang="nl-NL" sz="8000" err="1">
                <a:latin typeface="Bahnschrift SemiBold Condensed" panose="020B0502040204020203" pitchFamily="34" charset="0"/>
              </a:rPr>
              <a:t>Questions</a:t>
            </a:r>
            <a:r>
              <a:rPr lang="nl-NL" sz="8000">
                <a:latin typeface="Bahnschrift SemiBold Condensed" panose="020B0502040204020203" pitchFamily="34" charset="0"/>
              </a:rPr>
              <a:t>? 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3276874-6483-4D13-B2D3-A6BF1BC14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4429" y="5033960"/>
            <a:ext cx="7543140" cy="1062040"/>
          </a:xfrm>
        </p:spPr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115DC02-2F1A-42B8-AED2-831CAF26C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243606"/>
            <a:ext cx="12192000" cy="1005840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22E552-66C7-44E9-B796-23474BB45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243606"/>
            <a:ext cx="12192000" cy="1005840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B0A4A73-54F6-4893-91DF-AA274D2B2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888" y="753979"/>
            <a:ext cx="3309361" cy="186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5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88D7E5-D16D-46A5-95CF-A4EE943D8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33719A2-D170-4890-B681-58A8EEE5F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6156" y="1163595"/>
            <a:ext cx="5903843" cy="3052706"/>
          </a:xfrm>
        </p:spPr>
        <p:txBody>
          <a:bodyPr>
            <a:normAutofit/>
          </a:bodyPr>
          <a:lstStyle/>
          <a:p>
            <a:pPr algn="l"/>
            <a:r>
              <a:rPr lang="nl-NL" sz="8000">
                <a:latin typeface="Bahnschrift SemiBold Condensed" panose="020B0502040204020203" pitchFamily="34" charset="0"/>
              </a:rPr>
              <a:t>The index 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B761E71-1BC0-42BB-B7AB-A6C559A77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6154" y="4516340"/>
            <a:ext cx="5903843" cy="1279621"/>
          </a:xfrm>
        </p:spPr>
        <p:txBody>
          <a:bodyPr>
            <a:normAutofit/>
          </a:bodyPr>
          <a:lstStyle/>
          <a:p>
            <a:pPr algn="l"/>
            <a:endParaRPr lang="nl-NL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E8FF1DD-6B6A-4F7A-9F2D-6BC47F56A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8FBD0B-C1AF-4B85-811D-11036103C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FCB050E-8FF3-45FF-8B6A-43E59C1AC5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9F5DD5B-248C-4A3C-B1F9-DDEF53271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kstvak 3">
            <a:extLst>
              <a:ext uri="{FF2B5EF4-FFF2-40B4-BE49-F238E27FC236}">
                <a16:creationId xmlns:a16="http://schemas.microsoft.com/office/drawing/2014/main" id="{254D2637-A686-4DC0-9439-F1E0A16A4A73}"/>
              </a:ext>
            </a:extLst>
          </p:cNvPr>
          <p:cNvSpPr txBox="1"/>
          <p:nvPr/>
        </p:nvSpPr>
        <p:spPr>
          <a:xfrm>
            <a:off x="803564" y="1579418"/>
            <a:ext cx="245225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sz="2000">
                <a:latin typeface="Bahnschrift SemiBold Condensed" panose="020B0502040204020203" pitchFamily="34" charset="0"/>
              </a:rPr>
              <a:t>Infographic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sz="2000">
                <a:latin typeface="Bahnschrift SemiBold Condensed" panose="020B0502040204020203" pitchFamily="34" charset="0"/>
              </a:rPr>
              <a:t> The folder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sz="2000">
                <a:latin typeface="Bahnschrift SemiBold Condensed" panose="020B0502040204020203" pitchFamily="34" charset="0"/>
              </a:rPr>
              <a:t>The website</a:t>
            </a:r>
          </a:p>
          <a:p>
            <a:r>
              <a:rPr lang="nl-NL" sz="2000">
                <a:latin typeface="Bahnschrift SemiBold Condensed" panose="020B0502040204020203" pitchFamily="34" charset="0"/>
              </a:rPr>
              <a:t>    -Video</a:t>
            </a:r>
          </a:p>
          <a:p>
            <a:r>
              <a:rPr lang="nl-NL" sz="2000">
                <a:latin typeface="Bahnschrift SemiBold Condensed" panose="020B0502040204020203" pitchFamily="34" charset="0"/>
              </a:rPr>
              <a:t>    -Information</a:t>
            </a:r>
          </a:p>
          <a:p>
            <a:r>
              <a:rPr lang="nl-NL" sz="2000">
                <a:latin typeface="Bahnschrift SemiBold Condensed" panose="020B0502040204020203" pitchFamily="34" charset="0"/>
              </a:rPr>
              <a:t>    -</a:t>
            </a:r>
            <a:r>
              <a:rPr lang="nl-NL" sz="2000" err="1">
                <a:latin typeface="Bahnschrift SemiBold Condensed" panose="020B0502040204020203" pitchFamily="34" charset="0"/>
              </a:rPr>
              <a:t>Symptoms</a:t>
            </a:r>
            <a:endParaRPr lang="nl-NL" sz="2000">
              <a:latin typeface="Bahnschrift SemiBold Condensed" panose="020B0502040204020203" pitchFamily="34" charset="0"/>
            </a:endParaRPr>
          </a:p>
          <a:p>
            <a:r>
              <a:rPr lang="nl-NL" sz="2000">
                <a:latin typeface="Bahnschrift SemiBold Condensed" panose="020B0502040204020203" pitchFamily="34" charset="0"/>
              </a:rPr>
              <a:t>    -Prevention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sz="2000">
                <a:latin typeface="Bahnschrift SemiBold Condensed" panose="020B0502040204020203" pitchFamily="34" charset="0"/>
              </a:rPr>
              <a:t>-</a:t>
            </a:r>
            <a:r>
              <a:rPr lang="nl-NL" sz="2000" err="1">
                <a:latin typeface="Bahnschrift SemiBold Condensed" panose="020B0502040204020203" pitchFamily="34" charset="0"/>
              </a:rPr>
              <a:t>Other</a:t>
            </a:r>
            <a:r>
              <a:rPr lang="nl-NL" sz="2000">
                <a:latin typeface="Bahnschrift SemiBold Condensed" panose="020B0502040204020203" pitchFamily="34" charset="0"/>
              </a:rPr>
              <a:t> </a:t>
            </a:r>
            <a:r>
              <a:rPr lang="nl-NL" sz="2000" err="1">
                <a:latin typeface="Bahnschrift SemiBold Condensed" panose="020B0502040204020203" pitchFamily="34" charset="0"/>
              </a:rPr>
              <a:t>peoples</a:t>
            </a:r>
            <a:r>
              <a:rPr lang="nl-NL" sz="2000">
                <a:latin typeface="Bahnschrift SemiBold Condensed" panose="020B0502040204020203" pitchFamily="34" charset="0"/>
              </a:rPr>
              <a:t> </a:t>
            </a:r>
            <a:r>
              <a:rPr lang="nl-NL" sz="2000" err="1">
                <a:latin typeface="Bahnschrift SemiBold Condensed" panose="020B0502040204020203" pitchFamily="34" charset="0"/>
              </a:rPr>
              <a:t>thoughts</a:t>
            </a:r>
            <a:r>
              <a:rPr lang="nl-NL" sz="2000">
                <a:latin typeface="Bahnschrift SemiBold Condensed" panose="020B0502040204020203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sz="2000">
                <a:latin typeface="Bahnschrift SemiBold Condensed" panose="020B0502040204020203" pitchFamily="34" charset="0"/>
              </a:rPr>
              <a:t>-Quiz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sz="2000">
                <a:latin typeface="Bahnschrift SemiBold Condensed" panose="020B0502040204020203" pitchFamily="34" charset="0"/>
              </a:rPr>
              <a:t>-</a:t>
            </a:r>
            <a:r>
              <a:rPr lang="nl-NL" sz="2000" err="1">
                <a:latin typeface="Bahnschrift SemiBold Condensed" panose="020B0502040204020203" pitchFamily="34" charset="0"/>
              </a:rPr>
              <a:t>Questions</a:t>
            </a:r>
            <a:r>
              <a:rPr lang="nl-NL" sz="2000">
                <a:latin typeface="Bahnschrift SemiBold Condensed" panose="020B0502040204020203" pitchFamily="34" charset="0"/>
              </a:rPr>
              <a:t> </a:t>
            </a:r>
          </a:p>
          <a:p>
            <a:endParaRPr lang="nl-NL"/>
          </a:p>
          <a:p>
            <a:pPr marL="285750" indent="-285750">
              <a:buFontTx/>
              <a:buChar char="-"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8626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1588D7E5-D16D-46A5-95CF-A4EE943D8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80B269-0293-4B20-A993-E2AA6C186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439" y="1895596"/>
            <a:ext cx="9847690" cy="2346368"/>
          </a:xfrm>
        </p:spPr>
        <p:txBody>
          <a:bodyPr>
            <a:normAutofit/>
          </a:bodyPr>
          <a:lstStyle/>
          <a:p>
            <a:pPr algn="r"/>
            <a:r>
              <a:rPr lang="nl-NL" sz="8000">
                <a:latin typeface="Bahnschrift SemiBold Condensed" panose="020B0502040204020203" pitchFamily="34" charset="0"/>
              </a:rPr>
              <a:t>The infographic</a:t>
            </a:r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166AEBA5-E956-47AC-8FA7-9C2AC7EE4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3016251" y="3016250"/>
            <a:ext cx="6858000" cy="825498"/>
          </a:xfrm>
          <a:custGeom>
            <a:avLst/>
            <a:gdLst>
              <a:gd name="connsiteX0" fmla="*/ 6742558 w 6858000"/>
              <a:gd name="connsiteY0" fmla="*/ 499736 h 825498"/>
              <a:gd name="connsiteX1" fmla="*/ 6812057 w 6858000"/>
              <a:gd name="connsiteY1" fmla="*/ 519211 h 825498"/>
              <a:gd name="connsiteX2" fmla="*/ 6776799 w 6858000"/>
              <a:gd name="connsiteY2" fmla="*/ 514438 h 825498"/>
              <a:gd name="connsiteX3" fmla="*/ 6625227 w 6858000"/>
              <a:gd name="connsiteY3" fmla="*/ 507591 h 825498"/>
              <a:gd name="connsiteX4" fmla="*/ 6662536 w 6858000"/>
              <a:gd name="connsiteY4" fmla="*/ 500498 h 825498"/>
              <a:gd name="connsiteX5" fmla="*/ 6645552 w 6858000"/>
              <a:gd name="connsiteY5" fmla="*/ 507580 h 825498"/>
              <a:gd name="connsiteX6" fmla="*/ 6513012 w 6858000"/>
              <a:gd name="connsiteY6" fmla="*/ 515082 h 825498"/>
              <a:gd name="connsiteX7" fmla="*/ 6546191 w 6858000"/>
              <a:gd name="connsiteY7" fmla="*/ 496279 h 825498"/>
              <a:gd name="connsiteX8" fmla="*/ 6521803 w 6858000"/>
              <a:gd name="connsiteY8" fmla="*/ 512615 h 825498"/>
              <a:gd name="connsiteX9" fmla="*/ 5935958 w 6858000"/>
              <a:gd name="connsiteY9" fmla="*/ 643374 h 825498"/>
              <a:gd name="connsiteX10" fmla="*/ 5993267 w 6858000"/>
              <a:gd name="connsiteY10" fmla="*/ 639757 h 825498"/>
              <a:gd name="connsiteX11" fmla="*/ 5964477 w 6858000"/>
              <a:gd name="connsiteY11" fmla="*/ 643207 h 825498"/>
              <a:gd name="connsiteX12" fmla="*/ 5883762 w 6858000"/>
              <a:gd name="connsiteY12" fmla="*/ 625473 h 825498"/>
              <a:gd name="connsiteX13" fmla="*/ 5935941 w 6858000"/>
              <a:gd name="connsiteY13" fmla="*/ 643372 h 825498"/>
              <a:gd name="connsiteX14" fmla="*/ 5909350 w 6858000"/>
              <a:gd name="connsiteY14" fmla="*/ 636492 h 825498"/>
              <a:gd name="connsiteX15" fmla="*/ 5507674 w 6858000"/>
              <a:gd name="connsiteY15" fmla="*/ 462345 h 825498"/>
              <a:gd name="connsiteX16" fmla="*/ 5531687 w 6858000"/>
              <a:gd name="connsiteY16" fmla="*/ 451730 h 825498"/>
              <a:gd name="connsiteX17" fmla="*/ 5520422 w 6858000"/>
              <a:gd name="connsiteY17" fmla="*/ 460125 h 825498"/>
              <a:gd name="connsiteX18" fmla="*/ 5308185 w 6858000"/>
              <a:gd name="connsiteY18" fmla="*/ 440592 h 825498"/>
              <a:gd name="connsiteX19" fmla="*/ 5312288 w 6858000"/>
              <a:gd name="connsiteY19" fmla="*/ 438109 h 825498"/>
              <a:gd name="connsiteX20" fmla="*/ 5317382 w 6858000"/>
              <a:gd name="connsiteY20" fmla="*/ 437516 h 825498"/>
              <a:gd name="connsiteX21" fmla="*/ 5087451 w 6858000"/>
              <a:gd name="connsiteY21" fmla="*/ 476086 h 825498"/>
              <a:gd name="connsiteX22" fmla="*/ 5133209 w 6858000"/>
              <a:gd name="connsiteY22" fmla="*/ 489108 h 825498"/>
              <a:gd name="connsiteX23" fmla="*/ 5102460 w 6858000"/>
              <a:gd name="connsiteY23" fmla="*/ 481967 h 825498"/>
              <a:gd name="connsiteX24" fmla="*/ 5041538 w 6858000"/>
              <a:gd name="connsiteY24" fmla="*/ 462968 h 825498"/>
              <a:gd name="connsiteX25" fmla="*/ 5064790 w 6858000"/>
              <a:gd name="connsiteY25" fmla="*/ 467587 h 825498"/>
              <a:gd name="connsiteX26" fmla="*/ 5070579 w 6858000"/>
              <a:gd name="connsiteY26" fmla="*/ 469759 h 825498"/>
              <a:gd name="connsiteX27" fmla="*/ 4957458 w 6858000"/>
              <a:gd name="connsiteY27" fmla="*/ 419205 h 825498"/>
              <a:gd name="connsiteX28" fmla="*/ 4961456 w 6858000"/>
              <a:gd name="connsiteY28" fmla="*/ 420481 h 825498"/>
              <a:gd name="connsiteX29" fmla="*/ 4987033 w 6858000"/>
              <a:gd name="connsiteY29" fmla="*/ 436483 h 825498"/>
              <a:gd name="connsiteX30" fmla="*/ 4863344 w 6858000"/>
              <a:gd name="connsiteY30" fmla="*/ 407230 h 825498"/>
              <a:gd name="connsiteX31" fmla="*/ 4889270 w 6858000"/>
              <a:gd name="connsiteY31" fmla="*/ 414757 h 825498"/>
              <a:gd name="connsiteX32" fmla="*/ 4867614 w 6858000"/>
              <a:gd name="connsiteY32" fmla="*/ 409980 h 825498"/>
              <a:gd name="connsiteX33" fmla="*/ 4866598 w 6858000"/>
              <a:gd name="connsiteY33" fmla="*/ 409326 h 825498"/>
              <a:gd name="connsiteX34" fmla="*/ 3962162 w 6858000"/>
              <a:gd name="connsiteY34" fmla="*/ 411409 h 825498"/>
              <a:gd name="connsiteX35" fmla="*/ 4043830 w 6858000"/>
              <a:gd name="connsiteY35" fmla="*/ 395719 h 825498"/>
              <a:gd name="connsiteX36" fmla="*/ 4002410 w 6858000"/>
              <a:gd name="connsiteY36" fmla="*/ 409019 h 825498"/>
              <a:gd name="connsiteX37" fmla="*/ 2848821 w 6858000"/>
              <a:gd name="connsiteY37" fmla="*/ 455907 h 825498"/>
              <a:gd name="connsiteX38" fmla="*/ 2897785 w 6858000"/>
              <a:gd name="connsiteY38" fmla="*/ 440313 h 825498"/>
              <a:gd name="connsiteX39" fmla="*/ 2903542 w 6858000"/>
              <a:gd name="connsiteY39" fmla="*/ 439285 h 825498"/>
              <a:gd name="connsiteX40" fmla="*/ 2785442 w 6858000"/>
              <a:gd name="connsiteY40" fmla="*/ 506948 h 825498"/>
              <a:gd name="connsiteX41" fmla="*/ 2811779 w 6858000"/>
              <a:gd name="connsiteY41" fmla="*/ 496871 h 825498"/>
              <a:gd name="connsiteX42" fmla="*/ 2793022 w 6858000"/>
              <a:gd name="connsiteY42" fmla="*/ 506520 h 825498"/>
              <a:gd name="connsiteX43" fmla="*/ 2745376 w 6858000"/>
              <a:gd name="connsiteY43" fmla="*/ 501455 h 825498"/>
              <a:gd name="connsiteX44" fmla="*/ 2778004 w 6858000"/>
              <a:gd name="connsiteY44" fmla="*/ 507369 h 825498"/>
              <a:gd name="connsiteX45" fmla="*/ 2770757 w 6858000"/>
              <a:gd name="connsiteY45" fmla="*/ 507779 h 825498"/>
              <a:gd name="connsiteX46" fmla="*/ 2463020 w 6858000"/>
              <a:gd name="connsiteY46" fmla="*/ 387977 h 825498"/>
              <a:gd name="connsiteX47" fmla="*/ 2518249 w 6858000"/>
              <a:gd name="connsiteY47" fmla="*/ 379338 h 825498"/>
              <a:gd name="connsiteX48" fmla="*/ 2490551 w 6858000"/>
              <a:gd name="connsiteY48" fmla="*/ 385915 h 825498"/>
              <a:gd name="connsiteX49" fmla="*/ 1933219 w 6858000"/>
              <a:gd name="connsiteY49" fmla="*/ 188445 h 825498"/>
              <a:gd name="connsiteX50" fmla="*/ 1933220 w 6858000"/>
              <a:gd name="connsiteY50" fmla="*/ 188446 h 825498"/>
              <a:gd name="connsiteX51" fmla="*/ 1953414 w 6858000"/>
              <a:gd name="connsiteY51" fmla="*/ 212451 h 825498"/>
              <a:gd name="connsiteX52" fmla="*/ 1978655 w 6858000"/>
              <a:gd name="connsiteY52" fmla="*/ 244478 h 825498"/>
              <a:gd name="connsiteX53" fmla="*/ 1953413 w 6858000"/>
              <a:gd name="connsiteY53" fmla="*/ 212450 h 825498"/>
              <a:gd name="connsiteX54" fmla="*/ 1842158 w 6858000"/>
              <a:gd name="connsiteY54" fmla="*/ 82524 h 825498"/>
              <a:gd name="connsiteX55" fmla="*/ 1842159 w 6858000"/>
              <a:gd name="connsiteY55" fmla="*/ 82525 h 825498"/>
              <a:gd name="connsiteX56" fmla="*/ 1916455 w 6858000"/>
              <a:gd name="connsiteY56" fmla="*/ 173016 h 825498"/>
              <a:gd name="connsiteX57" fmla="*/ 1916454 w 6858000"/>
              <a:gd name="connsiteY57" fmla="*/ 173015 h 825498"/>
              <a:gd name="connsiteX58" fmla="*/ 338916 w 6858000"/>
              <a:gd name="connsiteY58" fmla="*/ 12999 h 825498"/>
              <a:gd name="connsiteX59" fmla="*/ 395626 w 6858000"/>
              <a:gd name="connsiteY59" fmla="*/ 22894 h 825498"/>
              <a:gd name="connsiteX60" fmla="*/ 367327 w 6858000"/>
              <a:gd name="connsiteY60" fmla="*/ 19086 h 825498"/>
              <a:gd name="connsiteX61" fmla="*/ 153394 w 6858000"/>
              <a:gd name="connsiteY61" fmla="*/ 30626 h 825498"/>
              <a:gd name="connsiteX62" fmla="*/ 228906 w 6858000"/>
              <a:gd name="connsiteY62" fmla="*/ 38895 h 825498"/>
              <a:gd name="connsiteX63" fmla="*/ 177271 w 6858000"/>
              <a:gd name="connsiteY63" fmla="*/ 34439 h 825498"/>
              <a:gd name="connsiteX64" fmla="*/ 0 w 6858000"/>
              <a:gd name="connsiteY64" fmla="*/ 19988 h 825498"/>
              <a:gd name="connsiteX65" fmla="*/ 0 w 6858000"/>
              <a:gd name="connsiteY65" fmla="*/ 484096 h 825498"/>
              <a:gd name="connsiteX66" fmla="*/ 1 w 6858000"/>
              <a:gd name="connsiteY66" fmla="*/ 484096 h 825498"/>
              <a:gd name="connsiteX67" fmla="*/ 1 w 6858000"/>
              <a:gd name="connsiteY67" fmla="*/ 484097 h 825498"/>
              <a:gd name="connsiteX68" fmla="*/ 2817 w 6858000"/>
              <a:gd name="connsiteY68" fmla="*/ 482970 h 825498"/>
              <a:gd name="connsiteX69" fmla="*/ 63587 w 6858000"/>
              <a:gd name="connsiteY69" fmla="*/ 468871 h 825498"/>
              <a:gd name="connsiteX70" fmla="*/ 176939 w 6858000"/>
              <a:gd name="connsiteY70" fmla="*/ 454966 h 825498"/>
              <a:gd name="connsiteX71" fmla="*/ 200182 w 6858000"/>
              <a:gd name="connsiteY71" fmla="*/ 446963 h 825498"/>
              <a:gd name="connsiteX72" fmla="*/ 340774 w 6858000"/>
              <a:gd name="connsiteY72" fmla="*/ 409051 h 825498"/>
              <a:gd name="connsiteX73" fmla="*/ 453364 w 6858000"/>
              <a:gd name="connsiteY73" fmla="*/ 409816 h 825498"/>
              <a:gd name="connsiteX74" fmla="*/ 462126 w 6858000"/>
              <a:gd name="connsiteY74" fmla="*/ 411530 h 825498"/>
              <a:gd name="connsiteX75" fmla="*/ 505182 w 6858000"/>
              <a:gd name="connsiteY75" fmla="*/ 424102 h 825498"/>
              <a:gd name="connsiteX76" fmla="*/ 571860 w 6858000"/>
              <a:gd name="connsiteY76" fmla="*/ 420674 h 825498"/>
              <a:gd name="connsiteX77" fmla="*/ 617772 w 6858000"/>
              <a:gd name="connsiteY77" fmla="*/ 403337 h 825498"/>
              <a:gd name="connsiteX78" fmla="*/ 674923 w 6858000"/>
              <a:gd name="connsiteY78" fmla="*/ 402575 h 825498"/>
              <a:gd name="connsiteX79" fmla="*/ 740268 w 6858000"/>
              <a:gd name="connsiteY79" fmla="*/ 413434 h 825498"/>
              <a:gd name="connsiteX80" fmla="*/ 769605 w 6858000"/>
              <a:gd name="connsiteY80" fmla="*/ 415720 h 825498"/>
              <a:gd name="connsiteX81" fmla="*/ 850189 w 6858000"/>
              <a:gd name="connsiteY81" fmla="*/ 438200 h 825498"/>
              <a:gd name="connsiteX82" fmla="*/ 898198 w 6858000"/>
              <a:gd name="connsiteY82" fmla="*/ 432676 h 825498"/>
              <a:gd name="connsiteX83" fmla="*/ 945444 w 6858000"/>
              <a:gd name="connsiteY83" fmla="*/ 417816 h 825498"/>
              <a:gd name="connsiteX84" fmla="*/ 975733 w 6858000"/>
              <a:gd name="connsiteY84" fmla="*/ 403527 h 825498"/>
              <a:gd name="connsiteX85" fmla="*/ 1036887 w 6858000"/>
              <a:gd name="connsiteY85" fmla="*/ 393431 h 825498"/>
              <a:gd name="connsiteX86" fmla="*/ 1048125 w 6858000"/>
              <a:gd name="connsiteY86" fmla="*/ 394955 h 825498"/>
              <a:gd name="connsiteX87" fmla="*/ 1230633 w 6858000"/>
              <a:gd name="connsiteY87" fmla="*/ 407529 h 825498"/>
              <a:gd name="connsiteX88" fmla="*/ 1303024 w 6858000"/>
              <a:gd name="connsiteY88" fmla="*/ 427722 h 825498"/>
              <a:gd name="connsiteX89" fmla="*/ 1318456 w 6858000"/>
              <a:gd name="connsiteY89" fmla="*/ 430198 h 825498"/>
              <a:gd name="connsiteX90" fmla="*/ 1472575 w 6858000"/>
              <a:gd name="connsiteY90" fmla="*/ 452870 h 825498"/>
              <a:gd name="connsiteX91" fmla="*/ 1489720 w 6858000"/>
              <a:gd name="connsiteY91" fmla="*/ 453821 h 825498"/>
              <a:gd name="connsiteX92" fmla="*/ 1537537 w 6858000"/>
              <a:gd name="connsiteY92" fmla="*/ 449821 h 825498"/>
              <a:gd name="connsiteX93" fmla="*/ 1650317 w 6858000"/>
              <a:gd name="connsiteY93" fmla="*/ 490970 h 825498"/>
              <a:gd name="connsiteX94" fmla="*/ 1763287 w 6858000"/>
              <a:gd name="connsiteY94" fmla="*/ 505069 h 825498"/>
              <a:gd name="connsiteX95" fmla="*/ 1825393 w 6858000"/>
              <a:gd name="connsiteY95" fmla="*/ 504877 h 825498"/>
              <a:gd name="connsiteX96" fmla="*/ 1869780 w 6858000"/>
              <a:gd name="connsiteY96" fmla="*/ 514975 h 825498"/>
              <a:gd name="connsiteX97" fmla="*/ 1978940 w 6858000"/>
              <a:gd name="connsiteY97" fmla="*/ 545646 h 825498"/>
              <a:gd name="connsiteX98" fmla="*/ 2030378 w 6858000"/>
              <a:gd name="connsiteY98" fmla="*/ 550408 h 825498"/>
              <a:gd name="connsiteX99" fmla="*/ 2085054 w 6858000"/>
              <a:gd name="connsiteY99" fmla="*/ 560697 h 825498"/>
              <a:gd name="connsiteX100" fmla="*/ 2220312 w 6858000"/>
              <a:gd name="connsiteY100" fmla="*/ 606798 h 825498"/>
              <a:gd name="connsiteX101" fmla="*/ 2330806 w 6858000"/>
              <a:gd name="connsiteY101" fmla="*/ 604132 h 825498"/>
              <a:gd name="connsiteX102" fmla="*/ 2401292 w 6858000"/>
              <a:gd name="connsiteY102" fmla="*/ 604702 h 825498"/>
              <a:gd name="connsiteX103" fmla="*/ 2485307 w 6858000"/>
              <a:gd name="connsiteY103" fmla="*/ 619943 h 825498"/>
              <a:gd name="connsiteX104" fmla="*/ 2554079 w 6858000"/>
              <a:gd name="connsiteY104" fmla="*/ 642232 h 825498"/>
              <a:gd name="connsiteX105" fmla="*/ 2649143 w 6858000"/>
              <a:gd name="connsiteY105" fmla="*/ 659949 h 825498"/>
              <a:gd name="connsiteX106" fmla="*/ 2743826 w 6858000"/>
              <a:gd name="connsiteY106" fmla="*/ 694050 h 825498"/>
              <a:gd name="connsiteX107" fmla="*/ 2809930 w 6858000"/>
              <a:gd name="connsiteY107" fmla="*/ 720149 h 825498"/>
              <a:gd name="connsiteX108" fmla="*/ 2901943 w 6858000"/>
              <a:gd name="connsiteY108" fmla="*/ 743200 h 825498"/>
              <a:gd name="connsiteX109" fmla="*/ 3042728 w 6858000"/>
              <a:gd name="connsiteY109" fmla="*/ 759392 h 825498"/>
              <a:gd name="connsiteX110" fmla="*/ 3107500 w 6858000"/>
              <a:gd name="connsiteY110" fmla="*/ 761108 h 825498"/>
              <a:gd name="connsiteX111" fmla="*/ 3209993 w 6858000"/>
              <a:gd name="connsiteY111" fmla="*/ 799018 h 825498"/>
              <a:gd name="connsiteX112" fmla="*/ 3253809 w 6858000"/>
              <a:gd name="connsiteY112" fmla="*/ 817306 h 825498"/>
              <a:gd name="connsiteX113" fmla="*/ 3293244 w 6858000"/>
              <a:gd name="connsiteY113" fmla="*/ 802066 h 825498"/>
              <a:gd name="connsiteX114" fmla="*/ 3318771 w 6858000"/>
              <a:gd name="connsiteY114" fmla="*/ 784539 h 825498"/>
              <a:gd name="connsiteX115" fmla="*/ 3399546 w 6858000"/>
              <a:gd name="connsiteY115" fmla="*/ 799400 h 825498"/>
              <a:gd name="connsiteX116" fmla="*/ 3485275 w 6858000"/>
              <a:gd name="connsiteY116" fmla="*/ 815020 h 825498"/>
              <a:gd name="connsiteX117" fmla="*/ 3546617 w 6858000"/>
              <a:gd name="connsiteY117" fmla="*/ 825498 h 825498"/>
              <a:gd name="connsiteX118" fmla="*/ 3623201 w 6858000"/>
              <a:gd name="connsiteY118" fmla="*/ 817117 h 825498"/>
              <a:gd name="connsiteX119" fmla="*/ 3683591 w 6858000"/>
              <a:gd name="connsiteY119" fmla="*/ 813688 h 825498"/>
              <a:gd name="connsiteX120" fmla="*/ 3732361 w 6858000"/>
              <a:gd name="connsiteY120" fmla="*/ 803973 h 825498"/>
              <a:gd name="connsiteX121" fmla="*/ 3749506 w 6858000"/>
              <a:gd name="connsiteY121" fmla="*/ 798255 h 825498"/>
              <a:gd name="connsiteX122" fmla="*/ 3885338 w 6858000"/>
              <a:gd name="connsiteY122" fmla="*/ 753679 h 825498"/>
              <a:gd name="connsiteX123" fmla="*/ 4030503 w 6858000"/>
              <a:gd name="connsiteY123" fmla="*/ 718054 h 825498"/>
              <a:gd name="connsiteX124" fmla="*/ 4124614 w 6858000"/>
              <a:gd name="connsiteY124" fmla="*/ 740535 h 825498"/>
              <a:gd name="connsiteX125" fmla="*/ 4159667 w 6858000"/>
              <a:gd name="connsiteY125" fmla="*/ 740152 h 825498"/>
              <a:gd name="connsiteX126" fmla="*/ 4320837 w 6858000"/>
              <a:gd name="connsiteY126" fmla="*/ 745296 h 825498"/>
              <a:gd name="connsiteX127" fmla="*/ 4349222 w 6858000"/>
              <a:gd name="connsiteY127" fmla="*/ 750820 h 825498"/>
              <a:gd name="connsiteX128" fmla="*/ 4502579 w 6858000"/>
              <a:gd name="connsiteY128" fmla="*/ 728149 h 825498"/>
              <a:gd name="connsiteX129" fmla="*/ 4558207 w 6858000"/>
              <a:gd name="connsiteY129" fmla="*/ 724339 h 825498"/>
              <a:gd name="connsiteX130" fmla="*/ 4609452 w 6858000"/>
              <a:gd name="connsiteY130" fmla="*/ 718054 h 825498"/>
              <a:gd name="connsiteX131" fmla="*/ 4681083 w 6858000"/>
              <a:gd name="connsiteY131" fmla="*/ 716529 h 825498"/>
              <a:gd name="connsiteX132" fmla="*/ 4755381 w 6858000"/>
              <a:gd name="connsiteY132" fmla="*/ 719387 h 825498"/>
              <a:gd name="connsiteX133" fmla="*/ 4838250 w 6858000"/>
              <a:gd name="connsiteY133" fmla="*/ 718815 h 825498"/>
              <a:gd name="connsiteX134" fmla="*/ 4871019 w 6858000"/>
              <a:gd name="connsiteY134" fmla="*/ 713863 h 825498"/>
              <a:gd name="connsiteX135" fmla="*/ 4959602 w 6858000"/>
              <a:gd name="connsiteY135" fmla="*/ 717291 h 825498"/>
              <a:gd name="connsiteX136" fmla="*/ 5006086 w 6858000"/>
              <a:gd name="connsiteY136" fmla="*/ 711578 h 825498"/>
              <a:gd name="connsiteX137" fmla="*/ 5082670 w 6858000"/>
              <a:gd name="connsiteY137" fmla="*/ 710434 h 825498"/>
              <a:gd name="connsiteX138" fmla="*/ 5107627 w 6858000"/>
              <a:gd name="connsiteY138" fmla="*/ 709098 h 825498"/>
              <a:gd name="connsiteX139" fmla="*/ 5129916 w 6858000"/>
              <a:gd name="connsiteY139" fmla="*/ 708336 h 825498"/>
              <a:gd name="connsiteX140" fmla="*/ 5206308 w 6858000"/>
              <a:gd name="connsiteY140" fmla="*/ 723959 h 825498"/>
              <a:gd name="connsiteX141" fmla="*/ 5274129 w 6858000"/>
              <a:gd name="connsiteY141" fmla="*/ 724911 h 825498"/>
              <a:gd name="connsiteX142" fmla="*/ 5393005 w 6858000"/>
              <a:gd name="connsiteY142" fmla="*/ 737485 h 825498"/>
              <a:gd name="connsiteX143" fmla="*/ 5419295 w 6858000"/>
              <a:gd name="connsiteY143" fmla="*/ 733103 h 825498"/>
              <a:gd name="connsiteX144" fmla="*/ 5501594 w 6858000"/>
              <a:gd name="connsiteY144" fmla="*/ 731389 h 825498"/>
              <a:gd name="connsiteX145" fmla="*/ 5548460 w 6858000"/>
              <a:gd name="connsiteY145" fmla="*/ 730056 h 825498"/>
              <a:gd name="connsiteX146" fmla="*/ 5606372 w 6858000"/>
              <a:gd name="connsiteY146" fmla="*/ 739199 h 825498"/>
              <a:gd name="connsiteX147" fmla="*/ 5706959 w 6858000"/>
              <a:gd name="connsiteY147" fmla="*/ 758630 h 825498"/>
              <a:gd name="connsiteX148" fmla="*/ 5733440 w 6858000"/>
              <a:gd name="connsiteY148" fmla="*/ 761678 h 825498"/>
              <a:gd name="connsiteX149" fmla="*/ 5781830 w 6858000"/>
              <a:gd name="connsiteY149" fmla="*/ 771015 h 825498"/>
              <a:gd name="connsiteX150" fmla="*/ 5790592 w 6858000"/>
              <a:gd name="connsiteY150" fmla="*/ 772730 h 825498"/>
              <a:gd name="connsiteX151" fmla="*/ 5864318 w 6858000"/>
              <a:gd name="connsiteY151" fmla="*/ 796351 h 825498"/>
              <a:gd name="connsiteX152" fmla="*/ 5902610 w 6858000"/>
              <a:gd name="connsiteY152" fmla="*/ 798255 h 825498"/>
              <a:gd name="connsiteX153" fmla="*/ 6012723 w 6858000"/>
              <a:gd name="connsiteY153" fmla="*/ 798447 h 825498"/>
              <a:gd name="connsiteX154" fmla="*/ 6059397 w 6858000"/>
              <a:gd name="connsiteY154" fmla="*/ 794827 h 825498"/>
              <a:gd name="connsiteX155" fmla="*/ 6171605 w 6858000"/>
              <a:gd name="connsiteY155" fmla="*/ 780921 h 825498"/>
              <a:gd name="connsiteX156" fmla="*/ 6242093 w 6858000"/>
              <a:gd name="connsiteY156" fmla="*/ 774063 h 825498"/>
              <a:gd name="connsiteX157" fmla="*/ 6323058 w 6858000"/>
              <a:gd name="connsiteY157" fmla="*/ 763202 h 825498"/>
              <a:gd name="connsiteX158" fmla="*/ 6415833 w 6858000"/>
              <a:gd name="connsiteY158" fmla="*/ 756344 h 825498"/>
              <a:gd name="connsiteX159" fmla="*/ 6584812 w 6858000"/>
              <a:gd name="connsiteY159" fmla="*/ 735580 h 825498"/>
              <a:gd name="connsiteX160" fmla="*/ 6748458 w 6858000"/>
              <a:gd name="connsiteY160" fmla="*/ 714053 h 825498"/>
              <a:gd name="connsiteX161" fmla="*/ 6815516 w 6858000"/>
              <a:gd name="connsiteY161" fmla="*/ 695002 h 825498"/>
              <a:gd name="connsiteX162" fmla="*/ 6858000 w 6858000"/>
              <a:gd name="connsiteY162" fmla="*/ 685303 h 825498"/>
              <a:gd name="connsiteX163" fmla="*/ 6858000 w 6858000"/>
              <a:gd name="connsiteY163" fmla="*/ 0 h 825498"/>
              <a:gd name="connsiteX164" fmla="*/ 1687324 w 6858000"/>
              <a:gd name="connsiteY164" fmla="*/ 0 h 825498"/>
              <a:gd name="connsiteX165" fmla="*/ 1 w 6858000"/>
              <a:gd name="connsiteY165" fmla="*/ 0 h 825498"/>
              <a:gd name="connsiteX166" fmla="*/ 1 w 6858000"/>
              <a:gd name="connsiteY166" fmla="*/ 19988 h 82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6858000" h="825498">
                <a:moveTo>
                  <a:pt x="6742558" y="499736"/>
                </a:moveTo>
                <a:lnTo>
                  <a:pt x="6812057" y="519211"/>
                </a:lnTo>
                <a:lnTo>
                  <a:pt x="6776799" y="514438"/>
                </a:lnTo>
                <a:close/>
                <a:moveTo>
                  <a:pt x="6625227" y="507591"/>
                </a:moveTo>
                <a:lnTo>
                  <a:pt x="6662536" y="500498"/>
                </a:lnTo>
                <a:lnTo>
                  <a:pt x="6645552" y="507580"/>
                </a:lnTo>
                <a:close/>
                <a:moveTo>
                  <a:pt x="6513012" y="515082"/>
                </a:moveTo>
                <a:lnTo>
                  <a:pt x="6546191" y="496279"/>
                </a:lnTo>
                <a:lnTo>
                  <a:pt x="6521803" y="512615"/>
                </a:lnTo>
                <a:close/>
                <a:moveTo>
                  <a:pt x="5935958" y="643374"/>
                </a:moveTo>
                <a:lnTo>
                  <a:pt x="5993267" y="639757"/>
                </a:lnTo>
                <a:lnTo>
                  <a:pt x="5964477" y="643207"/>
                </a:lnTo>
                <a:close/>
                <a:moveTo>
                  <a:pt x="5883762" y="625473"/>
                </a:moveTo>
                <a:lnTo>
                  <a:pt x="5935941" y="643372"/>
                </a:lnTo>
                <a:lnTo>
                  <a:pt x="5909350" y="636492"/>
                </a:lnTo>
                <a:close/>
                <a:moveTo>
                  <a:pt x="5507674" y="462345"/>
                </a:moveTo>
                <a:lnTo>
                  <a:pt x="5531687" y="451730"/>
                </a:lnTo>
                <a:lnTo>
                  <a:pt x="5520422" y="460125"/>
                </a:lnTo>
                <a:close/>
                <a:moveTo>
                  <a:pt x="5308185" y="440592"/>
                </a:moveTo>
                <a:lnTo>
                  <a:pt x="5312288" y="438109"/>
                </a:lnTo>
                <a:lnTo>
                  <a:pt x="5317382" y="437516"/>
                </a:lnTo>
                <a:close/>
                <a:moveTo>
                  <a:pt x="5087451" y="476086"/>
                </a:moveTo>
                <a:lnTo>
                  <a:pt x="5133209" y="489108"/>
                </a:lnTo>
                <a:lnTo>
                  <a:pt x="5102460" y="481967"/>
                </a:lnTo>
                <a:close/>
                <a:moveTo>
                  <a:pt x="5041538" y="462968"/>
                </a:moveTo>
                <a:lnTo>
                  <a:pt x="5064790" y="467587"/>
                </a:lnTo>
                <a:lnTo>
                  <a:pt x="5070579" y="469759"/>
                </a:lnTo>
                <a:close/>
                <a:moveTo>
                  <a:pt x="4957458" y="419205"/>
                </a:moveTo>
                <a:lnTo>
                  <a:pt x="4961456" y="420481"/>
                </a:lnTo>
                <a:lnTo>
                  <a:pt x="4987033" y="436483"/>
                </a:lnTo>
                <a:close/>
                <a:moveTo>
                  <a:pt x="4863344" y="407230"/>
                </a:moveTo>
                <a:lnTo>
                  <a:pt x="4889270" y="414757"/>
                </a:lnTo>
                <a:lnTo>
                  <a:pt x="4867614" y="409980"/>
                </a:lnTo>
                <a:lnTo>
                  <a:pt x="4866598" y="409326"/>
                </a:lnTo>
                <a:close/>
                <a:moveTo>
                  <a:pt x="3962162" y="411409"/>
                </a:moveTo>
                <a:lnTo>
                  <a:pt x="4043830" y="395719"/>
                </a:lnTo>
                <a:lnTo>
                  <a:pt x="4002410" y="409019"/>
                </a:lnTo>
                <a:close/>
                <a:moveTo>
                  <a:pt x="2848821" y="455907"/>
                </a:moveTo>
                <a:lnTo>
                  <a:pt x="2897785" y="440313"/>
                </a:lnTo>
                <a:lnTo>
                  <a:pt x="2903542" y="439285"/>
                </a:lnTo>
                <a:close/>
                <a:moveTo>
                  <a:pt x="2785442" y="506948"/>
                </a:moveTo>
                <a:lnTo>
                  <a:pt x="2811779" y="496871"/>
                </a:lnTo>
                <a:lnTo>
                  <a:pt x="2793022" y="506520"/>
                </a:lnTo>
                <a:close/>
                <a:moveTo>
                  <a:pt x="2745376" y="501455"/>
                </a:moveTo>
                <a:lnTo>
                  <a:pt x="2778004" y="507369"/>
                </a:lnTo>
                <a:lnTo>
                  <a:pt x="2770757" y="507779"/>
                </a:lnTo>
                <a:close/>
                <a:moveTo>
                  <a:pt x="2463020" y="387977"/>
                </a:moveTo>
                <a:lnTo>
                  <a:pt x="2518249" y="379338"/>
                </a:lnTo>
                <a:lnTo>
                  <a:pt x="2490551" y="385915"/>
                </a:lnTo>
                <a:close/>
                <a:moveTo>
                  <a:pt x="1933219" y="188445"/>
                </a:moveTo>
                <a:lnTo>
                  <a:pt x="1933220" y="188446"/>
                </a:lnTo>
                <a:cubicBezTo>
                  <a:pt x="1940460" y="196066"/>
                  <a:pt x="1949604" y="203307"/>
                  <a:pt x="1953414" y="212451"/>
                </a:cubicBezTo>
                <a:lnTo>
                  <a:pt x="1978655" y="244478"/>
                </a:lnTo>
                <a:cubicBezTo>
                  <a:pt x="1967939" y="237120"/>
                  <a:pt x="1959319" y="226833"/>
                  <a:pt x="1953413" y="212450"/>
                </a:cubicBezTo>
                <a:close/>
                <a:moveTo>
                  <a:pt x="1842158" y="82524"/>
                </a:moveTo>
                <a:lnTo>
                  <a:pt x="1842159" y="82525"/>
                </a:lnTo>
                <a:lnTo>
                  <a:pt x="1916455" y="173016"/>
                </a:lnTo>
                <a:lnTo>
                  <a:pt x="1916454" y="173015"/>
                </a:lnTo>
                <a:close/>
                <a:moveTo>
                  <a:pt x="338916" y="12999"/>
                </a:moveTo>
                <a:lnTo>
                  <a:pt x="395626" y="22894"/>
                </a:lnTo>
                <a:lnTo>
                  <a:pt x="367327" y="19086"/>
                </a:lnTo>
                <a:close/>
                <a:moveTo>
                  <a:pt x="153394" y="30626"/>
                </a:moveTo>
                <a:lnTo>
                  <a:pt x="228906" y="38895"/>
                </a:lnTo>
                <a:lnTo>
                  <a:pt x="177271" y="34439"/>
                </a:lnTo>
                <a:close/>
                <a:moveTo>
                  <a:pt x="0" y="19988"/>
                </a:moveTo>
                <a:lnTo>
                  <a:pt x="0" y="484096"/>
                </a:lnTo>
                <a:lnTo>
                  <a:pt x="1" y="484096"/>
                </a:lnTo>
                <a:lnTo>
                  <a:pt x="1" y="484097"/>
                </a:lnTo>
                <a:lnTo>
                  <a:pt x="2817" y="482970"/>
                </a:lnTo>
                <a:cubicBezTo>
                  <a:pt x="21486" y="474588"/>
                  <a:pt x="43012" y="471921"/>
                  <a:pt x="63587" y="468871"/>
                </a:cubicBezTo>
                <a:cubicBezTo>
                  <a:pt x="101308" y="463347"/>
                  <a:pt x="139219" y="459917"/>
                  <a:pt x="176939" y="454966"/>
                </a:cubicBezTo>
                <a:cubicBezTo>
                  <a:pt x="184941" y="453821"/>
                  <a:pt x="194085" y="451728"/>
                  <a:pt x="200182" y="446963"/>
                </a:cubicBezTo>
                <a:cubicBezTo>
                  <a:pt x="241901" y="414958"/>
                  <a:pt x="292579" y="406005"/>
                  <a:pt x="340774" y="409051"/>
                </a:cubicBezTo>
                <a:cubicBezTo>
                  <a:pt x="378686" y="411340"/>
                  <a:pt x="415835" y="413054"/>
                  <a:pt x="453364" y="409816"/>
                </a:cubicBezTo>
                <a:cubicBezTo>
                  <a:pt x="456222" y="409624"/>
                  <a:pt x="460032" y="410006"/>
                  <a:pt x="462126" y="411530"/>
                </a:cubicBezTo>
                <a:cubicBezTo>
                  <a:pt x="475081" y="421626"/>
                  <a:pt x="488607" y="422388"/>
                  <a:pt x="505182" y="424102"/>
                </a:cubicBezTo>
                <a:cubicBezTo>
                  <a:pt x="528615" y="426580"/>
                  <a:pt x="550141" y="424864"/>
                  <a:pt x="571860" y="420674"/>
                </a:cubicBezTo>
                <a:cubicBezTo>
                  <a:pt x="587672" y="417626"/>
                  <a:pt x="603673" y="411340"/>
                  <a:pt x="617772" y="403337"/>
                </a:cubicBezTo>
                <a:cubicBezTo>
                  <a:pt x="637392" y="392097"/>
                  <a:pt x="656255" y="387717"/>
                  <a:pt x="674923" y="402575"/>
                </a:cubicBezTo>
                <a:cubicBezTo>
                  <a:pt x="695116" y="418388"/>
                  <a:pt x="717977" y="412864"/>
                  <a:pt x="740268" y="413434"/>
                </a:cubicBezTo>
                <a:cubicBezTo>
                  <a:pt x="749982" y="413626"/>
                  <a:pt x="760270" y="413244"/>
                  <a:pt x="769605" y="415720"/>
                </a:cubicBezTo>
                <a:cubicBezTo>
                  <a:pt x="796655" y="422770"/>
                  <a:pt x="822756" y="433438"/>
                  <a:pt x="850189" y="438200"/>
                </a:cubicBezTo>
                <a:cubicBezTo>
                  <a:pt x="865430" y="440867"/>
                  <a:pt x="882384" y="436104"/>
                  <a:pt x="898198" y="432676"/>
                </a:cubicBezTo>
                <a:cubicBezTo>
                  <a:pt x="914200" y="429056"/>
                  <a:pt x="930011" y="423532"/>
                  <a:pt x="945444" y="417816"/>
                </a:cubicBezTo>
                <a:cubicBezTo>
                  <a:pt x="955920" y="414006"/>
                  <a:pt x="967350" y="410386"/>
                  <a:pt x="975733" y="403527"/>
                </a:cubicBezTo>
                <a:cubicBezTo>
                  <a:pt x="994785" y="387907"/>
                  <a:pt x="1014406" y="385239"/>
                  <a:pt x="1036887" y="393431"/>
                </a:cubicBezTo>
                <a:cubicBezTo>
                  <a:pt x="1040315" y="394765"/>
                  <a:pt x="1044315" y="394765"/>
                  <a:pt x="1048125" y="394955"/>
                </a:cubicBezTo>
                <a:cubicBezTo>
                  <a:pt x="1109091" y="398955"/>
                  <a:pt x="1170051" y="401433"/>
                  <a:pt x="1230633" y="407529"/>
                </a:cubicBezTo>
                <a:cubicBezTo>
                  <a:pt x="1255206" y="410006"/>
                  <a:pt x="1278829" y="420864"/>
                  <a:pt x="1303024" y="427722"/>
                </a:cubicBezTo>
                <a:cubicBezTo>
                  <a:pt x="1307978" y="429056"/>
                  <a:pt x="1313504" y="431152"/>
                  <a:pt x="1318456" y="430198"/>
                </a:cubicBezTo>
                <a:cubicBezTo>
                  <a:pt x="1372368" y="420674"/>
                  <a:pt x="1422854" y="434580"/>
                  <a:pt x="1472575" y="452870"/>
                </a:cubicBezTo>
                <a:cubicBezTo>
                  <a:pt x="1477717" y="454775"/>
                  <a:pt x="1484004" y="454203"/>
                  <a:pt x="1489720" y="453821"/>
                </a:cubicBezTo>
                <a:cubicBezTo>
                  <a:pt x="1505724" y="452489"/>
                  <a:pt x="1523059" y="445821"/>
                  <a:pt x="1537537" y="449821"/>
                </a:cubicBezTo>
                <a:cubicBezTo>
                  <a:pt x="1576019" y="460871"/>
                  <a:pt x="1614120" y="474206"/>
                  <a:pt x="1650317" y="490970"/>
                </a:cubicBezTo>
                <a:cubicBezTo>
                  <a:pt x="1687086" y="507925"/>
                  <a:pt x="1721185" y="522213"/>
                  <a:pt x="1763287" y="505069"/>
                </a:cubicBezTo>
                <a:cubicBezTo>
                  <a:pt x="1781194" y="497828"/>
                  <a:pt x="1804816" y="502973"/>
                  <a:pt x="1825393" y="504877"/>
                </a:cubicBezTo>
                <a:cubicBezTo>
                  <a:pt x="1840441" y="506402"/>
                  <a:pt x="1854920" y="514975"/>
                  <a:pt x="1869780" y="514975"/>
                </a:cubicBezTo>
                <a:cubicBezTo>
                  <a:pt x="1909408" y="514975"/>
                  <a:pt x="1944649" y="525071"/>
                  <a:pt x="1978940" y="545646"/>
                </a:cubicBezTo>
                <a:cubicBezTo>
                  <a:pt x="1992279" y="553646"/>
                  <a:pt x="2013043" y="548312"/>
                  <a:pt x="2030378" y="550408"/>
                </a:cubicBezTo>
                <a:cubicBezTo>
                  <a:pt x="2048668" y="552885"/>
                  <a:pt x="2067525" y="555170"/>
                  <a:pt x="2085054" y="560697"/>
                </a:cubicBezTo>
                <a:cubicBezTo>
                  <a:pt x="2130393" y="575175"/>
                  <a:pt x="2175163" y="591558"/>
                  <a:pt x="2220312" y="606798"/>
                </a:cubicBezTo>
                <a:cubicBezTo>
                  <a:pt x="2257459" y="619373"/>
                  <a:pt x="2294039" y="609466"/>
                  <a:pt x="2330806" y="604132"/>
                </a:cubicBezTo>
                <a:cubicBezTo>
                  <a:pt x="2353859" y="600702"/>
                  <a:pt x="2375383" y="592510"/>
                  <a:pt x="2401292" y="604702"/>
                </a:cubicBezTo>
                <a:cubicBezTo>
                  <a:pt x="2426059" y="616325"/>
                  <a:pt x="2457492" y="613656"/>
                  <a:pt x="2485307" y="619943"/>
                </a:cubicBezTo>
                <a:cubicBezTo>
                  <a:pt x="2508742" y="625277"/>
                  <a:pt x="2531409" y="633851"/>
                  <a:pt x="2554079" y="642232"/>
                </a:cubicBezTo>
                <a:cubicBezTo>
                  <a:pt x="2584942" y="653663"/>
                  <a:pt x="2615421" y="665663"/>
                  <a:pt x="2649143" y="659949"/>
                </a:cubicBezTo>
                <a:cubicBezTo>
                  <a:pt x="2687436" y="653471"/>
                  <a:pt x="2713723" y="677855"/>
                  <a:pt x="2743826" y="694050"/>
                </a:cubicBezTo>
                <a:cubicBezTo>
                  <a:pt x="2764590" y="705098"/>
                  <a:pt x="2787259" y="713291"/>
                  <a:pt x="2809930" y="720149"/>
                </a:cubicBezTo>
                <a:cubicBezTo>
                  <a:pt x="2840219" y="729103"/>
                  <a:pt x="2871462" y="734438"/>
                  <a:pt x="2901943" y="743200"/>
                </a:cubicBezTo>
                <a:cubicBezTo>
                  <a:pt x="2948047" y="756344"/>
                  <a:pt x="2994722" y="766632"/>
                  <a:pt x="3042728" y="759392"/>
                </a:cubicBezTo>
                <a:cubicBezTo>
                  <a:pt x="3064827" y="756154"/>
                  <a:pt x="3085403" y="756344"/>
                  <a:pt x="3107500" y="761108"/>
                </a:cubicBezTo>
                <a:cubicBezTo>
                  <a:pt x="3143695" y="768919"/>
                  <a:pt x="3180844" y="769871"/>
                  <a:pt x="3209993" y="799018"/>
                </a:cubicBezTo>
                <a:cubicBezTo>
                  <a:pt x="3220280" y="809306"/>
                  <a:pt x="3238758" y="811972"/>
                  <a:pt x="3253809" y="817306"/>
                </a:cubicBezTo>
                <a:cubicBezTo>
                  <a:pt x="3271145" y="823595"/>
                  <a:pt x="3283908" y="820355"/>
                  <a:pt x="3293244" y="802066"/>
                </a:cubicBezTo>
                <a:cubicBezTo>
                  <a:pt x="3297434" y="793875"/>
                  <a:pt x="3309437" y="785874"/>
                  <a:pt x="3318771" y="784539"/>
                </a:cubicBezTo>
                <a:cubicBezTo>
                  <a:pt x="3346776" y="780539"/>
                  <a:pt x="3372495" y="786445"/>
                  <a:pt x="3399546" y="799400"/>
                </a:cubicBezTo>
                <a:cubicBezTo>
                  <a:pt x="3424883" y="811593"/>
                  <a:pt x="3456508" y="810258"/>
                  <a:pt x="3485275" y="815020"/>
                </a:cubicBezTo>
                <a:cubicBezTo>
                  <a:pt x="3505657" y="818450"/>
                  <a:pt x="3526042" y="825498"/>
                  <a:pt x="3546617" y="825498"/>
                </a:cubicBezTo>
                <a:cubicBezTo>
                  <a:pt x="3572146" y="825498"/>
                  <a:pt x="3597482" y="819402"/>
                  <a:pt x="3623201" y="817117"/>
                </a:cubicBezTo>
                <a:cubicBezTo>
                  <a:pt x="3643204" y="815212"/>
                  <a:pt x="3663589" y="815975"/>
                  <a:pt x="3683591" y="813688"/>
                </a:cubicBezTo>
                <a:cubicBezTo>
                  <a:pt x="3699976" y="811972"/>
                  <a:pt x="3716168" y="807592"/>
                  <a:pt x="3732361" y="803973"/>
                </a:cubicBezTo>
                <a:cubicBezTo>
                  <a:pt x="3738267" y="802638"/>
                  <a:pt x="3744173" y="797493"/>
                  <a:pt x="3749506" y="798255"/>
                </a:cubicBezTo>
                <a:cubicBezTo>
                  <a:pt x="3802467" y="806448"/>
                  <a:pt x="3840569" y="769871"/>
                  <a:pt x="3885338" y="753679"/>
                </a:cubicBezTo>
                <a:cubicBezTo>
                  <a:pt x="3932394" y="736531"/>
                  <a:pt x="3977925" y="710243"/>
                  <a:pt x="4030503" y="718054"/>
                </a:cubicBezTo>
                <a:cubicBezTo>
                  <a:pt x="4062318" y="722815"/>
                  <a:pt x="4092989" y="733865"/>
                  <a:pt x="4124614" y="740535"/>
                </a:cubicBezTo>
                <a:cubicBezTo>
                  <a:pt x="4135854" y="742820"/>
                  <a:pt x="4148427" y="742438"/>
                  <a:pt x="4159667" y="740152"/>
                </a:cubicBezTo>
                <a:cubicBezTo>
                  <a:pt x="4213961" y="729673"/>
                  <a:pt x="4267493" y="728149"/>
                  <a:pt x="4320837" y="745296"/>
                </a:cubicBezTo>
                <a:cubicBezTo>
                  <a:pt x="4329979" y="748155"/>
                  <a:pt x="4339695" y="750820"/>
                  <a:pt x="4349222" y="750820"/>
                </a:cubicBezTo>
                <a:cubicBezTo>
                  <a:pt x="4401419" y="750820"/>
                  <a:pt x="4452665" y="746820"/>
                  <a:pt x="4502579" y="728149"/>
                </a:cubicBezTo>
                <a:cubicBezTo>
                  <a:pt x="4519343" y="721863"/>
                  <a:pt x="4539728" y="725863"/>
                  <a:pt x="4558207" y="724339"/>
                </a:cubicBezTo>
                <a:cubicBezTo>
                  <a:pt x="4575351" y="723007"/>
                  <a:pt x="4592878" y="722436"/>
                  <a:pt x="4609452" y="718054"/>
                </a:cubicBezTo>
                <a:cubicBezTo>
                  <a:pt x="4633647" y="711578"/>
                  <a:pt x="4656126" y="710815"/>
                  <a:pt x="4681083" y="716529"/>
                </a:cubicBezTo>
                <a:cubicBezTo>
                  <a:pt x="4704895" y="721863"/>
                  <a:pt x="4730614" y="719198"/>
                  <a:pt x="4755381" y="719387"/>
                </a:cubicBezTo>
                <a:cubicBezTo>
                  <a:pt x="4783004" y="719577"/>
                  <a:pt x="4810627" y="719767"/>
                  <a:pt x="4838250" y="718815"/>
                </a:cubicBezTo>
                <a:cubicBezTo>
                  <a:pt x="4849300" y="718435"/>
                  <a:pt x="4861873" y="710815"/>
                  <a:pt x="4871019" y="713863"/>
                </a:cubicBezTo>
                <a:cubicBezTo>
                  <a:pt x="4900546" y="724149"/>
                  <a:pt x="4930075" y="711767"/>
                  <a:pt x="4959602" y="717291"/>
                </a:cubicBezTo>
                <a:cubicBezTo>
                  <a:pt x="4974082" y="720149"/>
                  <a:pt x="4990465" y="712339"/>
                  <a:pt x="5006086" y="711578"/>
                </a:cubicBezTo>
                <a:cubicBezTo>
                  <a:pt x="5031614" y="710243"/>
                  <a:pt x="5057141" y="710815"/>
                  <a:pt x="5082670" y="710434"/>
                </a:cubicBezTo>
                <a:cubicBezTo>
                  <a:pt x="5091052" y="710243"/>
                  <a:pt x="5099245" y="709481"/>
                  <a:pt x="5107627" y="709098"/>
                </a:cubicBezTo>
                <a:cubicBezTo>
                  <a:pt x="5115057" y="708718"/>
                  <a:pt x="5122867" y="707004"/>
                  <a:pt x="5129916" y="708336"/>
                </a:cubicBezTo>
                <a:cubicBezTo>
                  <a:pt x="5155445" y="713101"/>
                  <a:pt x="5180591" y="720911"/>
                  <a:pt x="5206308" y="723959"/>
                </a:cubicBezTo>
                <a:cubicBezTo>
                  <a:pt x="5228597" y="726625"/>
                  <a:pt x="5251650" y="723007"/>
                  <a:pt x="5274129" y="724911"/>
                </a:cubicBezTo>
                <a:cubicBezTo>
                  <a:pt x="5313754" y="728149"/>
                  <a:pt x="5353379" y="733865"/>
                  <a:pt x="5393005" y="737485"/>
                </a:cubicBezTo>
                <a:cubicBezTo>
                  <a:pt x="5401579" y="738247"/>
                  <a:pt x="5410531" y="733483"/>
                  <a:pt x="5419295" y="733103"/>
                </a:cubicBezTo>
                <a:cubicBezTo>
                  <a:pt x="5446728" y="732151"/>
                  <a:pt x="5474161" y="731959"/>
                  <a:pt x="5501594" y="731389"/>
                </a:cubicBezTo>
                <a:cubicBezTo>
                  <a:pt x="5517215" y="731198"/>
                  <a:pt x="5533027" y="731769"/>
                  <a:pt x="5548460" y="730056"/>
                </a:cubicBezTo>
                <a:cubicBezTo>
                  <a:pt x="5568842" y="727769"/>
                  <a:pt x="5587321" y="724339"/>
                  <a:pt x="5606372" y="739199"/>
                </a:cubicBezTo>
                <a:cubicBezTo>
                  <a:pt x="5635711" y="762250"/>
                  <a:pt x="5673050" y="753296"/>
                  <a:pt x="5706959" y="758630"/>
                </a:cubicBezTo>
                <a:cubicBezTo>
                  <a:pt x="5715723" y="759964"/>
                  <a:pt x="5724678" y="760155"/>
                  <a:pt x="5733440" y="761678"/>
                </a:cubicBezTo>
                <a:cubicBezTo>
                  <a:pt x="5749634" y="764537"/>
                  <a:pt x="5765635" y="767774"/>
                  <a:pt x="5781830" y="771015"/>
                </a:cubicBezTo>
                <a:cubicBezTo>
                  <a:pt x="5784686" y="771585"/>
                  <a:pt x="5787924" y="771777"/>
                  <a:pt x="5790592" y="772730"/>
                </a:cubicBezTo>
                <a:cubicBezTo>
                  <a:pt x="5815169" y="780729"/>
                  <a:pt x="5839361" y="789873"/>
                  <a:pt x="5864318" y="796351"/>
                </a:cubicBezTo>
                <a:cubicBezTo>
                  <a:pt x="5876511" y="799591"/>
                  <a:pt x="5890037" y="799972"/>
                  <a:pt x="5902610" y="798255"/>
                </a:cubicBezTo>
                <a:cubicBezTo>
                  <a:pt x="5939377" y="793303"/>
                  <a:pt x="5975764" y="791207"/>
                  <a:pt x="6012723" y="798447"/>
                </a:cubicBezTo>
                <a:cubicBezTo>
                  <a:pt x="6027392" y="801304"/>
                  <a:pt x="6043776" y="796541"/>
                  <a:pt x="6059397" y="794827"/>
                </a:cubicBezTo>
                <a:cubicBezTo>
                  <a:pt x="6096736" y="790256"/>
                  <a:pt x="6134075" y="785301"/>
                  <a:pt x="6171605" y="780921"/>
                </a:cubicBezTo>
                <a:cubicBezTo>
                  <a:pt x="6195037" y="778254"/>
                  <a:pt x="6218660" y="776729"/>
                  <a:pt x="6242093" y="774063"/>
                </a:cubicBezTo>
                <a:cubicBezTo>
                  <a:pt x="6269144" y="770823"/>
                  <a:pt x="6296005" y="765870"/>
                  <a:pt x="6323058" y="763202"/>
                </a:cubicBezTo>
                <a:cubicBezTo>
                  <a:pt x="6353919" y="760155"/>
                  <a:pt x="6384972" y="759584"/>
                  <a:pt x="6415833" y="756344"/>
                </a:cubicBezTo>
                <a:cubicBezTo>
                  <a:pt x="6472225" y="750058"/>
                  <a:pt x="6528424" y="742628"/>
                  <a:pt x="6584812" y="735580"/>
                </a:cubicBezTo>
                <a:cubicBezTo>
                  <a:pt x="6639488" y="728721"/>
                  <a:pt x="6694164" y="722625"/>
                  <a:pt x="6748458" y="714053"/>
                </a:cubicBezTo>
                <a:cubicBezTo>
                  <a:pt x="6771319" y="710434"/>
                  <a:pt x="6793035" y="700526"/>
                  <a:pt x="6815516" y="695002"/>
                </a:cubicBezTo>
                <a:lnTo>
                  <a:pt x="6858000" y="685303"/>
                </a:lnTo>
                <a:lnTo>
                  <a:pt x="6858000" y="0"/>
                </a:lnTo>
                <a:lnTo>
                  <a:pt x="1687324" y="0"/>
                </a:lnTo>
                <a:lnTo>
                  <a:pt x="1" y="0"/>
                </a:lnTo>
                <a:lnTo>
                  <a:pt x="1" y="199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oup 11">
            <a:extLst>
              <a:ext uri="{FF2B5EF4-FFF2-40B4-BE49-F238E27FC236}">
                <a16:creationId xmlns:a16="http://schemas.microsoft.com/office/drawing/2014/main" id="{6EC07DA0-CB0A-497E-AB9D-58A8E672A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F8F2DA3-DB2E-4D77-8A85-D337B4E00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0EB70A3-8305-4B4A-B7B1-6EF7CDBBC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Afbeelding 6">
            <a:extLst>
              <a:ext uri="{FF2B5EF4-FFF2-40B4-BE49-F238E27FC236}">
                <a16:creationId xmlns:a16="http://schemas.microsoft.com/office/drawing/2014/main" id="{5E9A0D7E-ED5A-4F67-A702-638D669234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132" r="30658"/>
          <a:stretch/>
        </p:blipFill>
        <p:spPr>
          <a:xfrm>
            <a:off x="1048649" y="1154889"/>
            <a:ext cx="3172001" cy="454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BF949E-B975-4BFA-9C06-6BB4EA74B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52796" y="2830890"/>
            <a:ext cx="9660836" cy="1196220"/>
          </a:xfrm>
        </p:spPr>
        <p:txBody>
          <a:bodyPr>
            <a:normAutofit/>
          </a:bodyPr>
          <a:lstStyle/>
          <a:p>
            <a:r>
              <a:rPr lang="nl-NL" sz="8000">
                <a:latin typeface="Bahnschrift SemiBold Condensed" panose="020B0502040204020203" pitchFamily="34" charset="0"/>
              </a:rPr>
              <a:t>The folder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8ED110-4482-40CA-9CCB-3A3DF37D5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46D154F-9E4F-4BAB-9E27-642EAB2EA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64496DF-E0AD-4FB8-B8B5-EE1502F16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0C3D9EF-A4AC-4717-9584-617E7F3ADA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C880BB0-FB1C-4D74-B566-0D32733346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Afbeelding 4">
            <a:extLst>
              <a:ext uri="{FF2B5EF4-FFF2-40B4-BE49-F238E27FC236}">
                <a16:creationId xmlns:a16="http://schemas.microsoft.com/office/drawing/2014/main" id="{70D0FA3A-2E50-4C2C-9013-61FFBD0F4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485" y="764742"/>
            <a:ext cx="3781367" cy="532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7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43CA9F-C830-4133-B052-7FFA92E86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96CD84-9D50-432C-8C05-59E8F7550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30876A4-CAFD-49D3-B139-03D1511FA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DF0CA92-AE7D-4ADE-8503-198DFDBAD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Tekstvak 5">
            <a:extLst>
              <a:ext uri="{FF2B5EF4-FFF2-40B4-BE49-F238E27FC236}">
                <a16:creationId xmlns:a16="http://schemas.microsoft.com/office/drawing/2014/main" id="{940A2E70-C5D6-455C-9C66-FA4412BF55A9}"/>
              </a:ext>
            </a:extLst>
          </p:cNvPr>
          <p:cNvSpPr txBox="1"/>
          <p:nvPr/>
        </p:nvSpPr>
        <p:spPr>
          <a:xfrm>
            <a:off x="7339607" y="2590199"/>
            <a:ext cx="436583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>
                <a:latin typeface="Bahnschrift SemiBold Condensed" panose="020B0502040204020203" pitchFamily="34" charset="0"/>
              </a:rPr>
              <a:t>Information </a:t>
            </a:r>
            <a:r>
              <a:rPr lang="nl-NL" sz="2400" err="1">
                <a:latin typeface="Bahnschrift SemiBold Condensed" panose="020B0502040204020203" pitchFamily="34" charset="0"/>
              </a:rPr>
              <a:t>HantaVirus</a:t>
            </a:r>
            <a:endParaRPr lang="nl-NL" sz="2400">
              <a:latin typeface="Bahnschrift SemiBold Condense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>
                <a:latin typeface="Bahnschrift SemiBold Condensed" panose="020B0502040204020203" pitchFamily="34" charset="0"/>
              </a:rPr>
              <a:t>Active </a:t>
            </a:r>
            <a:r>
              <a:rPr lang="nl-NL" sz="2400" err="1">
                <a:latin typeface="Bahnschrift SemiBold Condensed" panose="020B0502040204020203" pitchFamily="34" charset="0"/>
              </a:rPr>
              <a:t>places</a:t>
            </a:r>
            <a:endParaRPr lang="nl-NL" sz="2400">
              <a:latin typeface="Bahnschrift SemiBold Condense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err="1">
                <a:latin typeface="Bahnschrift SemiBold Condensed" panose="020B0502040204020203" pitchFamily="34" charset="0"/>
              </a:rPr>
              <a:t>Symptomps</a:t>
            </a:r>
            <a:endParaRPr lang="nl-NL" sz="2400">
              <a:latin typeface="Bahnschrift SemiBold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AAFAF6AD-611A-441C-9A2D-2AEE6249F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76" y="1470893"/>
            <a:ext cx="5693742" cy="391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17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>
            <a:extLst>
              <a:ext uri="{FF2B5EF4-FFF2-40B4-BE49-F238E27FC236}">
                <a16:creationId xmlns:a16="http://schemas.microsoft.com/office/drawing/2014/main" id="{6CDE1AE0-17B4-40BC-BFD0-813A2A1F53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441" r="34352"/>
          <a:stretch/>
        </p:blipFill>
        <p:spPr>
          <a:xfrm>
            <a:off x="3078651" y="2934538"/>
            <a:ext cx="6676194" cy="3519425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059A22D5-110B-4DBB-8505-8364F01134C3}"/>
              </a:ext>
            </a:extLst>
          </p:cNvPr>
          <p:cNvSpPr txBox="1"/>
          <p:nvPr/>
        </p:nvSpPr>
        <p:spPr>
          <a:xfrm>
            <a:off x="2062715" y="241479"/>
            <a:ext cx="87080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8000">
                <a:latin typeface="Bahnschrift SemiBold Condensed" panose="020B0502040204020203" pitchFamily="34" charset="0"/>
              </a:rPr>
              <a:t>Prevention </a:t>
            </a:r>
            <a:r>
              <a:rPr lang="nl-NL" sz="8000" err="1">
                <a:latin typeface="Bahnschrift SemiBold Condensed" panose="020B0502040204020203" pitchFamily="34" charset="0"/>
              </a:rPr>
              <a:t>Methods</a:t>
            </a:r>
            <a:endParaRPr lang="nl-NL" sz="8000">
              <a:latin typeface="Bahnschrift SemiBold Condensed" panose="020B0502040204020203" pitchFamily="34" charset="0"/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93DC2389-D6D7-4365-A6AC-5277499D5CFE}"/>
              </a:ext>
            </a:extLst>
          </p:cNvPr>
          <p:cNvSpPr txBox="1"/>
          <p:nvPr/>
        </p:nvSpPr>
        <p:spPr>
          <a:xfrm>
            <a:off x="3078651" y="1659645"/>
            <a:ext cx="66761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>
                <a:latin typeface="Bahnschrift SemiBold Condensed" panose="020B0502040204020203" pitchFamily="34" charset="0"/>
              </a:rPr>
              <a:t> Keep </a:t>
            </a:r>
            <a:r>
              <a:rPr lang="nl-NL" sz="2000" err="1">
                <a:latin typeface="Bahnschrift SemiBold Condensed" panose="020B0502040204020203" pitchFamily="34" charset="0"/>
              </a:rPr>
              <a:t>distance</a:t>
            </a:r>
            <a:r>
              <a:rPr lang="nl-NL" sz="2000">
                <a:latin typeface="Bahnschrift SemiBold Condensed" panose="020B0502040204020203" pitchFamily="34" charset="0"/>
              </a:rPr>
              <a:t> </a:t>
            </a:r>
            <a:r>
              <a:rPr lang="nl-NL" sz="2000" err="1">
                <a:latin typeface="Bahnschrift SemiBold Condensed" panose="020B0502040204020203" pitchFamily="34" charset="0"/>
              </a:rPr>
              <a:t>with</a:t>
            </a:r>
            <a:r>
              <a:rPr lang="nl-NL" sz="2000">
                <a:latin typeface="Bahnschrift SemiBold Condensed" panose="020B0502040204020203" pitchFamily="34" charset="0"/>
              </a:rPr>
              <a:t> </a:t>
            </a:r>
            <a:r>
              <a:rPr lang="nl-NL" sz="2000" err="1">
                <a:latin typeface="Bahnschrift SemiBold Condensed" panose="020B0502040204020203" pitchFamily="34" charset="0"/>
              </a:rPr>
              <a:t>Rodents</a:t>
            </a:r>
            <a:endParaRPr lang="nl-NL" sz="2000">
              <a:latin typeface="Bahnschrift SemiBold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>
                <a:latin typeface="Bahnschrift SemiBold Condensed" panose="020B0502040204020203" pitchFamily="34" charset="0"/>
              </a:rPr>
              <a:t>Keep </a:t>
            </a:r>
            <a:r>
              <a:rPr lang="nl-NL" sz="2000" err="1">
                <a:latin typeface="Bahnschrift SemiBold Condensed" panose="020B0502040204020203" pitchFamily="34" charset="0"/>
              </a:rPr>
              <a:t>opened</a:t>
            </a:r>
            <a:r>
              <a:rPr lang="nl-NL" sz="2000">
                <a:latin typeface="Bahnschrift SemiBold Condensed" panose="020B0502040204020203" pitchFamily="34" charset="0"/>
              </a:rPr>
              <a:t> food in </a:t>
            </a:r>
            <a:r>
              <a:rPr lang="nl-NL" sz="2000" err="1">
                <a:latin typeface="Bahnschrift SemiBold Condensed" panose="020B0502040204020203" pitchFamily="34" charset="0"/>
              </a:rPr>
              <a:t>boxes</a:t>
            </a:r>
            <a:endParaRPr lang="nl-NL" sz="2000">
              <a:latin typeface="Bahnschrift SemiBold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err="1">
                <a:latin typeface="Bahnschrift SemiBold Condensed" panose="020B0502040204020203" pitchFamily="34" charset="0"/>
              </a:rPr>
              <a:t>Fill</a:t>
            </a:r>
            <a:r>
              <a:rPr lang="nl-NL" sz="2000">
                <a:latin typeface="Bahnschrift SemiBold Condensed" panose="020B0502040204020203" pitchFamily="34" charset="0"/>
              </a:rPr>
              <a:t> up holes in your house</a:t>
            </a:r>
          </a:p>
        </p:txBody>
      </p:sp>
    </p:spTree>
    <p:extLst>
      <p:ext uri="{BB962C8B-B14F-4D97-AF65-F5344CB8AC3E}">
        <p14:creationId xmlns:p14="http://schemas.microsoft.com/office/powerpoint/2010/main" val="3405412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35F9993D-0CEA-4A50-810A-52B7DF24AB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121" t="32666" r="4451" b="3766"/>
          <a:stretch/>
        </p:blipFill>
        <p:spPr>
          <a:xfrm>
            <a:off x="978194" y="308140"/>
            <a:ext cx="1881963" cy="6378860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D05192F3-4E45-4CE3-9860-FB9A97B022AE}"/>
              </a:ext>
            </a:extLst>
          </p:cNvPr>
          <p:cNvSpPr txBox="1"/>
          <p:nvPr/>
        </p:nvSpPr>
        <p:spPr>
          <a:xfrm>
            <a:off x="3402877" y="506727"/>
            <a:ext cx="73577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6000" err="1">
                <a:latin typeface="Bahnschrift SemiBold Condensed" panose="020B0502040204020203" pitchFamily="34" charset="0"/>
              </a:rPr>
              <a:t>Why</a:t>
            </a:r>
            <a:r>
              <a:rPr lang="nl-NL" sz="6000">
                <a:latin typeface="Bahnschrift SemiBold Condensed" panose="020B0502040204020203" pitchFamily="34" charset="0"/>
              </a:rPr>
              <a:t> </a:t>
            </a:r>
            <a:r>
              <a:rPr lang="nl-NL" sz="6000" err="1">
                <a:latin typeface="Bahnschrift SemiBold Condensed" panose="020B0502040204020203" pitchFamily="34" charset="0"/>
              </a:rPr>
              <a:t>would</a:t>
            </a:r>
            <a:r>
              <a:rPr lang="nl-NL" sz="6000">
                <a:latin typeface="Bahnschrift SemiBold Condensed" panose="020B0502040204020203" pitchFamily="34" charset="0"/>
              </a:rPr>
              <a:t> </a:t>
            </a:r>
            <a:r>
              <a:rPr lang="nl-NL" sz="6000" err="1">
                <a:latin typeface="Bahnschrift SemiBold Condensed" panose="020B0502040204020203" pitchFamily="34" charset="0"/>
              </a:rPr>
              <a:t>you</a:t>
            </a:r>
            <a:r>
              <a:rPr lang="nl-NL" sz="6000">
                <a:latin typeface="Bahnschrift SemiBold Condensed" panose="020B0502040204020203" pitchFamily="34" charset="0"/>
              </a:rPr>
              <a:t> </a:t>
            </a:r>
            <a:r>
              <a:rPr lang="nl-NL" sz="6000" err="1">
                <a:latin typeface="Bahnschrift SemiBold Condensed" panose="020B0502040204020203" pitchFamily="34" charset="0"/>
              </a:rPr>
              <a:t>protect</a:t>
            </a:r>
            <a:r>
              <a:rPr lang="nl-NL" sz="6000">
                <a:latin typeface="Bahnschrift SemiBold Condensed" panose="020B0502040204020203" pitchFamily="34" charset="0"/>
              </a:rPr>
              <a:t> </a:t>
            </a:r>
            <a:r>
              <a:rPr lang="nl-NL" sz="6000" err="1">
                <a:latin typeface="Bahnschrift SemiBold Condensed" panose="020B0502040204020203" pitchFamily="34" charset="0"/>
              </a:rPr>
              <a:t>yourself</a:t>
            </a:r>
            <a:r>
              <a:rPr lang="nl-NL" sz="6000">
                <a:latin typeface="Bahnschrift SemiBold Condensed" panose="020B0502040204020203" pitchFamily="34" charset="0"/>
              </a:rPr>
              <a:t> from </a:t>
            </a:r>
            <a:r>
              <a:rPr lang="nl-NL" sz="6000" err="1">
                <a:latin typeface="Bahnschrift SemiBold Condensed" panose="020B0502040204020203" pitchFamily="34" charset="0"/>
              </a:rPr>
              <a:t>the</a:t>
            </a:r>
            <a:r>
              <a:rPr lang="nl-NL" sz="6000">
                <a:latin typeface="Bahnschrift SemiBold Condensed" panose="020B0502040204020203" pitchFamily="34" charset="0"/>
              </a:rPr>
              <a:t> virus? </a:t>
            </a:r>
          </a:p>
          <a:p>
            <a:pPr algn="ctr"/>
            <a:endParaRPr lang="nl-NL" sz="400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EABDF29-F638-469F-88D0-7C4016EC4EC7}"/>
              </a:ext>
            </a:extLst>
          </p:cNvPr>
          <p:cNvSpPr txBox="1"/>
          <p:nvPr/>
        </p:nvSpPr>
        <p:spPr>
          <a:xfrm>
            <a:off x="4154150" y="3061272"/>
            <a:ext cx="643269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000">
                <a:latin typeface="Bahnschrift SemiBold Condensed" panose="020B0502040204020203" pitchFamily="34" charset="0"/>
              </a:rPr>
              <a:t>The virus is </a:t>
            </a:r>
            <a:r>
              <a:rPr lang="nl-NL" sz="2000" err="1">
                <a:latin typeface="Bahnschrift SemiBold Condensed" panose="020B0502040204020203" pitchFamily="34" charset="0"/>
              </a:rPr>
              <a:t>dangerous</a:t>
            </a:r>
            <a:r>
              <a:rPr lang="nl-NL" sz="2000">
                <a:latin typeface="Bahnschrift SemiBold Condensed" panose="020B0502040204020203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000">
                <a:latin typeface="Bahnschrift SemiBold Condensed" panose="020B0502040204020203" pitchFamily="34" charset="0"/>
              </a:rPr>
              <a:t>Important </a:t>
            </a:r>
            <a:r>
              <a:rPr lang="nl-NL" sz="2000" err="1">
                <a:latin typeface="Bahnschrift SemiBold Condensed" panose="020B0502040204020203" pitchFamily="34" charset="0"/>
              </a:rPr>
              <a:t>things</a:t>
            </a:r>
            <a:r>
              <a:rPr lang="nl-NL" sz="2000">
                <a:latin typeface="Bahnschrift SemiBold Condensed" panose="020B0502040204020203" pitchFamily="34" charset="0"/>
              </a:rPr>
              <a:t> </a:t>
            </a:r>
            <a:r>
              <a:rPr lang="nl-NL" sz="2000" err="1">
                <a:latin typeface="Bahnschrift SemiBold Condensed" panose="020B0502040204020203" pitchFamily="34" charset="0"/>
              </a:rPr>
              <a:t>to</a:t>
            </a:r>
            <a:r>
              <a:rPr lang="nl-NL" sz="2000">
                <a:latin typeface="Bahnschrift SemiBold Condensed" panose="020B0502040204020203" pitchFamily="34" charset="0"/>
              </a:rPr>
              <a:t> know.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000">
                <a:latin typeface="Bahnschrift SemiBold Condensed" panose="020B0502040204020203" pitchFamily="34" charset="0"/>
              </a:rPr>
              <a:t>A </a:t>
            </a:r>
            <a:r>
              <a:rPr lang="nl-NL" sz="2000" err="1">
                <a:latin typeface="Bahnschrift SemiBold Condensed" panose="020B0502040204020203" pitchFamily="34" charset="0"/>
              </a:rPr>
              <a:t>qr</a:t>
            </a:r>
            <a:r>
              <a:rPr lang="nl-NL" sz="2000">
                <a:latin typeface="Bahnschrift SemiBold Condensed" panose="020B0502040204020203" pitchFamily="34" charset="0"/>
              </a:rPr>
              <a:t> code </a:t>
            </a:r>
            <a:r>
              <a:rPr lang="nl-NL" sz="2000" err="1">
                <a:latin typeface="Bahnschrift SemiBold Condensed" panose="020B0502040204020203" pitchFamily="34" charset="0"/>
              </a:rPr>
              <a:t>to</a:t>
            </a:r>
            <a:r>
              <a:rPr lang="nl-NL" sz="2000">
                <a:latin typeface="Bahnschrift SemiBold Condensed" panose="020B0502040204020203" pitchFamily="34" charset="0"/>
              </a:rPr>
              <a:t> a website </a:t>
            </a:r>
            <a:r>
              <a:rPr lang="nl-NL" sz="2000" err="1">
                <a:latin typeface="Bahnschrift SemiBold Condensed" panose="020B0502040204020203" pitchFamily="34" charset="0"/>
              </a:rPr>
              <a:t>with</a:t>
            </a:r>
            <a:r>
              <a:rPr lang="nl-NL" sz="2000">
                <a:latin typeface="Bahnschrift SemiBold Condensed" panose="020B0502040204020203" pitchFamily="34" charset="0"/>
              </a:rPr>
              <a:t> more information</a:t>
            </a:r>
            <a:r>
              <a:rPr lang="nl-NL" sz="2800">
                <a:latin typeface="Bahnschrift SemiBold Condensed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4257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EBC50B6-8839-4766-8FD7-C7EBD59FF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4188D1-2DAC-4235-B852-3C2D2005F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097281"/>
            <a:ext cx="10668000" cy="2854518"/>
          </a:xfrm>
        </p:spPr>
        <p:txBody>
          <a:bodyPr>
            <a:normAutofit/>
          </a:bodyPr>
          <a:lstStyle/>
          <a:p>
            <a:r>
              <a:rPr lang="nl-NL" sz="8000">
                <a:latin typeface="Bahnschrift SemiBold Condensed" panose="020B0502040204020203" pitchFamily="34" charset="0"/>
              </a:rPr>
              <a:t>The website 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1B77B33-617B-45EC-8AF0-70A9475A1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4429" y="5033960"/>
            <a:ext cx="7543140" cy="1062040"/>
          </a:xfrm>
        </p:spPr>
        <p:txBody>
          <a:bodyPr>
            <a:normAutofit/>
          </a:bodyPr>
          <a:lstStyle/>
          <a:p>
            <a:r>
              <a:rPr lang="nl-NL"/>
              <a:t>Link: </a:t>
            </a:r>
            <a:r>
              <a:rPr lang="nl-NL">
                <a:hlinkClick r:id="rId2"/>
              </a:rPr>
              <a:t>http://hantavirus.tk/</a:t>
            </a:r>
            <a:endParaRPr lang="nl-NL"/>
          </a:p>
          <a:p>
            <a:endParaRPr lang="nl-NL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115DC02-2F1A-42B8-AED2-831CAF26C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243606"/>
            <a:ext cx="12192000" cy="1005840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22E552-66C7-44E9-B796-23474BB45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243606"/>
            <a:ext cx="12192000" cy="1005840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5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C5486FEF-95C5-433A-8B8C-9C07A3C38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82"/>
          </a:xfrm>
          <a:custGeom>
            <a:avLst/>
            <a:gdLst>
              <a:gd name="connsiteX0" fmla="*/ 7230262 w 12192000"/>
              <a:gd name="connsiteY0" fmla="*/ 5906862 h 6099082"/>
              <a:gd name="connsiteX1" fmla="*/ 7197115 w 12192000"/>
              <a:gd name="connsiteY1" fmla="*/ 5913338 h 6099082"/>
              <a:gd name="connsiteX2" fmla="*/ 7214545 w 12192000"/>
              <a:gd name="connsiteY2" fmla="*/ 5911744 h 6099082"/>
              <a:gd name="connsiteX3" fmla="*/ 7230262 w 12192000"/>
              <a:gd name="connsiteY3" fmla="*/ 5906862 h 6099082"/>
              <a:gd name="connsiteX4" fmla="*/ 7009120 w 12192000"/>
              <a:gd name="connsiteY4" fmla="*/ 5850263 h 6099082"/>
              <a:gd name="connsiteX5" fmla="*/ 7021563 w 12192000"/>
              <a:gd name="connsiteY5" fmla="*/ 5861355 h 6099082"/>
              <a:gd name="connsiteX6" fmla="*/ 7021563 w 12192000"/>
              <a:gd name="connsiteY6" fmla="*/ 5861354 h 6099082"/>
              <a:gd name="connsiteX7" fmla="*/ 7768443 w 12192000"/>
              <a:gd name="connsiteY7" fmla="*/ 5742074 h 6099082"/>
              <a:gd name="connsiteX8" fmla="*/ 7768443 w 12192000"/>
              <a:gd name="connsiteY8" fmla="*/ 5742075 h 6099082"/>
              <a:gd name="connsiteX9" fmla="*/ 7792447 w 12192000"/>
              <a:gd name="connsiteY9" fmla="*/ 5764553 h 6099082"/>
              <a:gd name="connsiteX10" fmla="*/ 7768443 w 12192000"/>
              <a:gd name="connsiteY10" fmla="*/ 5742074 h 6099082"/>
              <a:gd name="connsiteX11" fmla="*/ 4038748 w 12192000"/>
              <a:gd name="connsiteY11" fmla="*/ 5739955 h 6099082"/>
              <a:gd name="connsiteX12" fmla="*/ 4030517 w 12192000"/>
              <a:gd name="connsiteY12" fmla="*/ 5751599 h 6099082"/>
              <a:gd name="connsiteX13" fmla="*/ 4015609 w 12192000"/>
              <a:gd name="connsiteY13" fmla="*/ 5770450 h 6099082"/>
              <a:gd name="connsiteX14" fmla="*/ 3996845 w 12192000"/>
              <a:gd name="connsiteY14" fmla="*/ 5780104 h 6099082"/>
              <a:gd name="connsiteX15" fmla="*/ 4030518 w 12192000"/>
              <a:gd name="connsiteY15" fmla="*/ 5751599 h 6099082"/>
              <a:gd name="connsiteX16" fmla="*/ 6245343 w 12192000"/>
              <a:gd name="connsiteY16" fmla="*/ 5736549 h 6099082"/>
              <a:gd name="connsiteX17" fmla="*/ 6274406 w 12192000"/>
              <a:gd name="connsiteY17" fmla="*/ 5743345 h 6099082"/>
              <a:gd name="connsiteX18" fmla="*/ 6291246 w 12192000"/>
              <a:gd name="connsiteY18" fmla="*/ 5749662 h 6099082"/>
              <a:gd name="connsiteX19" fmla="*/ 6291385 w 12192000"/>
              <a:gd name="connsiteY19" fmla="*/ 5749714 h 6099082"/>
              <a:gd name="connsiteX20" fmla="*/ 6306284 w 12192000"/>
              <a:gd name="connsiteY20" fmla="*/ 5755552 h 6099082"/>
              <a:gd name="connsiteX21" fmla="*/ 6308075 w 12192000"/>
              <a:gd name="connsiteY21" fmla="*/ 5755968 h 6099082"/>
              <a:gd name="connsiteX22" fmla="*/ 6313854 w 12192000"/>
              <a:gd name="connsiteY22" fmla="*/ 5758133 h 6099082"/>
              <a:gd name="connsiteX23" fmla="*/ 6337047 w 12192000"/>
              <a:gd name="connsiteY23" fmla="*/ 5762696 h 6099082"/>
              <a:gd name="connsiteX24" fmla="*/ 6308075 w 12192000"/>
              <a:gd name="connsiteY24" fmla="*/ 5755968 h 6099082"/>
              <a:gd name="connsiteX25" fmla="*/ 6291385 w 12192000"/>
              <a:gd name="connsiteY25" fmla="*/ 5749714 h 6099082"/>
              <a:gd name="connsiteX26" fmla="*/ 6276197 w 12192000"/>
              <a:gd name="connsiteY26" fmla="*/ 5743764 h 6099082"/>
              <a:gd name="connsiteX27" fmla="*/ 6274406 w 12192000"/>
              <a:gd name="connsiteY27" fmla="*/ 5743345 h 6099082"/>
              <a:gd name="connsiteX28" fmla="*/ 6268612 w 12192000"/>
              <a:gd name="connsiteY28" fmla="*/ 5741171 h 6099082"/>
              <a:gd name="connsiteX29" fmla="*/ 6245343 w 12192000"/>
              <a:gd name="connsiteY29" fmla="*/ 5736549 h 6099082"/>
              <a:gd name="connsiteX30" fmla="*/ 3871824 w 12192000"/>
              <a:gd name="connsiteY30" fmla="*/ 5726642 h 6099082"/>
              <a:gd name="connsiteX31" fmla="*/ 3908498 w 12192000"/>
              <a:gd name="connsiteY31" fmla="*/ 5756123 h 6099082"/>
              <a:gd name="connsiteX32" fmla="*/ 3908984 w 12192000"/>
              <a:gd name="connsiteY32" fmla="*/ 5756350 h 6099082"/>
              <a:gd name="connsiteX33" fmla="*/ 3908498 w 12192000"/>
              <a:gd name="connsiteY33" fmla="*/ 5756123 h 6099082"/>
              <a:gd name="connsiteX34" fmla="*/ 3871824 w 12192000"/>
              <a:gd name="connsiteY34" fmla="*/ 5726642 h 6099082"/>
              <a:gd name="connsiteX35" fmla="*/ 6558837 w 12192000"/>
              <a:gd name="connsiteY35" fmla="*/ 5706717 h 6099082"/>
              <a:gd name="connsiteX36" fmla="*/ 6529984 w 12192000"/>
              <a:gd name="connsiteY36" fmla="*/ 5708163 h 6099082"/>
              <a:gd name="connsiteX37" fmla="*/ 6589207 w 12192000"/>
              <a:gd name="connsiteY37" fmla="*/ 5711593 h 6099082"/>
              <a:gd name="connsiteX38" fmla="*/ 6558837 w 12192000"/>
              <a:gd name="connsiteY38" fmla="*/ 5706717 h 6099082"/>
              <a:gd name="connsiteX39" fmla="*/ 4834454 w 12192000"/>
              <a:gd name="connsiteY39" fmla="*/ 5646059 h 6099082"/>
              <a:gd name="connsiteX40" fmla="*/ 4883985 w 12192000"/>
              <a:gd name="connsiteY40" fmla="*/ 5670301 h 6099082"/>
              <a:gd name="connsiteX41" fmla="*/ 4858238 w 12192000"/>
              <a:gd name="connsiteY41" fmla="*/ 5663787 h 6099082"/>
              <a:gd name="connsiteX42" fmla="*/ 4834454 w 12192000"/>
              <a:gd name="connsiteY42" fmla="*/ 5646059 h 6099082"/>
              <a:gd name="connsiteX43" fmla="*/ 5056443 w 12192000"/>
              <a:gd name="connsiteY43" fmla="*/ 5643725 h 6099082"/>
              <a:gd name="connsiteX44" fmla="*/ 5072588 w 12192000"/>
              <a:gd name="connsiteY44" fmla="*/ 5644505 h 6099082"/>
              <a:gd name="connsiteX45" fmla="*/ 5089161 w 12192000"/>
              <a:gd name="connsiteY45" fmla="*/ 5653107 h 6099082"/>
              <a:gd name="connsiteX46" fmla="*/ 5056443 w 12192000"/>
              <a:gd name="connsiteY46" fmla="*/ 5643725 h 6099082"/>
              <a:gd name="connsiteX47" fmla="*/ 739852 w 12192000"/>
              <a:gd name="connsiteY47" fmla="*/ 5343843 h 6099082"/>
              <a:gd name="connsiteX48" fmla="*/ 724278 w 12192000"/>
              <a:gd name="connsiteY48" fmla="*/ 5365062 h 6099082"/>
              <a:gd name="connsiteX49" fmla="*/ 708621 w 12192000"/>
              <a:gd name="connsiteY49" fmla="*/ 5381222 h 6099082"/>
              <a:gd name="connsiteX50" fmla="*/ 691439 w 12192000"/>
              <a:gd name="connsiteY50" fmla="*/ 5386697 h 6099082"/>
              <a:gd name="connsiteX51" fmla="*/ 708622 w 12192000"/>
              <a:gd name="connsiteY51" fmla="*/ 5381222 h 6099082"/>
              <a:gd name="connsiteX52" fmla="*/ 724279 w 12192000"/>
              <a:gd name="connsiteY52" fmla="*/ 5365062 h 6099082"/>
              <a:gd name="connsiteX53" fmla="*/ 739852 w 12192000"/>
              <a:gd name="connsiteY53" fmla="*/ 5343843 h 6099082"/>
              <a:gd name="connsiteX54" fmla="*/ 8934151 w 12192000"/>
              <a:gd name="connsiteY54" fmla="*/ 5275333 h 6099082"/>
              <a:gd name="connsiteX55" fmla="*/ 8954249 w 12192000"/>
              <a:gd name="connsiteY55" fmla="*/ 5290264 h 6099082"/>
              <a:gd name="connsiteX56" fmla="*/ 8962389 w 12192000"/>
              <a:gd name="connsiteY56" fmla="*/ 5293563 h 6099082"/>
              <a:gd name="connsiteX57" fmla="*/ 8954250 w 12192000"/>
              <a:gd name="connsiteY57" fmla="*/ 5290264 h 6099082"/>
              <a:gd name="connsiteX58" fmla="*/ 8934151 w 12192000"/>
              <a:gd name="connsiteY58" fmla="*/ 5275333 h 6099082"/>
              <a:gd name="connsiteX59" fmla="*/ 2314816 w 12192000"/>
              <a:gd name="connsiteY59" fmla="*/ 5273737 h 6099082"/>
              <a:gd name="connsiteX60" fmla="*/ 2300909 w 12192000"/>
              <a:gd name="connsiteY60" fmla="*/ 5279143 h 6099082"/>
              <a:gd name="connsiteX61" fmla="*/ 2216515 w 12192000"/>
              <a:gd name="connsiteY61" fmla="*/ 5314887 h 6099082"/>
              <a:gd name="connsiteX62" fmla="*/ 2300910 w 12192000"/>
              <a:gd name="connsiteY62" fmla="*/ 5279143 h 6099082"/>
              <a:gd name="connsiteX63" fmla="*/ 1916629 w 12192000"/>
              <a:gd name="connsiteY63" fmla="*/ 5252000 h 6099082"/>
              <a:gd name="connsiteX64" fmla="*/ 1907132 w 12192000"/>
              <a:gd name="connsiteY64" fmla="*/ 5255330 h 6099082"/>
              <a:gd name="connsiteX65" fmla="*/ 1866619 w 12192000"/>
              <a:gd name="connsiteY65" fmla="*/ 5265015 h 6099082"/>
              <a:gd name="connsiteX66" fmla="*/ 1907133 w 12192000"/>
              <a:gd name="connsiteY66" fmla="*/ 5255330 h 6099082"/>
              <a:gd name="connsiteX67" fmla="*/ 2058204 w 12192000"/>
              <a:gd name="connsiteY67" fmla="*/ 5241232 h 6099082"/>
              <a:gd name="connsiteX68" fmla="*/ 2108194 w 12192000"/>
              <a:gd name="connsiteY68" fmla="*/ 5255939 h 6099082"/>
              <a:gd name="connsiteX69" fmla="*/ 2058204 w 12192000"/>
              <a:gd name="connsiteY69" fmla="*/ 5241232 h 6099082"/>
              <a:gd name="connsiteX70" fmla="*/ 0 w 12192000"/>
              <a:gd name="connsiteY70" fmla="*/ 0 h 6099082"/>
              <a:gd name="connsiteX71" fmla="*/ 12191456 w 12192000"/>
              <a:gd name="connsiteY71" fmla="*/ 0 h 6099082"/>
              <a:gd name="connsiteX72" fmla="*/ 12191456 w 12192000"/>
              <a:gd name="connsiteY72" fmla="*/ 873938 h 6099082"/>
              <a:gd name="connsiteX73" fmla="*/ 12192000 w 12192000"/>
              <a:gd name="connsiteY73" fmla="*/ 873938 h 6099082"/>
              <a:gd name="connsiteX74" fmla="*/ 12192000 w 12192000"/>
              <a:gd name="connsiteY74" fmla="*/ 3249107 h 6099082"/>
              <a:gd name="connsiteX75" fmla="*/ 12192000 w 12192000"/>
              <a:gd name="connsiteY75" fmla="*/ 3283970 h 6099082"/>
              <a:gd name="connsiteX76" fmla="*/ 12192000 w 12192000"/>
              <a:gd name="connsiteY76" fmla="*/ 3681702 h 6099082"/>
              <a:gd name="connsiteX77" fmla="*/ 12160947 w 12192000"/>
              <a:gd name="connsiteY77" fmla="*/ 3710323 h 6099082"/>
              <a:gd name="connsiteX78" fmla="*/ 12026448 w 12192000"/>
              <a:gd name="connsiteY78" fmla="*/ 3770523 h 6099082"/>
              <a:gd name="connsiteX79" fmla="*/ 11986443 w 12192000"/>
              <a:gd name="connsiteY79" fmla="*/ 3786526 h 6099082"/>
              <a:gd name="connsiteX80" fmla="*/ 11821656 w 12192000"/>
              <a:gd name="connsiteY80" fmla="*/ 3889591 h 6099082"/>
              <a:gd name="connsiteX81" fmla="*/ 11672489 w 12192000"/>
              <a:gd name="connsiteY81" fmla="*/ 4017039 h 6099082"/>
              <a:gd name="connsiteX82" fmla="*/ 11562947 w 12192000"/>
              <a:gd name="connsiteY82" fmla="*/ 4168300 h 6099082"/>
              <a:gd name="connsiteX83" fmla="*/ 11532275 w 12192000"/>
              <a:gd name="connsiteY83" fmla="*/ 4204307 h 6099082"/>
              <a:gd name="connsiteX84" fmla="*/ 11448453 w 12192000"/>
              <a:gd name="connsiteY84" fmla="*/ 4249457 h 6099082"/>
              <a:gd name="connsiteX85" fmla="*/ 11374346 w 12192000"/>
              <a:gd name="connsiteY85" fmla="*/ 4283366 h 6099082"/>
              <a:gd name="connsiteX86" fmla="*/ 11320623 w 12192000"/>
              <a:gd name="connsiteY86" fmla="*/ 4320897 h 6099082"/>
              <a:gd name="connsiteX87" fmla="*/ 11275283 w 12192000"/>
              <a:gd name="connsiteY87" fmla="*/ 4355378 h 6099082"/>
              <a:gd name="connsiteX88" fmla="*/ 11172600 w 12192000"/>
              <a:gd name="connsiteY88" fmla="*/ 4444536 h 6099082"/>
              <a:gd name="connsiteX89" fmla="*/ 11058869 w 12192000"/>
              <a:gd name="connsiteY89" fmla="*/ 4519786 h 6099082"/>
              <a:gd name="connsiteX90" fmla="*/ 10967423 w 12192000"/>
              <a:gd name="connsiteY90" fmla="*/ 4611991 h 6099082"/>
              <a:gd name="connsiteX91" fmla="*/ 10929704 w 12192000"/>
              <a:gd name="connsiteY91" fmla="*/ 4661903 h 6099082"/>
              <a:gd name="connsiteX92" fmla="*/ 10850453 w 12192000"/>
              <a:gd name="connsiteY92" fmla="*/ 4696003 h 6099082"/>
              <a:gd name="connsiteX93" fmla="*/ 10764534 w 12192000"/>
              <a:gd name="connsiteY93" fmla="*/ 4749345 h 6099082"/>
              <a:gd name="connsiteX94" fmla="*/ 10703573 w 12192000"/>
              <a:gd name="connsiteY94" fmla="*/ 4802305 h 6099082"/>
              <a:gd name="connsiteX95" fmla="*/ 10656519 w 12192000"/>
              <a:gd name="connsiteY95" fmla="*/ 4837740 h 6099082"/>
              <a:gd name="connsiteX96" fmla="*/ 10590031 w 12192000"/>
              <a:gd name="connsiteY96" fmla="*/ 4873366 h 6099082"/>
              <a:gd name="connsiteX97" fmla="*/ 10523354 w 12192000"/>
              <a:gd name="connsiteY97" fmla="*/ 4920039 h 6099082"/>
              <a:gd name="connsiteX98" fmla="*/ 10490969 w 12192000"/>
              <a:gd name="connsiteY98" fmla="*/ 4948806 h 6099082"/>
              <a:gd name="connsiteX99" fmla="*/ 10428291 w 12192000"/>
              <a:gd name="connsiteY99" fmla="*/ 4996622 h 6099082"/>
              <a:gd name="connsiteX100" fmla="*/ 10363709 w 12192000"/>
              <a:gd name="connsiteY100" fmla="*/ 5041201 h 6099082"/>
              <a:gd name="connsiteX101" fmla="*/ 10242357 w 12192000"/>
              <a:gd name="connsiteY101" fmla="*/ 5092257 h 6099082"/>
              <a:gd name="connsiteX102" fmla="*/ 10131863 w 12192000"/>
              <a:gd name="connsiteY102" fmla="*/ 5167315 h 6099082"/>
              <a:gd name="connsiteX103" fmla="*/ 10044230 w 12192000"/>
              <a:gd name="connsiteY103" fmla="*/ 5222182 h 6099082"/>
              <a:gd name="connsiteX104" fmla="*/ 9993175 w 12192000"/>
              <a:gd name="connsiteY104" fmla="*/ 5258189 h 6099082"/>
              <a:gd name="connsiteX105" fmla="*/ 9899446 w 12192000"/>
              <a:gd name="connsiteY105" fmla="*/ 5338582 h 6099082"/>
              <a:gd name="connsiteX106" fmla="*/ 9754088 w 12192000"/>
              <a:gd name="connsiteY106" fmla="*/ 5423166 h 6099082"/>
              <a:gd name="connsiteX107" fmla="*/ 9666265 w 12192000"/>
              <a:gd name="connsiteY107" fmla="*/ 5468888 h 6099082"/>
              <a:gd name="connsiteX108" fmla="*/ 9477283 w 12192000"/>
              <a:gd name="connsiteY108" fmla="*/ 5537851 h 6099082"/>
              <a:gd name="connsiteX109" fmla="*/ 9416321 w 12192000"/>
              <a:gd name="connsiteY109" fmla="*/ 5562426 h 6099082"/>
              <a:gd name="connsiteX110" fmla="*/ 9346597 w 12192000"/>
              <a:gd name="connsiteY110" fmla="*/ 5578619 h 6099082"/>
              <a:gd name="connsiteX111" fmla="*/ 9234579 w 12192000"/>
              <a:gd name="connsiteY111" fmla="*/ 5616911 h 6099082"/>
              <a:gd name="connsiteX112" fmla="*/ 9015878 w 12192000"/>
              <a:gd name="connsiteY112" fmla="*/ 5682826 h 6099082"/>
              <a:gd name="connsiteX113" fmla="*/ 8967871 w 12192000"/>
              <a:gd name="connsiteY113" fmla="*/ 5692923 h 6099082"/>
              <a:gd name="connsiteX114" fmla="*/ 8845565 w 12192000"/>
              <a:gd name="connsiteY114" fmla="*/ 5735407 h 6099082"/>
              <a:gd name="connsiteX115" fmla="*/ 8772219 w 12192000"/>
              <a:gd name="connsiteY115" fmla="*/ 5763982 h 6099082"/>
              <a:gd name="connsiteX116" fmla="*/ 8711448 w 12192000"/>
              <a:gd name="connsiteY116" fmla="*/ 5780366 h 6099082"/>
              <a:gd name="connsiteX117" fmla="*/ 8657726 w 12192000"/>
              <a:gd name="connsiteY117" fmla="*/ 5787986 h 6099082"/>
              <a:gd name="connsiteX118" fmla="*/ 8516369 w 12192000"/>
              <a:gd name="connsiteY118" fmla="*/ 5825705 h 6099082"/>
              <a:gd name="connsiteX119" fmla="*/ 8459979 w 12192000"/>
              <a:gd name="connsiteY119" fmla="*/ 5840566 h 6099082"/>
              <a:gd name="connsiteX120" fmla="*/ 8313671 w 12192000"/>
              <a:gd name="connsiteY120" fmla="*/ 5891622 h 6099082"/>
              <a:gd name="connsiteX121" fmla="*/ 8189651 w 12192000"/>
              <a:gd name="connsiteY121" fmla="*/ 5925341 h 6099082"/>
              <a:gd name="connsiteX122" fmla="*/ 8137835 w 12192000"/>
              <a:gd name="connsiteY122" fmla="*/ 5941534 h 6099082"/>
              <a:gd name="connsiteX123" fmla="*/ 8019339 w 12192000"/>
              <a:gd name="connsiteY123" fmla="*/ 5968586 h 6099082"/>
              <a:gd name="connsiteX124" fmla="*/ 7952280 w 12192000"/>
              <a:gd name="connsiteY124" fmla="*/ 5987637 h 6099082"/>
              <a:gd name="connsiteX125" fmla="*/ 7788636 w 12192000"/>
              <a:gd name="connsiteY125" fmla="*/ 6009163 h 6099082"/>
              <a:gd name="connsiteX126" fmla="*/ 7619655 w 12192000"/>
              <a:gd name="connsiteY126" fmla="*/ 6029928 h 6099082"/>
              <a:gd name="connsiteX127" fmla="*/ 7526880 w 12192000"/>
              <a:gd name="connsiteY127" fmla="*/ 6036786 h 6099082"/>
              <a:gd name="connsiteX128" fmla="*/ 7445916 w 12192000"/>
              <a:gd name="connsiteY128" fmla="*/ 6047647 h 6099082"/>
              <a:gd name="connsiteX129" fmla="*/ 7375428 w 12192000"/>
              <a:gd name="connsiteY129" fmla="*/ 6054505 h 6099082"/>
              <a:gd name="connsiteX130" fmla="*/ 7263220 w 12192000"/>
              <a:gd name="connsiteY130" fmla="*/ 6068411 h 6099082"/>
              <a:gd name="connsiteX131" fmla="*/ 7216547 w 12192000"/>
              <a:gd name="connsiteY131" fmla="*/ 6072032 h 6099082"/>
              <a:gd name="connsiteX132" fmla="*/ 7106432 w 12192000"/>
              <a:gd name="connsiteY132" fmla="*/ 6071840 h 6099082"/>
              <a:gd name="connsiteX133" fmla="*/ 7068141 w 12192000"/>
              <a:gd name="connsiteY133" fmla="*/ 6069936 h 6099082"/>
              <a:gd name="connsiteX134" fmla="*/ 6994415 w 12192000"/>
              <a:gd name="connsiteY134" fmla="*/ 6046313 h 6099082"/>
              <a:gd name="connsiteX135" fmla="*/ 6985653 w 12192000"/>
              <a:gd name="connsiteY135" fmla="*/ 6044599 h 6099082"/>
              <a:gd name="connsiteX136" fmla="*/ 6937263 w 12192000"/>
              <a:gd name="connsiteY136" fmla="*/ 6035263 h 6099082"/>
              <a:gd name="connsiteX137" fmla="*/ 6910782 w 12192000"/>
              <a:gd name="connsiteY137" fmla="*/ 6032214 h 6099082"/>
              <a:gd name="connsiteX138" fmla="*/ 6810195 w 12192000"/>
              <a:gd name="connsiteY138" fmla="*/ 6012784 h 6099082"/>
              <a:gd name="connsiteX139" fmla="*/ 6752283 w 12192000"/>
              <a:gd name="connsiteY139" fmla="*/ 6003639 h 6099082"/>
              <a:gd name="connsiteX140" fmla="*/ 6705417 w 12192000"/>
              <a:gd name="connsiteY140" fmla="*/ 6004974 h 6099082"/>
              <a:gd name="connsiteX141" fmla="*/ 6623118 w 12192000"/>
              <a:gd name="connsiteY141" fmla="*/ 6006687 h 6099082"/>
              <a:gd name="connsiteX142" fmla="*/ 6596828 w 12192000"/>
              <a:gd name="connsiteY142" fmla="*/ 6011070 h 6099082"/>
              <a:gd name="connsiteX143" fmla="*/ 6477951 w 12192000"/>
              <a:gd name="connsiteY143" fmla="*/ 5998495 h 6099082"/>
              <a:gd name="connsiteX144" fmla="*/ 6410131 w 12192000"/>
              <a:gd name="connsiteY144" fmla="*/ 5997543 h 6099082"/>
              <a:gd name="connsiteX145" fmla="*/ 6333739 w 12192000"/>
              <a:gd name="connsiteY145" fmla="*/ 5981920 h 6099082"/>
              <a:gd name="connsiteX146" fmla="*/ 6311449 w 12192000"/>
              <a:gd name="connsiteY146" fmla="*/ 5982682 h 6099082"/>
              <a:gd name="connsiteX147" fmla="*/ 6286493 w 12192000"/>
              <a:gd name="connsiteY147" fmla="*/ 5984017 h 6099082"/>
              <a:gd name="connsiteX148" fmla="*/ 6209909 w 12192000"/>
              <a:gd name="connsiteY148" fmla="*/ 5985161 h 6099082"/>
              <a:gd name="connsiteX149" fmla="*/ 6163424 w 12192000"/>
              <a:gd name="connsiteY149" fmla="*/ 5990874 h 6099082"/>
              <a:gd name="connsiteX150" fmla="*/ 6074841 w 12192000"/>
              <a:gd name="connsiteY150" fmla="*/ 5987447 h 6099082"/>
              <a:gd name="connsiteX151" fmla="*/ 6042072 w 12192000"/>
              <a:gd name="connsiteY151" fmla="*/ 5992399 h 6099082"/>
              <a:gd name="connsiteX152" fmla="*/ 5959204 w 12192000"/>
              <a:gd name="connsiteY152" fmla="*/ 5992971 h 6099082"/>
              <a:gd name="connsiteX153" fmla="*/ 5884905 w 12192000"/>
              <a:gd name="connsiteY153" fmla="*/ 5990113 h 6099082"/>
              <a:gd name="connsiteX154" fmla="*/ 5813275 w 12192000"/>
              <a:gd name="connsiteY154" fmla="*/ 5991637 h 6099082"/>
              <a:gd name="connsiteX155" fmla="*/ 5762029 w 12192000"/>
              <a:gd name="connsiteY155" fmla="*/ 5997923 h 6099082"/>
              <a:gd name="connsiteX156" fmla="*/ 5706401 w 12192000"/>
              <a:gd name="connsiteY156" fmla="*/ 6001734 h 6099082"/>
              <a:gd name="connsiteX157" fmla="*/ 5553045 w 12192000"/>
              <a:gd name="connsiteY157" fmla="*/ 6024403 h 6099082"/>
              <a:gd name="connsiteX158" fmla="*/ 5524660 w 12192000"/>
              <a:gd name="connsiteY158" fmla="*/ 6018880 h 6099082"/>
              <a:gd name="connsiteX159" fmla="*/ 5363491 w 12192000"/>
              <a:gd name="connsiteY159" fmla="*/ 6013736 h 6099082"/>
              <a:gd name="connsiteX160" fmla="*/ 5328437 w 12192000"/>
              <a:gd name="connsiteY160" fmla="*/ 6014118 h 6099082"/>
              <a:gd name="connsiteX161" fmla="*/ 5234326 w 12192000"/>
              <a:gd name="connsiteY161" fmla="*/ 5991637 h 6099082"/>
              <a:gd name="connsiteX162" fmla="*/ 5089161 w 12192000"/>
              <a:gd name="connsiteY162" fmla="*/ 6027262 h 6099082"/>
              <a:gd name="connsiteX163" fmla="*/ 4953328 w 12192000"/>
              <a:gd name="connsiteY163" fmla="*/ 6071840 h 6099082"/>
              <a:gd name="connsiteX164" fmla="*/ 4936184 w 12192000"/>
              <a:gd name="connsiteY164" fmla="*/ 6077555 h 6099082"/>
              <a:gd name="connsiteX165" fmla="*/ 4887414 w 12192000"/>
              <a:gd name="connsiteY165" fmla="*/ 6087272 h 6099082"/>
              <a:gd name="connsiteX166" fmla="*/ 4827024 w 12192000"/>
              <a:gd name="connsiteY166" fmla="*/ 6090701 h 6099082"/>
              <a:gd name="connsiteX167" fmla="*/ 4750439 w 12192000"/>
              <a:gd name="connsiteY167" fmla="*/ 6099082 h 6099082"/>
              <a:gd name="connsiteX168" fmla="*/ 4689097 w 12192000"/>
              <a:gd name="connsiteY168" fmla="*/ 6088605 h 6099082"/>
              <a:gd name="connsiteX169" fmla="*/ 4603368 w 12192000"/>
              <a:gd name="connsiteY169" fmla="*/ 6072984 h 6099082"/>
              <a:gd name="connsiteX170" fmla="*/ 4522595 w 12192000"/>
              <a:gd name="connsiteY170" fmla="*/ 6058123 h 6099082"/>
              <a:gd name="connsiteX171" fmla="*/ 4497067 w 12192000"/>
              <a:gd name="connsiteY171" fmla="*/ 6075649 h 6099082"/>
              <a:gd name="connsiteX172" fmla="*/ 4457632 w 12192000"/>
              <a:gd name="connsiteY172" fmla="*/ 6090890 h 6099082"/>
              <a:gd name="connsiteX173" fmla="*/ 4413816 w 12192000"/>
              <a:gd name="connsiteY173" fmla="*/ 6072601 h 6099082"/>
              <a:gd name="connsiteX174" fmla="*/ 4311323 w 12192000"/>
              <a:gd name="connsiteY174" fmla="*/ 6034693 h 6099082"/>
              <a:gd name="connsiteX175" fmla="*/ 4246551 w 12192000"/>
              <a:gd name="connsiteY175" fmla="*/ 6032976 h 6099082"/>
              <a:gd name="connsiteX176" fmla="*/ 4105766 w 12192000"/>
              <a:gd name="connsiteY176" fmla="*/ 6016784 h 6099082"/>
              <a:gd name="connsiteX177" fmla="*/ 4013753 w 12192000"/>
              <a:gd name="connsiteY177" fmla="*/ 5993733 h 6099082"/>
              <a:gd name="connsiteX178" fmla="*/ 3947648 w 12192000"/>
              <a:gd name="connsiteY178" fmla="*/ 5967634 h 6099082"/>
              <a:gd name="connsiteX179" fmla="*/ 3852966 w 12192000"/>
              <a:gd name="connsiteY179" fmla="*/ 5933533 h 6099082"/>
              <a:gd name="connsiteX180" fmla="*/ 3757902 w 12192000"/>
              <a:gd name="connsiteY180" fmla="*/ 5915816 h 6099082"/>
              <a:gd name="connsiteX181" fmla="*/ 3689131 w 12192000"/>
              <a:gd name="connsiteY181" fmla="*/ 5893526 h 6099082"/>
              <a:gd name="connsiteX182" fmla="*/ 3605116 w 12192000"/>
              <a:gd name="connsiteY182" fmla="*/ 5878285 h 6099082"/>
              <a:gd name="connsiteX183" fmla="*/ 3534629 w 12192000"/>
              <a:gd name="connsiteY183" fmla="*/ 5877715 h 6099082"/>
              <a:gd name="connsiteX184" fmla="*/ 3424135 w 12192000"/>
              <a:gd name="connsiteY184" fmla="*/ 5880382 h 6099082"/>
              <a:gd name="connsiteX185" fmla="*/ 3288877 w 12192000"/>
              <a:gd name="connsiteY185" fmla="*/ 5834280 h 6099082"/>
              <a:gd name="connsiteX186" fmla="*/ 3234202 w 12192000"/>
              <a:gd name="connsiteY186" fmla="*/ 5823991 h 6099082"/>
              <a:gd name="connsiteX187" fmla="*/ 3182763 w 12192000"/>
              <a:gd name="connsiteY187" fmla="*/ 5819229 h 6099082"/>
              <a:gd name="connsiteX188" fmla="*/ 3073604 w 12192000"/>
              <a:gd name="connsiteY188" fmla="*/ 5788558 h 6099082"/>
              <a:gd name="connsiteX189" fmla="*/ 3029216 w 12192000"/>
              <a:gd name="connsiteY189" fmla="*/ 5778459 h 6099082"/>
              <a:gd name="connsiteX190" fmla="*/ 2967110 w 12192000"/>
              <a:gd name="connsiteY190" fmla="*/ 5778651 h 6099082"/>
              <a:gd name="connsiteX191" fmla="*/ 2854140 w 12192000"/>
              <a:gd name="connsiteY191" fmla="*/ 5764553 h 6099082"/>
              <a:gd name="connsiteX192" fmla="*/ 2741360 w 12192000"/>
              <a:gd name="connsiteY192" fmla="*/ 5723403 h 6099082"/>
              <a:gd name="connsiteX193" fmla="*/ 2693543 w 12192000"/>
              <a:gd name="connsiteY193" fmla="*/ 5727405 h 6099082"/>
              <a:gd name="connsiteX194" fmla="*/ 2676398 w 12192000"/>
              <a:gd name="connsiteY194" fmla="*/ 5726453 h 6099082"/>
              <a:gd name="connsiteX195" fmla="*/ 2522279 w 12192000"/>
              <a:gd name="connsiteY195" fmla="*/ 5703782 h 6099082"/>
              <a:gd name="connsiteX196" fmla="*/ 2506847 w 12192000"/>
              <a:gd name="connsiteY196" fmla="*/ 5701305 h 6099082"/>
              <a:gd name="connsiteX197" fmla="*/ 2434456 w 12192000"/>
              <a:gd name="connsiteY197" fmla="*/ 5681112 h 6099082"/>
              <a:gd name="connsiteX198" fmla="*/ 2251948 w 12192000"/>
              <a:gd name="connsiteY198" fmla="*/ 5668538 h 6099082"/>
              <a:gd name="connsiteX199" fmla="*/ 2240710 w 12192000"/>
              <a:gd name="connsiteY199" fmla="*/ 5667014 h 6099082"/>
              <a:gd name="connsiteX200" fmla="*/ 2179556 w 12192000"/>
              <a:gd name="connsiteY200" fmla="*/ 5677111 h 6099082"/>
              <a:gd name="connsiteX201" fmla="*/ 2149267 w 12192000"/>
              <a:gd name="connsiteY201" fmla="*/ 5691399 h 6099082"/>
              <a:gd name="connsiteX202" fmla="*/ 2102021 w 12192000"/>
              <a:gd name="connsiteY202" fmla="*/ 5706259 h 6099082"/>
              <a:gd name="connsiteX203" fmla="*/ 2054013 w 12192000"/>
              <a:gd name="connsiteY203" fmla="*/ 5711784 h 6099082"/>
              <a:gd name="connsiteX204" fmla="*/ 1973429 w 12192000"/>
              <a:gd name="connsiteY204" fmla="*/ 5689303 h 6099082"/>
              <a:gd name="connsiteX205" fmla="*/ 1944092 w 12192000"/>
              <a:gd name="connsiteY205" fmla="*/ 5687017 h 6099082"/>
              <a:gd name="connsiteX206" fmla="*/ 1878748 w 12192000"/>
              <a:gd name="connsiteY206" fmla="*/ 5676159 h 6099082"/>
              <a:gd name="connsiteX207" fmla="*/ 1821596 w 12192000"/>
              <a:gd name="connsiteY207" fmla="*/ 5676920 h 6099082"/>
              <a:gd name="connsiteX208" fmla="*/ 1775684 w 12192000"/>
              <a:gd name="connsiteY208" fmla="*/ 5694257 h 6099082"/>
              <a:gd name="connsiteX209" fmla="*/ 1709006 w 12192000"/>
              <a:gd name="connsiteY209" fmla="*/ 5697685 h 6099082"/>
              <a:gd name="connsiteX210" fmla="*/ 1665950 w 12192000"/>
              <a:gd name="connsiteY210" fmla="*/ 5685113 h 6099082"/>
              <a:gd name="connsiteX211" fmla="*/ 1657188 w 12192000"/>
              <a:gd name="connsiteY211" fmla="*/ 5683399 h 6099082"/>
              <a:gd name="connsiteX212" fmla="*/ 1544598 w 12192000"/>
              <a:gd name="connsiteY212" fmla="*/ 5682634 h 6099082"/>
              <a:gd name="connsiteX213" fmla="*/ 1404006 w 12192000"/>
              <a:gd name="connsiteY213" fmla="*/ 5720546 h 6099082"/>
              <a:gd name="connsiteX214" fmla="*/ 1380762 w 12192000"/>
              <a:gd name="connsiteY214" fmla="*/ 5728549 h 6099082"/>
              <a:gd name="connsiteX215" fmla="*/ 1267411 w 12192000"/>
              <a:gd name="connsiteY215" fmla="*/ 5742455 h 6099082"/>
              <a:gd name="connsiteX216" fmla="*/ 1206641 w 12192000"/>
              <a:gd name="connsiteY216" fmla="*/ 5756553 h 6099082"/>
              <a:gd name="connsiteX217" fmla="*/ 1162823 w 12192000"/>
              <a:gd name="connsiteY217" fmla="*/ 5757315 h 6099082"/>
              <a:gd name="connsiteX218" fmla="*/ 1109865 w 12192000"/>
              <a:gd name="connsiteY218" fmla="*/ 5782270 h 6099082"/>
              <a:gd name="connsiteX219" fmla="*/ 1092527 w 12192000"/>
              <a:gd name="connsiteY219" fmla="*/ 5793130 h 6099082"/>
              <a:gd name="connsiteX220" fmla="*/ 1071762 w 12192000"/>
              <a:gd name="connsiteY220" fmla="*/ 5799607 h 6099082"/>
              <a:gd name="connsiteX221" fmla="*/ 977653 w 12192000"/>
              <a:gd name="connsiteY221" fmla="*/ 5820182 h 6099082"/>
              <a:gd name="connsiteX222" fmla="*/ 960887 w 12192000"/>
              <a:gd name="connsiteY222" fmla="*/ 5831801 h 6099082"/>
              <a:gd name="connsiteX223" fmla="*/ 949646 w 12192000"/>
              <a:gd name="connsiteY223" fmla="*/ 5839042 h 6099082"/>
              <a:gd name="connsiteX224" fmla="*/ 858205 w 12192000"/>
              <a:gd name="connsiteY224" fmla="*/ 5851234 h 6099082"/>
              <a:gd name="connsiteX225" fmla="*/ 801053 w 12192000"/>
              <a:gd name="connsiteY225" fmla="*/ 5885715 h 6099082"/>
              <a:gd name="connsiteX226" fmla="*/ 785432 w 12192000"/>
              <a:gd name="connsiteY226" fmla="*/ 5900384 h 6099082"/>
              <a:gd name="connsiteX227" fmla="*/ 730754 w 12192000"/>
              <a:gd name="connsiteY227" fmla="*/ 5922482 h 6099082"/>
              <a:gd name="connsiteX228" fmla="*/ 546917 w 12192000"/>
              <a:gd name="connsiteY228" fmla="*/ 5964966 h 6099082"/>
              <a:gd name="connsiteX229" fmla="*/ 494337 w 12192000"/>
              <a:gd name="connsiteY229" fmla="*/ 5949915 h 6099082"/>
              <a:gd name="connsiteX230" fmla="*/ 394511 w 12192000"/>
              <a:gd name="connsiteY230" fmla="*/ 5990303 h 6099082"/>
              <a:gd name="connsiteX231" fmla="*/ 307259 w 12192000"/>
              <a:gd name="connsiteY231" fmla="*/ 6013163 h 6099082"/>
              <a:gd name="connsiteX232" fmla="*/ 274873 w 12192000"/>
              <a:gd name="connsiteY232" fmla="*/ 6018690 h 6099082"/>
              <a:gd name="connsiteX233" fmla="*/ 172384 w 12192000"/>
              <a:gd name="connsiteY233" fmla="*/ 6028786 h 6099082"/>
              <a:gd name="connsiteX234" fmla="*/ 119613 w 12192000"/>
              <a:gd name="connsiteY234" fmla="*/ 6051647 h 6099082"/>
              <a:gd name="connsiteX235" fmla="*/ 61197 w 12192000"/>
              <a:gd name="connsiteY235" fmla="*/ 6069150 h 6099082"/>
              <a:gd name="connsiteX236" fmla="*/ 544 w 12192000"/>
              <a:gd name="connsiteY236" fmla="*/ 6073921 h 6099082"/>
              <a:gd name="connsiteX237" fmla="*/ 544 w 12192000"/>
              <a:gd name="connsiteY237" fmla="*/ 5946682 h 6099082"/>
              <a:gd name="connsiteX238" fmla="*/ 0 w 12192000"/>
              <a:gd name="connsiteY238" fmla="*/ 5946682 h 6099082"/>
              <a:gd name="connsiteX239" fmla="*/ 0 w 12192000"/>
              <a:gd name="connsiteY239" fmla="*/ 1335314 h 6099082"/>
              <a:gd name="connsiteX240" fmla="*/ 0 w 12192000"/>
              <a:gd name="connsiteY240" fmla="*/ 873938 h 609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12192000" h="6099082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6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4" y="5758133"/>
                </a:lnTo>
                <a:cubicBezTo>
                  <a:pt x="6321454" y="5760521"/>
                  <a:pt x="6329151" y="5762258"/>
                  <a:pt x="6337047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2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3871824" y="5726642"/>
                </a:moveTo>
                <a:cubicBezTo>
                  <a:pt x="3883350" y="5738834"/>
                  <a:pt x="3895591" y="5748360"/>
                  <a:pt x="3908498" y="5756123"/>
                </a:cubicBezTo>
                <a:lnTo>
                  <a:pt x="3908984" y="5756350"/>
                </a:lnTo>
                <a:lnTo>
                  <a:pt x="3908498" y="5756123"/>
                </a:lnTo>
                <a:cubicBezTo>
                  <a:pt x="3895591" y="5748360"/>
                  <a:pt x="3883351" y="5738834"/>
                  <a:pt x="3871824" y="5726642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5" y="5670301"/>
                </a:cubicBezTo>
                <a:lnTo>
                  <a:pt x="4858238" y="5663787"/>
                </a:lnTo>
                <a:cubicBezTo>
                  <a:pt x="4849944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89" y="5648726"/>
                  <a:pt x="5089161" y="5653107"/>
                </a:cubicBezTo>
                <a:cubicBezTo>
                  <a:pt x="5078018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4" y="5990874"/>
                </a:cubicBezTo>
                <a:cubicBezTo>
                  <a:pt x="6133897" y="5985351"/>
                  <a:pt x="6104368" y="5997733"/>
                  <a:pt x="6074841" y="5987447"/>
                </a:cubicBezTo>
                <a:cubicBezTo>
                  <a:pt x="6065695" y="5984399"/>
                  <a:pt x="6053123" y="5992019"/>
                  <a:pt x="6042072" y="5992399"/>
                </a:cubicBezTo>
                <a:cubicBezTo>
                  <a:pt x="6014449" y="5993351"/>
                  <a:pt x="5986827" y="5993161"/>
                  <a:pt x="5959204" y="5992971"/>
                </a:cubicBezTo>
                <a:cubicBezTo>
                  <a:pt x="5934437" y="5992781"/>
                  <a:pt x="5908718" y="5995447"/>
                  <a:pt x="5884905" y="5990113"/>
                </a:cubicBezTo>
                <a:cubicBezTo>
                  <a:pt x="5859949" y="5984399"/>
                  <a:pt x="5837470" y="5985161"/>
                  <a:pt x="5813275" y="5991637"/>
                </a:cubicBezTo>
                <a:cubicBezTo>
                  <a:pt x="5796701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3" y="6024403"/>
                  <a:pt x="5553045" y="6024403"/>
                </a:cubicBezTo>
                <a:cubicBezTo>
                  <a:pt x="5543518" y="6024403"/>
                  <a:pt x="5533801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49" y="6016022"/>
                  <a:pt x="5339677" y="6016403"/>
                  <a:pt x="5328437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1" y="6027262"/>
                </a:cubicBezTo>
                <a:cubicBezTo>
                  <a:pt x="5044391" y="6043455"/>
                  <a:pt x="5006291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4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01305" y="6092986"/>
                  <a:pt x="4775968" y="6099082"/>
                  <a:pt x="4750439" y="6099082"/>
                </a:cubicBezTo>
                <a:cubicBezTo>
                  <a:pt x="4729865" y="6099082"/>
                  <a:pt x="4709480" y="6092034"/>
                  <a:pt x="4689097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5" y="6058123"/>
                </a:cubicBezTo>
                <a:cubicBezTo>
                  <a:pt x="4513260" y="6059457"/>
                  <a:pt x="4501257" y="6067459"/>
                  <a:pt x="4497067" y="6075649"/>
                </a:cubicBezTo>
                <a:cubicBezTo>
                  <a:pt x="4487731" y="6093938"/>
                  <a:pt x="4474968" y="6097178"/>
                  <a:pt x="4457632" y="6090890"/>
                </a:cubicBezTo>
                <a:cubicBezTo>
                  <a:pt x="4442581" y="6085555"/>
                  <a:pt x="4424103" y="6082890"/>
                  <a:pt x="4413816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5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ln>
            <a:noFill/>
          </a:ln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E12D6AD-7096-45BB-9C02-468B2704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" y="3296010"/>
            <a:ext cx="12191456" cy="2849975"/>
          </a:xfrm>
          <a:custGeom>
            <a:avLst/>
            <a:gdLst>
              <a:gd name="connsiteX0" fmla="*/ 6095524 w 6095524"/>
              <a:gd name="connsiteY0" fmla="*/ 0 h 1424940"/>
              <a:gd name="connsiteX1" fmla="*/ 6095524 w 6095524"/>
              <a:gd name="connsiteY1" fmla="*/ 17431 h 1424940"/>
              <a:gd name="connsiteX2" fmla="*/ 6095524 w 6095524"/>
              <a:gd name="connsiteY2" fmla="*/ 216290 h 1424940"/>
              <a:gd name="connsiteX3" fmla="*/ 6079998 w 6095524"/>
              <a:gd name="connsiteY3" fmla="*/ 230600 h 1424940"/>
              <a:gd name="connsiteX4" fmla="*/ 6012751 w 6095524"/>
              <a:gd name="connsiteY4" fmla="*/ 260699 h 1424940"/>
              <a:gd name="connsiteX5" fmla="*/ 5992749 w 6095524"/>
              <a:gd name="connsiteY5" fmla="*/ 268700 h 1424940"/>
              <a:gd name="connsiteX6" fmla="*/ 5910358 w 6095524"/>
              <a:gd name="connsiteY6" fmla="*/ 320231 h 1424940"/>
              <a:gd name="connsiteX7" fmla="*/ 5835777 w 6095524"/>
              <a:gd name="connsiteY7" fmla="*/ 383953 h 1424940"/>
              <a:gd name="connsiteX8" fmla="*/ 5781008 w 6095524"/>
              <a:gd name="connsiteY8" fmla="*/ 459581 h 1424940"/>
              <a:gd name="connsiteX9" fmla="*/ 5765673 w 6095524"/>
              <a:gd name="connsiteY9" fmla="*/ 477584 h 1424940"/>
              <a:gd name="connsiteX10" fmla="*/ 5723763 w 6095524"/>
              <a:gd name="connsiteY10" fmla="*/ 500158 h 1424940"/>
              <a:gd name="connsiteX11" fmla="*/ 5686711 w 6095524"/>
              <a:gd name="connsiteY11" fmla="*/ 517112 h 1424940"/>
              <a:gd name="connsiteX12" fmla="*/ 5659850 w 6095524"/>
              <a:gd name="connsiteY12" fmla="*/ 535877 h 1424940"/>
              <a:gd name="connsiteX13" fmla="*/ 5637181 w 6095524"/>
              <a:gd name="connsiteY13" fmla="*/ 553117 h 1424940"/>
              <a:gd name="connsiteX14" fmla="*/ 5585841 w 6095524"/>
              <a:gd name="connsiteY14" fmla="*/ 597694 h 1424940"/>
              <a:gd name="connsiteX15" fmla="*/ 5528977 w 6095524"/>
              <a:gd name="connsiteY15" fmla="*/ 635318 h 1424940"/>
              <a:gd name="connsiteX16" fmla="*/ 5483256 w 6095524"/>
              <a:gd name="connsiteY16" fmla="*/ 681419 h 1424940"/>
              <a:gd name="connsiteX17" fmla="*/ 5464397 w 6095524"/>
              <a:gd name="connsiteY17" fmla="*/ 706374 h 1424940"/>
              <a:gd name="connsiteX18" fmla="*/ 5424773 w 6095524"/>
              <a:gd name="connsiteY18" fmla="*/ 723424 h 1424940"/>
              <a:gd name="connsiteX19" fmla="*/ 5381815 w 6095524"/>
              <a:gd name="connsiteY19" fmla="*/ 750094 h 1424940"/>
              <a:gd name="connsiteX20" fmla="*/ 5351335 w 6095524"/>
              <a:gd name="connsiteY20" fmla="*/ 776573 h 1424940"/>
              <a:gd name="connsiteX21" fmla="*/ 5327809 w 6095524"/>
              <a:gd name="connsiteY21" fmla="*/ 794290 h 1424940"/>
              <a:gd name="connsiteX22" fmla="*/ 5294566 w 6095524"/>
              <a:gd name="connsiteY22" fmla="*/ 812102 h 1424940"/>
              <a:gd name="connsiteX23" fmla="*/ 5261229 w 6095524"/>
              <a:gd name="connsiteY23" fmla="*/ 835438 h 1424940"/>
              <a:gd name="connsiteX24" fmla="*/ 5245037 w 6095524"/>
              <a:gd name="connsiteY24" fmla="*/ 849821 h 1424940"/>
              <a:gd name="connsiteX25" fmla="*/ 5213699 w 6095524"/>
              <a:gd name="connsiteY25" fmla="*/ 873728 h 1424940"/>
              <a:gd name="connsiteX26" fmla="*/ 5181409 w 6095524"/>
              <a:gd name="connsiteY26" fmla="*/ 896017 h 1424940"/>
              <a:gd name="connsiteX27" fmla="*/ 5120735 w 6095524"/>
              <a:gd name="connsiteY27" fmla="*/ 921544 h 1424940"/>
              <a:gd name="connsiteX28" fmla="*/ 5065490 w 6095524"/>
              <a:gd name="connsiteY28" fmla="*/ 959072 h 1424940"/>
              <a:gd name="connsiteX29" fmla="*/ 5021675 w 6095524"/>
              <a:gd name="connsiteY29" fmla="*/ 986504 h 1424940"/>
              <a:gd name="connsiteX30" fmla="*/ 4996148 w 6095524"/>
              <a:gd name="connsiteY30" fmla="*/ 1004507 h 1424940"/>
              <a:gd name="connsiteX31" fmla="*/ 4949285 w 6095524"/>
              <a:gd name="connsiteY31" fmla="*/ 1044702 h 1424940"/>
              <a:gd name="connsiteX32" fmla="*/ 4876609 w 6095524"/>
              <a:gd name="connsiteY32" fmla="*/ 1086993 h 1424940"/>
              <a:gd name="connsiteX33" fmla="*/ 4832699 w 6095524"/>
              <a:gd name="connsiteY33" fmla="*/ 1109853 h 1424940"/>
              <a:gd name="connsiteX34" fmla="*/ 4738211 w 6095524"/>
              <a:gd name="connsiteY34" fmla="*/ 1144334 h 1424940"/>
              <a:gd name="connsiteX35" fmla="*/ 4707731 w 6095524"/>
              <a:gd name="connsiteY35" fmla="*/ 1156621 h 1424940"/>
              <a:gd name="connsiteX36" fmla="*/ 4672870 w 6095524"/>
              <a:gd name="connsiteY36" fmla="*/ 1164717 h 1424940"/>
              <a:gd name="connsiteX37" fmla="*/ 4616863 w 6095524"/>
              <a:gd name="connsiteY37" fmla="*/ 1183862 h 1424940"/>
              <a:gd name="connsiteX38" fmla="*/ 4507516 w 6095524"/>
              <a:gd name="connsiteY38" fmla="*/ 1216819 h 1424940"/>
              <a:gd name="connsiteX39" fmla="*/ 4483513 w 6095524"/>
              <a:gd name="connsiteY39" fmla="*/ 1221867 h 1424940"/>
              <a:gd name="connsiteX40" fmla="*/ 4422362 w 6095524"/>
              <a:gd name="connsiteY40" fmla="*/ 1243108 h 1424940"/>
              <a:gd name="connsiteX41" fmla="*/ 4385691 w 6095524"/>
              <a:gd name="connsiteY41" fmla="*/ 1257395 h 1424940"/>
              <a:gd name="connsiteX42" fmla="*/ 4355306 w 6095524"/>
              <a:gd name="connsiteY42" fmla="*/ 1265587 h 1424940"/>
              <a:gd name="connsiteX43" fmla="*/ 4328446 w 6095524"/>
              <a:gd name="connsiteY43" fmla="*/ 1269397 h 1424940"/>
              <a:gd name="connsiteX44" fmla="*/ 4257770 w 6095524"/>
              <a:gd name="connsiteY44" fmla="*/ 1288256 h 1424940"/>
              <a:gd name="connsiteX45" fmla="*/ 4229576 w 6095524"/>
              <a:gd name="connsiteY45" fmla="*/ 1295686 h 1424940"/>
              <a:gd name="connsiteX46" fmla="*/ 4156424 w 6095524"/>
              <a:gd name="connsiteY46" fmla="*/ 1321213 h 1424940"/>
              <a:gd name="connsiteX47" fmla="*/ 4094416 w 6095524"/>
              <a:gd name="connsiteY47" fmla="*/ 1338072 h 1424940"/>
              <a:gd name="connsiteX48" fmla="*/ 4068509 w 6095524"/>
              <a:gd name="connsiteY48" fmla="*/ 1346168 h 1424940"/>
              <a:gd name="connsiteX49" fmla="*/ 4009263 w 6095524"/>
              <a:gd name="connsiteY49" fmla="*/ 1359694 h 1424940"/>
              <a:gd name="connsiteX50" fmla="*/ 3975735 w 6095524"/>
              <a:gd name="connsiteY50" fmla="*/ 1369219 h 1424940"/>
              <a:gd name="connsiteX51" fmla="*/ 3893915 w 6095524"/>
              <a:gd name="connsiteY51" fmla="*/ 1379982 h 1424940"/>
              <a:gd name="connsiteX52" fmla="*/ 3809428 w 6095524"/>
              <a:gd name="connsiteY52" fmla="*/ 1390364 h 1424940"/>
              <a:gd name="connsiteX53" fmla="*/ 3763042 w 6095524"/>
              <a:gd name="connsiteY53" fmla="*/ 1393793 h 1424940"/>
              <a:gd name="connsiteX54" fmla="*/ 3722561 w 6095524"/>
              <a:gd name="connsiteY54" fmla="*/ 1399223 h 1424940"/>
              <a:gd name="connsiteX55" fmla="*/ 3687318 w 6095524"/>
              <a:gd name="connsiteY55" fmla="*/ 1402652 h 1424940"/>
              <a:gd name="connsiteX56" fmla="*/ 3631216 w 6095524"/>
              <a:gd name="connsiteY56" fmla="*/ 1409605 h 1424940"/>
              <a:gd name="connsiteX57" fmla="*/ 3607880 w 6095524"/>
              <a:gd name="connsiteY57" fmla="*/ 1411415 h 1424940"/>
              <a:gd name="connsiteX58" fmla="*/ 3552825 w 6095524"/>
              <a:gd name="connsiteY58" fmla="*/ 1411319 h 1424940"/>
              <a:gd name="connsiteX59" fmla="*/ 3533680 w 6095524"/>
              <a:gd name="connsiteY59" fmla="*/ 1410367 h 1424940"/>
              <a:gd name="connsiteX60" fmla="*/ 3496818 w 6095524"/>
              <a:gd name="connsiteY60" fmla="*/ 1398556 h 1424940"/>
              <a:gd name="connsiteX61" fmla="*/ 3492437 w 6095524"/>
              <a:gd name="connsiteY61" fmla="*/ 1397699 h 1424940"/>
              <a:gd name="connsiteX62" fmla="*/ 3468243 w 6095524"/>
              <a:gd name="connsiteY62" fmla="*/ 1393031 h 1424940"/>
              <a:gd name="connsiteX63" fmla="*/ 3455003 w 6095524"/>
              <a:gd name="connsiteY63" fmla="*/ 1391507 h 1424940"/>
              <a:gd name="connsiteX64" fmla="*/ 3404711 w 6095524"/>
              <a:gd name="connsiteY64" fmla="*/ 1381792 h 1424940"/>
              <a:gd name="connsiteX65" fmla="*/ 3375756 w 6095524"/>
              <a:gd name="connsiteY65" fmla="*/ 1377220 h 1424940"/>
              <a:gd name="connsiteX66" fmla="*/ 3352324 w 6095524"/>
              <a:gd name="connsiteY66" fmla="*/ 1377887 h 1424940"/>
              <a:gd name="connsiteX67" fmla="*/ 3311176 w 6095524"/>
              <a:gd name="connsiteY67" fmla="*/ 1378744 h 1424940"/>
              <a:gd name="connsiteX68" fmla="*/ 3298031 w 6095524"/>
              <a:gd name="connsiteY68" fmla="*/ 1380935 h 1424940"/>
              <a:gd name="connsiteX69" fmla="*/ 3238595 w 6095524"/>
              <a:gd name="connsiteY69" fmla="*/ 1374648 h 1424940"/>
              <a:gd name="connsiteX70" fmla="*/ 3204686 w 6095524"/>
              <a:gd name="connsiteY70" fmla="*/ 1374172 h 1424940"/>
              <a:gd name="connsiteX71" fmla="*/ 3166491 w 6095524"/>
              <a:gd name="connsiteY71" fmla="*/ 1366361 h 1424940"/>
              <a:gd name="connsiteX72" fmla="*/ 3155347 w 6095524"/>
              <a:gd name="connsiteY72" fmla="*/ 1366742 h 1424940"/>
              <a:gd name="connsiteX73" fmla="*/ 3142869 w 6095524"/>
              <a:gd name="connsiteY73" fmla="*/ 1367409 h 1424940"/>
              <a:gd name="connsiteX74" fmla="*/ 3104578 w 6095524"/>
              <a:gd name="connsiteY74" fmla="*/ 1367981 h 1424940"/>
              <a:gd name="connsiteX75" fmla="*/ 3081337 w 6095524"/>
              <a:gd name="connsiteY75" fmla="*/ 1370838 h 1424940"/>
              <a:gd name="connsiteX76" fmla="*/ 3037047 w 6095524"/>
              <a:gd name="connsiteY76" fmla="*/ 1369124 h 1424940"/>
              <a:gd name="connsiteX77" fmla="*/ 3020663 w 6095524"/>
              <a:gd name="connsiteY77" fmla="*/ 1371600 h 1424940"/>
              <a:gd name="connsiteX78" fmla="*/ 2979230 w 6095524"/>
              <a:gd name="connsiteY78" fmla="*/ 1371886 h 1424940"/>
              <a:gd name="connsiteX79" fmla="*/ 2942082 w 6095524"/>
              <a:gd name="connsiteY79" fmla="*/ 1370457 h 1424940"/>
              <a:gd name="connsiteX80" fmla="*/ 2906268 w 6095524"/>
              <a:gd name="connsiteY80" fmla="*/ 1371219 h 1424940"/>
              <a:gd name="connsiteX81" fmla="*/ 2880646 w 6095524"/>
              <a:gd name="connsiteY81" fmla="*/ 1374362 h 1424940"/>
              <a:gd name="connsiteX82" fmla="*/ 2852833 w 6095524"/>
              <a:gd name="connsiteY82" fmla="*/ 1376267 h 1424940"/>
              <a:gd name="connsiteX83" fmla="*/ 2776157 w 6095524"/>
              <a:gd name="connsiteY83" fmla="*/ 1387602 h 1424940"/>
              <a:gd name="connsiteX84" fmla="*/ 2761965 w 6095524"/>
              <a:gd name="connsiteY84" fmla="*/ 1384840 h 1424940"/>
              <a:gd name="connsiteX85" fmla="*/ 2681383 w 6095524"/>
              <a:gd name="connsiteY85" fmla="*/ 1382268 h 1424940"/>
              <a:gd name="connsiteX86" fmla="*/ 2663857 w 6095524"/>
              <a:gd name="connsiteY86" fmla="*/ 1382459 h 1424940"/>
              <a:gd name="connsiteX87" fmla="*/ 2616803 w 6095524"/>
              <a:gd name="connsiteY87" fmla="*/ 1371219 h 1424940"/>
              <a:gd name="connsiteX88" fmla="*/ 2544223 w 6095524"/>
              <a:gd name="connsiteY88" fmla="*/ 1389031 h 1424940"/>
              <a:gd name="connsiteX89" fmla="*/ 2476309 w 6095524"/>
              <a:gd name="connsiteY89" fmla="*/ 1411319 h 1424940"/>
              <a:gd name="connsiteX90" fmla="*/ 2467737 w 6095524"/>
              <a:gd name="connsiteY90" fmla="*/ 1414177 h 1424940"/>
              <a:gd name="connsiteX91" fmla="*/ 2443353 w 6095524"/>
              <a:gd name="connsiteY91" fmla="*/ 1419035 h 1424940"/>
              <a:gd name="connsiteX92" fmla="*/ 2413159 w 6095524"/>
              <a:gd name="connsiteY92" fmla="*/ 1420749 h 1424940"/>
              <a:gd name="connsiteX93" fmla="*/ 2374868 w 6095524"/>
              <a:gd name="connsiteY93" fmla="*/ 1424940 h 1424940"/>
              <a:gd name="connsiteX94" fmla="*/ 2344198 w 6095524"/>
              <a:gd name="connsiteY94" fmla="*/ 1419701 h 1424940"/>
              <a:gd name="connsiteX95" fmla="*/ 2301335 w 6095524"/>
              <a:gd name="connsiteY95" fmla="*/ 1411891 h 1424940"/>
              <a:gd name="connsiteX96" fmla="*/ 2260949 w 6095524"/>
              <a:gd name="connsiteY96" fmla="*/ 1404461 h 1424940"/>
              <a:gd name="connsiteX97" fmla="*/ 2248186 w 6095524"/>
              <a:gd name="connsiteY97" fmla="*/ 1413224 h 1424940"/>
              <a:gd name="connsiteX98" fmla="*/ 2228469 w 6095524"/>
              <a:gd name="connsiteY98" fmla="*/ 1420844 h 1424940"/>
              <a:gd name="connsiteX99" fmla="*/ 2206562 w 6095524"/>
              <a:gd name="connsiteY99" fmla="*/ 1411700 h 1424940"/>
              <a:gd name="connsiteX100" fmla="*/ 2155317 w 6095524"/>
              <a:gd name="connsiteY100" fmla="*/ 1392746 h 1424940"/>
              <a:gd name="connsiteX101" fmla="*/ 2122932 w 6095524"/>
              <a:gd name="connsiteY101" fmla="*/ 1391888 h 1424940"/>
              <a:gd name="connsiteX102" fmla="*/ 2052542 w 6095524"/>
              <a:gd name="connsiteY102" fmla="*/ 1383792 h 1424940"/>
              <a:gd name="connsiteX103" fmla="*/ 2006537 w 6095524"/>
              <a:gd name="connsiteY103" fmla="*/ 1372267 h 1424940"/>
              <a:gd name="connsiteX104" fmla="*/ 1973486 w 6095524"/>
              <a:gd name="connsiteY104" fmla="*/ 1359218 h 1424940"/>
              <a:gd name="connsiteX105" fmla="*/ 1926146 w 6095524"/>
              <a:gd name="connsiteY105" fmla="*/ 1342168 h 1424940"/>
              <a:gd name="connsiteX106" fmla="*/ 1878616 w 6095524"/>
              <a:gd name="connsiteY106" fmla="*/ 1333310 h 1424940"/>
              <a:gd name="connsiteX107" fmla="*/ 1844231 w 6095524"/>
              <a:gd name="connsiteY107" fmla="*/ 1322165 h 1424940"/>
              <a:gd name="connsiteX108" fmla="*/ 1802225 w 6095524"/>
              <a:gd name="connsiteY108" fmla="*/ 1314545 h 1424940"/>
              <a:gd name="connsiteX109" fmla="*/ 1766983 w 6095524"/>
              <a:gd name="connsiteY109" fmla="*/ 1314260 h 1424940"/>
              <a:gd name="connsiteX110" fmla="*/ 1711738 w 6095524"/>
              <a:gd name="connsiteY110" fmla="*/ 1315593 h 1424940"/>
              <a:gd name="connsiteX111" fmla="*/ 1644111 w 6095524"/>
              <a:gd name="connsiteY111" fmla="*/ 1292543 h 1424940"/>
              <a:gd name="connsiteX112" fmla="*/ 1616774 w 6095524"/>
              <a:gd name="connsiteY112" fmla="*/ 1287399 h 1424940"/>
              <a:gd name="connsiteX113" fmla="*/ 1591056 w 6095524"/>
              <a:gd name="connsiteY113" fmla="*/ 1285018 h 1424940"/>
              <a:gd name="connsiteX114" fmla="*/ 1536478 w 6095524"/>
              <a:gd name="connsiteY114" fmla="*/ 1269683 h 1424940"/>
              <a:gd name="connsiteX115" fmla="*/ 1514285 w 6095524"/>
              <a:gd name="connsiteY115" fmla="*/ 1264634 h 1424940"/>
              <a:gd name="connsiteX116" fmla="*/ 1483233 w 6095524"/>
              <a:gd name="connsiteY116" fmla="*/ 1264730 h 1424940"/>
              <a:gd name="connsiteX117" fmla="*/ 1426750 w 6095524"/>
              <a:gd name="connsiteY117" fmla="*/ 1257681 h 1424940"/>
              <a:gd name="connsiteX118" fmla="*/ 1370362 w 6095524"/>
              <a:gd name="connsiteY118" fmla="*/ 1237107 h 1424940"/>
              <a:gd name="connsiteX119" fmla="*/ 1346454 w 6095524"/>
              <a:gd name="connsiteY119" fmla="*/ 1239107 h 1424940"/>
              <a:gd name="connsiteX120" fmla="*/ 1337882 w 6095524"/>
              <a:gd name="connsiteY120" fmla="*/ 1238631 h 1424940"/>
              <a:gd name="connsiteX121" fmla="*/ 1260825 w 6095524"/>
              <a:gd name="connsiteY121" fmla="*/ 1227296 h 1424940"/>
              <a:gd name="connsiteX122" fmla="*/ 1253109 w 6095524"/>
              <a:gd name="connsiteY122" fmla="*/ 1226058 h 1424940"/>
              <a:gd name="connsiteX123" fmla="*/ 1216915 w 6095524"/>
              <a:gd name="connsiteY123" fmla="*/ 1215962 h 1424940"/>
              <a:gd name="connsiteX124" fmla="*/ 1125664 w 6095524"/>
              <a:gd name="connsiteY124" fmla="*/ 1209675 h 1424940"/>
              <a:gd name="connsiteX125" fmla="*/ 1120045 w 6095524"/>
              <a:gd name="connsiteY125" fmla="*/ 1208913 h 1424940"/>
              <a:gd name="connsiteX126" fmla="*/ 1089469 w 6095524"/>
              <a:gd name="connsiteY126" fmla="*/ 1213961 h 1424940"/>
              <a:gd name="connsiteX127" fmla="*/ 1074325 w 6095524"/>
              <a:gd name="connsiteY127" fmla="*/ 1221105 h 1424940"/>
              <a:gd name="connsiteX128" fmla="*/ 1050703 w 6095524"/>
              <a:gd name="connsiteY128" fmla="*/ 1228535 h 1424940"/>
              <a:gd name="connsiteX129" fmla="*/ 1026700 w 6095524"/>
              <a:gd name="connsiteY129" fmla="*/ 1231297 h 1424940"/>
              <a:gd name="connsiteX130" fmla="*/ 986409 w 6095524"/>
              <a:gd name="connsiteY130" fmla="*/ 1220057 h 1424940"/>
              <a:gd name="connsiteX131" fmla="*/ 971741 w 6095524"/>
              <a:gd name="connsiteY131" fmla="*/ 1218914 h 1424940"/>
              <a:gd name="connsiteX132" fmla="*/ 939070 w 6095524"/>
              <a:gd name="connsiteY132" fmla="*/ 1213485 h 1424940"/>
              <a:gd name="connsiteX133" fmla="*/ 910495 w 6095524"/>
              <a:gd name="connsiteY133" fmla="*/ 1213866 h 1424940"/>
              <a:gd name="connsiteX134" fmla="*/ 887540 w 6095524"/>
              <a:gd name="connsiteY134" fmla="*/ 1222534 h 1424940"/>
              <a:gd name="connsiteX135" fmla="*/ 854202 w 6095524"/>
              <a:gd name="connsiteY135" fmla="*/ 1224248 h 1424940"/>
              <a:gd name="connsiteX136" fmla="*/ 832675 w 6095524"/>
              <a:gd name="connsiteY136" fmla="*/ 1217962 h 1424940"/>
              <a:gd name="connsiteX137" fmla="*/ 828294 w 6095524"/>
              <a:gd name="connsiteY137" fmla="*/ 1217105 h 1424940"/>
              <a:gd name="connsiteX138" fmla="*/ 772001 w 6095524"/>
              <a:gd name="connsiteY138" fmla="*/ 1216723 h 1424940"/>
              <a:gd name="connsiteX139" fmla="*/ 701707 w 6095524"/>
              <a:gd name="connsiteY139" fmla="*/ 1235678 h 1424940"/>
              <a:gd name="connsiteX140" fmla="*/ 690086 w 6095524"/>
              <a:gd name="connsiteY140" fmla="*/ 1239679 h 1424940"/>
              <a:gd name="connsiteX141" fmla="*/ 633412 w 6095524"/>
              <a:gd name="connsiteY141" fmla="*/ 1246632 h 1424940"/>
              <a:gd name="connsiteX142" fmla="*/ 603028 w 6095524"/>
              <a:gd name="connsiteY142" fmla="*/ 1253681 h 1424940"/>
              <a:gd name="connsiteX143" fmla="*/ 581120 w 6095524"/>
              <a:gd name="connsiteY143" fmla="*/ 1254062 h 1424940"/>
              <a:gd name="connsiteX144" fmla="*/ 554642 w 6095524"/>
              <a:gd name="connsiteY144" fmla="*/ 1266539 h 1424940"/>
              <a:gd name="connsiteX145" fmla="*/ 545973 w 6095524"/>
              <a:gd name="connsiteY145" fmla="*/ 1271969 h 1424940"/>
              <a:gd name="connsiteX146" fmla="*/ 535591 w 6095524"/>
              <a:gd name="connsiteY146" fmla="*/ 1275207 h 1424940"/>
              <a:gd name="connsiteX147" fmla="*/ 488538 w 6095524"/>
              <a:gd name="connsiteY147" fmla="*/ 1285494 h 1424940"/>
              <a:gd name="connsiteX148" fmla="*/ 480155 w 6095524"/>
              <a:gd name="connsiteY148" fmla="*/ 1291304 h 1424940"/>
              <a:gd name="connsiteX149" fmla="*/ 474535 w 6095524"/>
              <a:gd name="connsiteY149" fmla="*/ 1294924 h 1424940"/>
              <a:gd name="connsiteX150" fmla="*/ 428816 w 6095524"/>
              <a:gd name="connsiteY150" fmla="*/ 1301020 h 1424940"/>
              <a:gd name="connsiteX151" fmla="*/ 400241 w 6095524"/>
              <a:gd name="connsiteY151" fmla="*/ 1318260 h 1424940"/>
              <a:gd name="connsiteX152" fmla="*/ 392431 w 6095524"/>
              <a:gd name="connsiteY152" fmla="*/ 1325594 h 1424940"/>
              <a:gd name="connsiteX153" fmla="*/ 365093 w 6095524"/>
              <a:gd name="connsiteY153" fmla="*/ 1336643 h 1424940"/>
              <a:gd name="connsiteX154" fmla="*/ 273177 w 6095524"/>
              <a:gd name="connsiteY154" fmla="*/ 1357884 h 1424940"/>
              <a:gd name="connsiteX155" fmla="*/ 246888 w 6095524"/>
              <a:gd name="connsiteY155" fmla="*/ 1350359 h 1424940"/>
              <a:gd name="connsiteX156" fmla="*/ 196977 w 6095524"/>
              <a:gd name="connsiteY156" fmla="*/ 1370552 h 1424940"/>
              <a:gd name="connsiteX157" fmla="*/ 153352 w 6095524"/>
              <a:gd name="connsiteY157" fmla="*/ 1381982 h 1424940"/>
              <a:gd name="connsiteX158" fmla="*/ 137160 w 6095524"/>
              <a:gd name="connsiteY158" fmla="*/ 1384745 h 1424940"/>
              <a:gd name="connsiteX159" fmla="*/ 85917 w 6095524"/>
              <a:gd name="connsiteY159" fmla="*/ 1389793 h 1424940"/>
              <a:gd name="connsiteX160" fmla="*/ 59532 w 6095524"/>
              <a:gd name="connsiteY160" fmla="*/ 1401223 h 1424940"/>
              <a:gd name="connsiteX161" fmla="*/ 30325 w 6095524"/>
              <a:gd name="connsiteY161" fmla="*/ 1409974 h 1424940"/>
              <a:gd name="connsiteX162" fmla="*/ 0 w 6095524"/>
              <a:gd name="connsiteY162" fmla="*/ 1412360 h 1424940"/>
              <a:gd name="connsiteX163" fmla="*/ 0 w 6095524"/>
              <a:gd name="connsiteY163" fmla="*/ 1058622 h 1424940"/>
              <a:gd name="connsiteX164" fmla="*/ 17145 w 6095524"/>
              <a:gd name="connsiteY164" fmla="*/ 1060228 h 1424940"/>
              <a:gd name="connsiteX165" fmla="*/ 44672 w 6095524"/>
              <a:gd name="connsiteY165" fmla="*/ 1066324 h 1424940"/>
              <a:gd name="connsiteX166" fmla="*/ 84677 w 6095524"/>
              <a:gd name="connsiteY166" fmla="*/ 1076230 h 1424940"/>
              <a:gd name="connsiteX167" fmla="*/ 132017 w 6095524"/>
              <a:gd name="connsiteY167" fmla="*/ 1064990 h 1424940"/>
              <a:gd name="connsiteX168" fmla="*/ 136779 w 6095524"/>
              <a:gd name="connsiteY168" fmla="*/ 1060323 h 1424940"/>
              <a:gd name="connsiteX169" fmla="*/ 187547 w 6095524"/>
              <a:gd name="connsiteY169" fmla="*/ 1049179 h 1424940"/>
              <a:gd name="connsiteX170" fmla="*/ 270891 w 6095524"/>
              <a:gd name="connsiteY170" fmla="*/ 1036415 h 1424940"/>
              <a:gd name="connsiteX171" fmla="*/ 276320 w 6095524"/>
              <a:gd name="connsiteY171" fmla="*/ 1035558 h 1424940"/>
              <a:gd name="connsiteX172" fmla="*/ 323755 w 6095524"/>
              <a:gd name="connsiteY172" fmla="*/ 1061561 h 1424940"/>
              <a:gd name="connsiteX173" fmla="*/ 361855 w 6095524"/>
              <a:gd name="connsiteY173" fmla="*/ 1057942 h 1424940"/>
              <a:gd name="connsiteX174" fmla="*/ 379571 w 6095524"/>
              <a:gd name="connsiteY174" fmla="*/ 1039939 h 1424940"/>
              <a:gd name="connsiteX175" fmla="*/ 430530 w 6095524"/>
              <a:gd name="connsiteY175" fmla="*/ 1025747 h 1424940"/>
              <a:gd name="connsiteX176" fmla="*/ 493300 w 6095524"/>
              <a:gd name="connsiteY176" fmla="*/ 1027176 h 1424940"/>
              <a:gd name="connsiteX177" fmla="*/ 537782 w 6095524"/>
              <a:gd name="connsiteY177" fmla="*/ 1025366 h 1424940"/>
              <a:gd name="connsiteX178" fmla="*/ 562166 w 6095524"/>
              <a:gd name="connsiteY178" fmla="*/ 1015746 h 1424940"/>
              <a:gd name="connsiteX179" fmla="*/ 579596 w 6095524"/>
              <a:gd name="connsiteY179" fmla="*/ 1016699 h 1424940"/>
              <a:gd name="connsiteX180" fmla="*/ 612362 w 6095524"/>
              <a:gd name="connsiteY180" fmla="*/ 1023557 h 1424940"/>
              <a:gd name="connsiteX181" fmla="*/ 716090 w 6095524"/>
              <a:gd name="connsiteY181" fmla="*/ 1031653 h 1424940"/>
              <a:gd name="connsiteX182" fmla="*/ 758381 w 6095524"/>
              <a:gd name="connsiteY182" fmla="*/ 1018985 h 1424940"/>
              <a:gd name="connsiteX183" fmla="*/ 771049 w 6095524"/>
              <a:gd name="connsiteY183" fmla="*/ 1018699 h 1424940"/>
              <a:gd name="connsiteX184" fmla="*/ 799433 w 6095524"/>
              <a:gd name="connsiteY184" fmla="*/ 1023652 h 1424940"/>
              <a:gd name="connsiteX185" fmla="*/ 858012 w 6095524"/>
              <a:gd name="connsiteY185" fmla="*/ 1020318 h 1424940"/>
              <a:gd name="connsiteX186" fmla="*/ 879634 w 6095524"/>
              <a:gd name="connsiteY186" fmla="*/ 1015270 h 1424940"/>
              <a:gd name="connsiteX187" fmla="*/ 891635 w 6095524"/>
              <a:gd name="connsiteY187" fmla="*/ 1012031 h 1424940"/>
              <a:gd name="connsiteX188" fmla="*/ 953262 w 6095524"/>
              <a:gd name="connsiteY188" fmla="*/ 1003078 h 1424940"/>
              <a:gd name="connsiteX189" fmla="*/ 980694 w 6095524"/>
              <a:gd name="connsiteY189" fmla="*/ 993458 h 1424940"/>
              <a:gd name="connsiteX190" fmla="*/ 988124 w 6095524"/>
              <a:gd name="connsiteY190" fmla="*/ 992029 h 1424940"/>
              <a:gd name="connsiteX191" fmla="*/ 1028795 w 6095524"/>
              <a:gd name="connsiteY191" fmla="*/ 996029 h 1424940"/>
              <a:gd name="connsiteX192" fmla="*/ 1059275 w 6095524"/>
              <a:gd name="connsiteY192" fmla="*/ 1011555 h 1424940"/>
              <a:gd name="connsiteX193" fmla="*/ 1065181 w 6095524"/>
              <a:gd name="connsiteY193" fmla="*/ 1016794 h 1424940"/>
              <a:gd name="connsiteX194" fmla="*/ 1150144 w 6095524"/>
              <a:gd name="connsiteY194" fmla="*/ 1014984 h 1424940"/>
              <a:gd name="connsiteX195" fmla="*/ 1163193 w 6095524"/>
              <a:gd name="connsiteY195" fmla="*/ 1012793 h 1424940"/>
              <a:gd name="connsiteX196" fmla="*/ 1226249 w 6095524"/>
              <a:gd name="connsiteY196" fmla="*/ 1021937 h 1424940"/>
              <a:gd name="connsiteX197" fmla="*/ 1244632 w 6095524"/>
              <a:gd name="connsiteY197" fmla="*/ 1023747 h 1424940"/>
              <a:gd name="connsiteX198" fmla="*/ 1310545 w 6095524"/>
              <a:gd name="connsiteY198" fmla="*/ 1031939 h 1424940"/>
              <a:gd name="connsiteX199" fmla="*/ 1319879 w 6095524"/>
              <a:gd name="connsiteY199" fmla="*/ 1024319 h 1424940"/>
              <a:gd name="connsiteX200" fmla="*/ 1346740 w 6095524"/>
              <a:gd name="connsiteY200" fmla="*/ 1005173 h 1424940"/>
              <a:gd name="connsiteX201" fmla="*/ 1399699 w 6095524"/>
              <a:gd name="connsiteY201" fmla="*/ 988219 h 1424940"/>
              <a:gd name="connsiteX202" fmla="*/ 1414082 w 6095524"/>
              <a:gd name="connsiteY202" fmla="*/ 989171 h 1424940"/>
              <a:gd name="connsiteX203" fmla="*/ 1450467 w 6095524"/>
              <a:gd name="connsiteY203" fmla="*/ 1017461 h 1424940"/>
              <a:gd name="connsiteX204" fmla="*/ 1468184 w 6095524"/>
              <a:gd name="connsiteY204" fmla="*/ 1028795 h 1424940"/>
              <a:gd name="connsiteX205" fmla="*/ 1518476 w 6095524"/>
              <a:gd name="connsiteY205" fmla="*/ 1049655 h 1424940"/>
              <a:gd name="connsiteX206" fmla="*/ 1522667 w 6095524"/>
              <a:gd name="connsiteY206" fmla="*/ 1053465 h 1424940"/>
              <a:gd name="connsiteX207" fmla="*/ 1559814 w 6095524"/>
              <a:gd name="connsiteY207" fmla="*/ 1098709 h 1424940"/>
              <a:gd name="connsiteX208" fmla="*/ 1568196 w 6095524"/>
              <a:gd name="connsiteY208" fmla="*/ 1106424 h 1424940"/>
              <a:gd name="connsiteX209" fmla="*/ 1578293 w 6095524"/>
              <a:gd name="connsiteY209" fmla="*/ 1118426 h 1424940"/>
              <a:gd name="connsiteX210" fmla="*/ 1609820 w 6095524"/>
              <a:gd name="connsiteY210" fmla="*/ 1141667 h 1424940"/>
              <a:gd name="connsiteX211" fmla="*/ 1648873 w 6095524"/>
              <a:gd name="connsiteY211" fmla="*/ 1149096 h 1424940"/>
              <a:gd name="connsiteX212" fmla="*/ 1696022 w 6095524"/>
              <a:gd name="connsiteY212" fmla="*/ 1160431 h 1424940"/>
              <a:gd name="connsiteX213" fmla="*/ 1715739 w 6095524"/>
              <a:gd name="connsiteY213" fmla="*/ 1168051 h 1424940"/>
              <a:gd name="connsiteX214" fmla="*/ 1768602 w 6095524"/>
              <a:gd name="connsiteY214" fmla="*/ 1182529 h 1424940"/>
              <a:gd name="connsiteX215" fmla="*/ 1806321 w 6095524"/>
              <a:gd name="connsiteY215" fmla="*/ 1194721 h 1424940"/>
              <a:gd name="connsiteX216" fmla="*/ 1860709 w 6095524"/>
              <a:gd name="connsiteY216" fmla="*/ 1201865 h 1424940"/>
              <a:gd name="connsiteX217" fmla="*/ 1887093 w 6095524"/>
              <a:gd name="connsiteY217" fmla="*/ 1202150 h 1424940"/>
              <a:gd name="connsiteX218" fmla="*/ 1935575 w 6095524"/>
              <a:gd name="connsiteY218" fmla="*/ 1238726 h 1424940"/>
              <a:gd name="connsiteX219" fmla="*/ 1974247 w 6095524"/>
              <a:gd name="connsiteY219" fmla="*/ 1262920 h 1424940"/>
              <a:gd name="connsiteX220" fmla="*/ 2014919 w 6095524"/>
              <a:gd name="connsiteY220" fmla="*/ 1251204 h 1424940"/>
              <a:gd name="connsiteX221" fmla="*/ 2025968 w 6095524"/>
              <a:gd name="connsiteY221" fmla="*/ 1240155 h 1424940"/>
              <a:gd name="connsiteX222" fmla="*/ 2092643 w 6095524"/>
              <a:gd name="connsiteY222" fmla="*/ 1229678 h 1424940"/>
              <a:gd name="connsiteX223" fmla="*/ 2187893 w 6095524"/>
              <a:gd name="connsiteY223" fmla="*/ 1229297 h 1424940"/>
              <a:gd name="connsiteX224" fmla="*/ 2346294 w 6095524"/>
              <a:gd name="connsiteY224" fmla="*/ 1205484 h 1424940"/>
              <a:gd name="connsiteX225" fmla="*/ 2373916 w 6095524"/>
              <a:gd name="connsiteY225" fmla="*/ 1194435 h 1424940"/>
              <a:gd name="connsiteX226" fmla="*/ 2404967 w 6095524"/>
              <a:gd name="connsiteY226" fmla="*/ 1191673 h 1424940"/>
              <a:gd name="connsiteX227" fmla="*/ 2416874 w 6095524"/>
              <a:gd name="connsiteY227" fmla="*/ 1198436 h 1424940"/>
              <a:gd name="connsiteX228" fmla="*/ 2468975 w 6095524"/>
              <a:gd name="connsiteY228" fmla="*/ 1208532 h 1424940"/>
              <a:gd name="connsiteX229" fmla="*/ 2478882 w 6095524"/>
              <a:gd name="connsiteY229" fmla="*/ 1208723 h 1424940"/>
              <a:gd name="connsiteX230" fmla="*/ 2512791 w 6095524"/>
              <a:gd name="connsiteY230" fmla="*/ 1204436 h 1424940"/>
              <a:gd name="connsiteX231" fmla="*/ 2544223 w 6095524"/>
              <a:gd name="connsiteY231" fmla="*/ 1201960 h 1424940"/>
              <a:gd name="connsiteX232" fmla="*/ 2623471 w 6095524"/>
              <a:gd name="connsiteY232" fmla="*/ 1210056 h 1424940"/>
              <a:gd name="connsiteX233" fmla="*/ 2684241 w 6095524"/>
              <a:gd name="connsiteY233" fmla="*/ 1208151 h 1424940"/>
              <a:gd name="connsiteX234" fmla="*/ 2712244 w 6095524"/>
              <a:gd name="connsiteY234" fmla="*/ 1210056 h 1424940"/>
              <a:gd name="connsiteX235" fmla="*/ 2728055 w 6095524"/>
              <a:gd name="connsiteY235" fmla="*/ 1212914 h 1424940"/>
              <a:gd name="connsiteX236" fmla="*/ 2763869 w 6095524"/>
              <a:gd name="connsiteY236" fmla="*/ 1232821 h 1424940"/>
              <a:gd name="connsiteX237" fmla="*/ 2783491 w 6095524"/>
              <a:gd name="connsiteY237" fmla="*/ 1237298 h 1424940"/>
              <a:gd name="connsiteX238" fmla="*/ 2842546 w 6095524"/>
              <a:gd name="connsiteY238" fmla="*/ 1236917 h 1424940"/>
              <a:gd name="connsiteX239" fmla="*/ 2931128 w 6095524"/>
              <a:gd name="connsiteY239" fmla="*/ 1206913 h 1424940"/>
              <a:gd name="connsiteX240" fmla="*/ 2940368 w 6095524"/>
              <a:gd name="connsiteY240" fmla="*/ 1202912 h 1424940"/>
              <a:gd name="connsiteX241" fmla="*/ 2985421 w 6095524"/>
              <a:gd name="connsiteY241" fmla="*/ 1197959 h 1424940"/>
              <a:gd name="connsiteX242" fmla="*/ 3015996 w 6095524"/>
              <a:gd name="connsiteY242" fmla="*/ 1204722 h 1424940"/>
              <a:gd name="connsiteX243" fmla="*/ 3057621 w 6095524"/>
              <a:gd name="connsiteY243" fmla="*/ 1218724 h 1424940"/>
              <a:gd name="connsiteX244" fmla="*/ 3095054 w 6095524"/>
              <a:gd name="connsiteY244" fmla="*/ 1230440 h 1424940"/>
              <a:gd name="connsiteX245" fmla="*/ 3122295 w 6095524"/>
              <a:gd name="connsiteY245" fmla="*/ 1243679 h 1424940"/>
              <a:gd name="connsiteX246" fmla="*/ 3184589 w 6095524"/>
              <a:gd name="connsiteY246" fmla="*/ 1253395 h 1424940"/>
              <a:gd name="connsiteX247" fmla="*/ 3191066 w 6095524"/>
              <a:gd name="connsiteY247" fmla="*/ 1255014 h 1424940"/>
              <a:gd name="connsiteX248" fmla="*/ 3237929 w 6095524"/>
              <a:gd name="connsiteY248" fmla="*/ 1243203 h 1424940"/>
              <a:gd name="connsiteX249" fmla="*/ 3294221 w 6095524"/>
              <a:gd name="connsiteY249" fmla="*/ 1231202 h 1424940"/>
              <a:gd name="connsiteX250" fmla="*/ 3314319 w 6095524"/>
              <a:gd name="connsiteY250" fmla="*/ 1235297 h 1424940"/>
              <a:gd name="connsiteX251" fmla="*/ 3341846 w 6095524"/>
              <a:gd name="connsiteY251" fmla="*/ 1241108 h 1424940"/>
              <a:gd name="connsiteX252" fmla="*/ 3367373 w 6095524"/>
              <a:gd name="connsiteY252" fmla="*/ 1238060 h 1424940"/>
              <a:gd name="connsiteX253" fmla="*/ 3382899 w 6095524"/>
              <a:gd name="connsiteY253" fmla="*/ 1237774 h 1424940"/>
              <a:gd name="connsiteX254" fmla="*/ 3453765 w 6095524"/>
              <a:gd name="connsiteY254" fmla="*/ 1273397 h 1424940"/>
              <a:gd name="connsiteX255" fmla="*/ 3471767 w 6095524"/>
              <a:gd name="connsiteY255" fmla="*/ 1276350 h 1424940"/>
              <a:gd name="connsiteX256" fmla="*/ 3481959 w 6095524"/>
              <a:gd name="connsiteY256" fmla="*/ 1280732 h 1424940"/>
              <a:gd name="connsiteX257" fmla="*/ 3543396 w 6095524"/>
              <a:gd name="connsiteY257" fmla="*/ 1324928 h 1424940"/>
              <a:gd name="connsiteX258" fmla="*/ 3569494 w 6095524"/>
              <a:gd name="connsiteY258" fmla="*/ 1333881 h 1424940"/>
              <a:gd name="connsiteX259" fmla="*/ 3598164 w 6095524"/>
              <a:gd name="connsiteY259" fmla="*/ 1332071 h 1424940"/>
              <a:gd name="connsiteX260" fmla="*/ 3614738 w 6095524"/>
              <a:gd name="connsiteY260" fmla="*/ 1328833 h 1424940"/>
              <a:gd name="connsiteX261" fmla="*/ 3655886 w 6095524"/>
              <a:gd name="connsiteY261" fmla="*/ 1300734 h 1424940"/>
              <a:gd name="connsiteX262" fmla="*/ 3679317 w 6095524"/>
              <a:gd name="connsiteY262" fmla="*/ 1301687 h 1424940"/>
              <a:gd name="connsiteX263" fmla="*/ 3715893 w 6095524"/>
              <a:gd name="connsiteY263" fmla="*/ 1321022 h 1424940"/>
              <a:gd name="connsiteX264" fmla="*/ 3782282 w 6095524"/>
              <a:gd name="connsiteY264" fmla="*/ 1329690 h 1424940"/>
              <a:gd name="connsiteX265" fmla="*/ 3816001 w 6095524"/>
              <a:gd name="connsiteY265" fmla="*/ 1302639 h 1424940"/>
              <a:gd name="connsiteX266" fmla="*/ 3833431 w 6095524"/>
              <a:gd name="connsiteY266" fmla="*/ 1276636 h 1424940"/>
              <a:gd name="connsiteX267" fmla="*/ 3883819 w 6095524"/>
              <a:gd name="connsiteY267" fmla="*/ 1246442 h 1424940"/>
              <a:gd name="connsiteX268" fmla="*/ 3895821 w 6095524"/>
              <a:gd name="connsiteY268" fmla="*/ 1257681 h 1424940"/>
              <a:gd name="connsiteX269" fmla="*/ 3932778 w 6095524"/>
              <a:gd name="connsiteY269" fmla="*/ 1262444 h 1424940"/>
              <a:gd name="connsiteX270" fmla="*/ 3972782 w 6095524"/>
              <a:gd name="connsiteY270" fmla="*/ 1262063 h 1424940"/>
              <a:gd name="connsiteX271" fmla="*/ 4042505 w 6095524"/>
              <a:gd name="connsiteY271" fmla="*/ 1267111 h 1424940"/>
              <a:gd name="connsiteX272" fmla="*/ 4088892 w 6095524"/>
              <a:gd name="connsiteY272" fmla="*/ 1238250 h 1424940"/>
              <a:gd name="connsiteX273" fmla="*/ 4106609 w 6095524"/>
              <a:gd name="connsiteY273" fmla="*/ 1226344 h 1424940"/>
              <a:gd name="connsiteX274" fmla="*/ 4123182 w 6095524"/>
              <a:gd name="connsiteY274" fmla="*/ 1218724 h 1424940"/>
              <a:gd name="connsiteX275" fmla="*/ 4142328 w 6095524"/>
              <a:gd name="connsiteY275" fmla="*/ 1214438 h 1424940"/>
              <a:gd name="connsiteX276" fmla="*/ 4188524 w 6095524"/>
              <a:gd name="connsiteY276" fmla="*/ 1198245 h 1424940"/>
              <a:gd name="connsiteX277" fmla="*/ 4213860 w 6095524"/>
              <a:gd name="connsiteY277" fmla="*/ 1182338 h 1424940"/>
              <a:gd name="connsiteX278" fmla="*/ 4270820 w 6095524"/>
              <a:gd name="connsiteY278" fmla="*/ 1167003 h 1424940"/>
              <a:gd name="connsiteX279" fmla="*/ 4309587 w 6095524"/>
              <a:gd name="connsiteY279" fmla="*/ 1153287 h 1424940"/>
              <a:gd name="connsiteX280" fmla="*/ 4350449 w 6095524"/>
              <a:gd name="connsiteY280" fmla="*/ 1129665 h 1424940"/>
              <a:gd name="connsiteX281" fmla="*/ 4356164 w 6095524"/>
              <a:gd name="connsiteY281" fmla="*/ 1126046 h 1424940"/>
              <a:gd name="connsiteX282" fmla="*/ 4369880 w 6095524"/>
              <a:gd name="connsiteY282" fmla="*/ 1110520 h 1424940"/>
              <a:gd name="connsiteX283" fmla="*/ 4389787 w 6095524"/>
              <a:gd name="connsiteY283" fmla="*/ 1057085 h 1424940"/>
              <a:gd name="connsiteX284" fmla="*/ 4395502 w 6095524"/>
              <a:gd name="connsiteY284" fmla="*/ 1046226 h 1424940"/>
              <a:gd name="connsiteX285" fmla="*/ 4447413 w 6095524"/>
              <a:gd name="connsiteY285" fmla="*/ 1009650 h 1424940"/>
              <a:gd name="connsiteX286" fmla="*/ 4466654 w 6095524"/>
              <a:gd name="connsiteY286" fmla="*/ 1013079 h 1424940"/>
              <a:gd name="connsiteX287" fmla="*/ 4487894 w 6095524"/>
              <a:gd name="connsiteY287" fmla="*/ 1025081 h 1424940"/>
              <a:gd name="connsiteX288" fmla="*/ 4534472 w 6095524"/>
              <a:gd name="connsiteY288" fmla="*/ 1028224 h 1424940"/>
              <a:gd name="connsiteX289" fmla="*/ 4551903 w 6095524"/>
              <a:gd name="connsiteY289" fmla="*/ 1022033 h 1424940"/>
              <a:gd name="connsiteX290" fmla="*/ 4582382 w 6095524"/>
              <a:gd name="connsiteY290" fmla="*/ 1005364 h 1424940"/>
              <a:gd name="connsiteX291" fmla="*/ 4605909 w 6095524"/>
              <a:gd name="connsiteY291" fmla="*/ 979551 h 1424940"/>
              <a:gd name="connsiteX292" fmla="*/ 4640104 w 6095524"/>
              <a:gd name="connsiteY292" fmla="*/ 936879 h 1424940"/>
              <a:gd name="connsiteX293" fmla="*/ 4705731 w 6095524"/>
              <a:gd name="connsiteY293" fmla="*/ 920591 h 1424940"/>
              <a:gd name="connsiteX294" fmla="*/ 4730973 w 6095524"/>
              <a:gd name="connsiteY294" fmla="*/ 915162 h 1424940"/>
              <a:gd name="connsiteX295" fmla="*/ 4822794 w 6095524"/>
              <a:gd name="connsiteY295" fmla="*/ 892397 h 1424940"/>
              <a:gd name="connsiteX296" fmla="*/ 4830794 w 6095524"/>
              <a:gd name="connsiteY296" fmla="*/ 891635 h 1424940"/>
              <a:gd name="connsiteX297" fmla="*/ 4894421 w 6095524"/>
              <a:gd name="connsiteY297" fmla="*/ 865442 h 1424940"/>
              <a:gd name="connsiteX298" fmla="*/ 4909756 w 6095524"/>
              <a:gd name="connsiteY298" fmla="*/ 858964 h 1424940"/>
              <a:gd name="connsiteX299" fmla="*/ 4928521 w 6095524"/>
              <a:gd name="connsiteY299" fmla="*/ 842391 h 1424940"/>
              <a:gd name="connsiteX300" fmla="*/ 4945857 w 6095524"/>
              <a:gd name="connsiteY300" fmla="*/ 795623 h 1424940"/>
              <a:gd name="connsiteX301" fmla="*/ 4966145 w 6095524"/>
              <a:gd name="connsiteY301" fmla="*/ 774287 h 1424940"/>
              <a:gd name="connsiteX302" fmla="*/ 4980909 w 6095524"/>
              <a:gd name="connsiteY302" fmla="*/ 761333 h 1424940"/>
              <a:gd name="connsiteX303" fmla="*/ 4993862 w 6095524"/>
              <a:gd name="connsiteY303" fmla="*/ 741712 h 1424940"/>
              <a:gd name="connsiteX304" fmla="*/ 5006816 w 6095524"/>
              <a:gd name="connsiteY304" fmla="*/ 694754 h 1424940"/>
              <a:gd name="connsiteX305" fmla="*/ 5026724 w 6095524"/>
              <a:gd name="connsiteY305" fmla="*/ 653129 h 1424940"/>
              <a:gd name="connsiteX306" fmla="*/ 5062538 w 6095524"/>
              <a:gd name="connsiteY306" fmla="*/ 630079 h 1424940"/>
              <a:gd name="connsiteX307" fmla="*/ 5084731 w 6095524"/>
              <a:gd name="connsiteY307" fmla="*/ 617982 h 1424940"/>
              <a:gd name="connsiteX308" fmla="*/ 5172647 w 6095524"/>
              <a:gd name="connsiteY308" fmla="*/ 630174 h 1424940"/>
              <a:gd name="connsiteX309" fmla="*/ 5232654 w 6095524"/>
              <a:gd name="connsiteY309" fmla="*/ 642080 h 1424940"/>
              <a:gd name="connsiteX310" fmla="*/ 5252371 w 6095524"/>
              <a:gd name="connsiteY310" fmla="*/ 637508 h 1424940"/>
              <a:gd name="connsiteX311" fmla="*/ 5308092 w 6095524"/>
              <a:gd name="connsiteY311" fmla="*/ 598646 h 1424940"/>
              <a:gd name="connsiteX312" fmla="*/ 5363147 w 6095524"/>
              <a:gd name="connsiteY312" fmla="*/ 581311 h 1424940"/>
              <a:gd name="connsiteX313" fmla="*/ 5404580 w 6095524"/>
              <a:gd name="connsiteY313" fmla="*/ 576358 h 1424940"/>
              <a:gd name="connsiteX314" fmla="*/ 5440203 w 6095524"/>
              <a:gd name="connsiteY314" fmla="*/ 572548 h 1424940"/>
              <a:gd name="connsiteX315" fmla="*/ 5482971 w 6095524"/>
              <a:gd name="connsiteY315" fmla="*/ 561880 h 1424940"/>
              <a:gd name="connsiteX316" fmla="*/ 5507165 w 6095524"/>
              <a:gd name="connsiteY316" fmla="*/ 550259 h 1424940"/>
              <a:gd name="connsiteX317" fmla="*/ 5545645 w 6095524"/>
              <a:gd name="connsiteY317" fmla="*/ 533591 h 1424940"/>
              <a:gd name="connsiteX318" fmla="*/ 5585079 w 6095524"/>
              <a:gd name="connsiteY318" fmla="*/ 511969 h 1424940"/>
              <a:gd name="connsiteX319" fmla="*/ 5615368 w 6095524"/>
              <a:gd name="connsiteY319" fmla="*/ 481679 h 1424940"/>
              <a:gd name="connsiteX320" fmla="*/ 5631656 w 6095524"/>
              <a:gd name="connsiteY320" fmla="*/ 456152 h 1424940"/>
              <a:gd name="connsiteX321" fmla="*/ 5679377 w 6095524"/>
              <a:gd name="connsiteY321" fmla="*/ 419576 h 1424940"/>
              <a:gd name="connsiteX322" fmla="*/ 5722525 w 6095524"/>
              <a:gd name="connsiteY322" fmla="*/ 350615 h 1424940"/>
              <a:gd name="connsiteX323" fmla="*/ 5749576 w 6095524"/>
              <a:gd name="connsiteY323" fmla="*/ 321945 h 1424940"/>
              <a:gd name="connsiteX324" fmla="*/ 5764911 w 6095524"/>
              <a:gd name="connsiteY324" fmla="*/ 313849 h 1424940"/>
              <a:gd name="connsiteX325" fmla="*/ 5791009 w 6095524"/>
              <a:gd name="connsiteY325" fmla="*/ 293942 h 1424940"/>
              <a:gd name="connsiteX326" fmla="*/ 5806440 w 6095524"/>
              <a:gd name="connsiteY326" fmla="*/ 279178 h 1424940"/>
              <a:gd name="connsiteX327" fmla="*/ 5848636 w 6095524"/>
              <a:gd name="connsiteY327" fmla="*/ 224885 h 1424940"/>
              <a:gd name="connsiteX328" fmla="*/ 5861590 w 6095524"/>
              <a:gd name="connsiteY328" fmla="*/ 208788 h 1424940"/>
              <a:gd name="connsiteX329" fmla="*/ 5888355 w 6095524"/>
              <a:gd name="connsiteY329" fmla="*/ 181166 h 1424940"/>
              <a:gd name="connsiteX330" fmla="*/ 5900071 w 6095524"/>
              <a:gd name="connsiteY330" fmla="*/ 172784 h 1424940"/>
              <a:gd name="connsiteX331" fmla="*/ 5920740 w 6095524"/>
              <a:gd name="connsiteY331" fmla="*/ 150305 h 1424940"/>
              <a:gd name="connsiteX332" fmla="*/ 5969985 w 6095524"/>
              <a:gd name="connsiteY332" fmla="*/ 91345 h 1424940"/>
              <a:gd name="connsiteX333" fmla="*/ 5991130 w 6095524"/>
              <a:gd name="connsiteY333" fmla="*/ 58293 h 1424940"/>
              <a:gd name="connsiteX334" fmla="*/ 6033325 w 6095524"/>
              <a:gd name="connsiteY334" fmla="*/ 33909 h 1424940"/>
              <a:gd name="connsiteX335" fmla="*/ 6054376 w 6095524"/>
              <a:gd name="connsiteY335" fmla="*/ 20955 h 1424940"/>
              <a:gd name="connsiteX336" fmla="*/ 6095524 w 6095524"/>
              <a:gd name="connsiteY336" fmla="*/ 0 h 142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6095524" h="1424940">
                <a:moveTo>
                  <a:pt x="6095524" y="0"/>
                </a:moveTo>
                <a:cubicBezTo>
                  <a:pt x="6095524" y="7811"/>
                  <a:pt x="6095524" y="12573"/>
                  <a:pt x="6095524" y="17431"/>
                </a:cubicBezTo>
                <a:lnTo>
                  <a:pt x="6095524" y="216290"/>
                </a:lnTo>
                <a:lnTo>
                  <a:pt x="6079998" y="230600"/>
                </a:lnTo>
                <a:cubicBezTo>
                  <a:pt x="6058567" y="241363"/>
                  <a:pt x="6035706" y="251079"/>
                  <a:pt x="6012751" y="260699"/>
                </a:cubicBezTo>
                <a:cubicBezTo>
                  <a:pt x="6006084" y="263462"/>
                  <a:pt x="5998749" y="264986"/>
                  <a:pt x="5992749" y="268700"/>
                </a:cubicBezTo>
                <a:cubicBezTo>
                  <a:pt x="5965126" y="285655"/>
                  <a:pt x="5938361" y="303943"/>
                  <a:pt x="5910358" y="320231"/>
                </a:cubicBezTo>
                <a:cubicBezTo>
                  <a:pt x="5881497" y="337090"/>
                  <a:pt x="5855684" y="356997"/>
                  <a:pt x="5835777" y="383953"/>
                </a:cubicBezTo>
                <a:cubicBezTo>
                  <a:pt x="5817298" y="409004"/>
                  <a:pt x="5799391" y="434435"/>
                  <a:pt x="5781008" y="459581"/>
                </a:cubicBezTo>
                <a:cubicBezTo>
                  <a:pt x="5776341" y="465963"/>
                  <a:pt x="5772054" y="473488"/>
                  <a:pt x="5765673" y="477584"/>
                </a:cubicBezTo>
                <a:cubicBezTo>
                  <a:pt x="5752433" y="486156"/>
                  <a:pt x="5737955" y="493109"/>
                  <a:pt x="5723763" y="500158"/>
                </a:cubicBezTo>
                <a:cubicBezTo>
                  <a:pt x="5711571" y="506159"/>
                  <a:pt x="5698617" y="510635"/>
                  <a:pt x="5686711" y="517112"/>
                </a:cubicBezTo>
                <a:cubicBezTo>
                  <a:pt x="5677186" y="522256"/>
                  <a:pt x="5668708" y="529400"/>
                  <a:pt x="5659850" y="535877"/>
                </a:cubicBezTo>
                <a:cubicBezTo>
                  <a:pt x="5652135" y="541496"/>
                  <a:pt x="5643658" y="546354"/>
                  <a:pt x="5637181" y="553117"/>
                </a:cubicBezTo>
                <a:cubicBezTo>
                  <a:pt x="5621369" y="569500"/>
                  <a:pt x="5605462" y="585597"/>
                  <a:pt x="5585841" y="597694"/>
                </a:cubicBezTo>
                <a:cubicBezTo>
                  <a:pt x="5566505" y="609695"/>
                  <a:pt x="5548217" y="623126"/>
                  <a:pt x="5528977" y="635318"/>
                </a:cubicBezTo>
                <a:cubicBezTo>
                  <a:pt x="5510117" y="647224"/>
                  <a:pt x="5493067" y="660273"/>
                  <a:pt x="5483256" y="681419"/>
                </a:cubicBezTo>
                <a:cubicBezTo>
                  <a:pt x="5478875" y="690753"/>
                  <a:pt x="5472684" y="700945"/>
                  <a:pt x="5464397" y="706374"/>
                </a:cubicBezTo>
                <a:cubicBezTo>
                  <a:pt x="5452586" y="714089"/>
                  <a:pt x="5437632" y="716852"/>
                  <a:pt x="5424773" y="723424"/>
                </a:cubicBezTo>
                <a:cubicBezTo>
                  <a:pt x="5409628" y="731139"/>
                  <a:pt x="5392103" y="737807"/>
                  <a:pt x="5381815" y="750094"/>
                </a:cubicBezTo>
                <a:cubicBezTo>
                  <a:pt x="5372671" y="761048"/>
                  <a:pt x="5363432" y="769620"/>
                  <a:pt x="5351335" y="776573"/>
                </a:cubicBezTo>
                <a:cubicBezTo>
                  <a:pt x="5342858" y="781431"/>
                  <a:pt x="5336572" y="790289"/>
                  <a:pt x="5327809" y="794290"/>
                </a:cubicBezTo>
                <a:cubicBezTo>
                  <a:pt x="5316284" y="799624"/>
                  <a:pt x="5304663" y="803815"/>
                  <a:pt x="5294566" y="812102"/>
                </a:cubicBezTo>
                <a:cubicBezTo>
                  <a:pt x="5284089" y="820674"/>
                  <a:pt x="5272183" y="827437"/>
                  <a:pt x="5261229" y="835438"/>
                </a:cubicBezTo>
                <a:cubicBezTo>
                  <a:pt x="5255419" y="839724"/>
                  <a:pt x="5250656" y="845344"/>
                  <a:pt x="5245037" y="849821"/>
                </a:cubicBezTo>
                <a:cubicBezTo>
                  <a:pt x="5234750" y="858012"/>
                  <a:pt x="5224272" y="866013"/>
                  <a:pt x="5213699" y="873728"/>
                </a:cubicBezTo>
                <a:cubicBezTo>
                  <a:pt x="5203127" y="881444"/>
                  <a:pt x="5193030" y="890397"/>
                  <a:pt x="5181409" y="896017"/>
                </a:cubicBezTo>
                <a:cubicBezTo>
                  <a:pt x="5161598" y="905542"/>
                  <a:pt x="5139976" y="911257"/>
                  <a:pt x="5120735" y="921544"/>
                </a:cubicBezTo>
                <a:cubicBezTo>
                  <a:pt x="5101209" y="932021"/>
                  <a:pt x="5082826" y="945166"/>
                  <a:pt x="5065490" y="959072"/>
                </a:cubicBezTo>
                <a:cubicBezTo>
                  <a:pt x="5051774" y="970026"/>
                  <a:pt x="5038916" y="980885"/>
                  <a:pt x="5021675" y="986504"/>
                </a:cubicBezTo>
                <a:cubicBezTo>
                  <a:pt x="5012055" y="989648"/>
                  <a:pt x="5001959" y="996506"/>
                  <a:pt x="4996148" y="1004507"/>
                </a:cubicBezTo>
                <a:cubicBezTo>
                  <a:pt x="4983575" y="1021937"/>
                  <a:pt x="4967478" y="1034225"/>
                  <a:pt x="4949285" y="1044702"/>
                </a:cubicBezTo>
                <a:cubicBezTo>
                  <a:pt x="4924996" y="1058799"/>
                  <a:pt x="4900993" y="1073182"/>
                  <a:pt x="4876609" y="1086993"/>
                </a:cubicBezTo>
                <a:cubicBezTo>
                  <a:pt x="4862227" y="1095185"/>
                  <a:pt x="4847940" y="1103852"/>
                  <a:pt x="4832699" y="1109853"/>
                </a:cubicBezTo>
                <a:cubicBezTo>
                  <a:pt x="4801553" y="1122236"/>
                  <a:pt x="4769644" y="1132808"/>
                  <a:pt x="4738211" y="1144334"/>
                </a:cubicBezTo>
                <a:cubicBezTo>
                  <a:pt x="4727924" y="1148048"/>
                  <a:pt x="4718209" y="1153382"/>
                  <a:pt x="4707731" y="1156621"/>
                </a:cubicBezTo>
                <a:cubicBezTo>
                  <a:pt x="4696396" y="1160145"/>
                  <a:pt x="4684205" y="1161193"/>
                  <a:pt x="4672870" y="1164717"/>
                </a:cubicBezTo>
                <a:cubicBezTo>
                  <a:pt x="4654010" y="1170527"/>
                  <a:pt x="4635722" y="1177957"/>
                  <a:pt x="4616863" y="1183862"/>
                </a:cubicBezTo>
                <a:cubicBezTo>
                  <a:pt x="4580477" y="1195197"/>
                  <a:pt x="4543996" y="1206056"/>
                  <a:pt x="4507516" y="1216819"/>
                </a:cubicBezTo>
                <a:cubicBezTo>
                  <a:pt x="4499706" y="1219105"/>
                  <a:pt x="4491228" y="1219391"/>
                  <a:pt x="4483513" y="1221867"/>
                </a:cubicBezTo>
                <a:cubicBezTo>
                  <a:pt x="4463034" y="1228535"/>
                  <a:pt x="4442650" y="1235773"/>
                  <a:pt x="4422362" y="1243108"/>
                </a:cubicBezTo>
                <a:cubicBezTo>
                  <a:pt x="4410075" y="1247585"/>
                  <a:pt x="4398073" y="1253109"/>
                  <a:pt x="4385691" y="1257395"/>
                </a:cubicBezTo>
                <a:cubicBezTo>
                  <a:pt x="4375785" y="1260824"/>
                  <a:pt x="4365593" y="1263491"/>
                  <a:pt x="4355306" y="1265587"/>
                </a:cubicBezTo>
                <a:cubicBezTo>
                  <a:pt x="4346448" y="1267397"/>
                  <a:pt x="4337209" y="1267206"/>
                  <a:pt x="4328446" y="1269397"/>
                </a:cubicBezTo>
                <a:cubicBezTo>
                  <a:pt x="4304728" y="1275302"/>
                  <a:pt x="4281297" y="1281970"/>
                  <a:pt x="4257770" y="1288256"/>
                </a:cubicBezTo>
                <a:cubicBezTo>
                  <a:pt x="4248341" y="1290733"/>
                  <a:pt x="4238720" y="1292543"/>
                  <a:pt x="4229576" y="1295686"/>
                </a:cubicBezTo>
                <a:cubicBezTo>
                  <a:pt x="4205097" y="1303973"/>
                  <a:pt x="4180999" y="1313402"/>
                  <a:pt x="4156424" y="1321213"/>
                </a:cubicBezTo>
                <a:cubicBezTo>
                  <a:pt x="4136041" y="1327690"/>
                  <a:pt x="4115086" y="1332357"/>
                  <a:pt x="4094416" y="1338072"/>
                </a:cubicBezTo>
                <a:cubicBezTo>
                  <a:pt x="4085653" y="1340549"/>
                  <a:pt x="4077271" y="1344073"/>
                  <a:pt x="4068509" y="1346168"/>
                </a:cubicBezTo>
                <a:cubicBezTo>
                  <a:pt x="4048887" y="1350931"/>
                  <a:pt x="4028980" y="1354931"/>
                  <a:pt x="4009263" y="1359694"/>
                </a:cubicBezTo>
                <a:cubicBezTo>
                  <a:pt x="3998023" y="1362456"/>
                  <a:pt x="3987165" y="1367409"/>
                  <a:pt x="3975735" y="1369219"/>
                </a:cubicBezTo>
                <a:cubicBezTo>
                  <a:pt x="3948589" y="1373505"/>
                  <a:pt x="3921252" y="1376553"/>
                  <a:pt x="3893915" y="1379982"/>
                </a:cubicBezTo>
                <a:cubicBezTo>
                  <a:pt x="3865722" y="1383506"/>
                  <a:pt x="3837623" y="1387221"/>
                  <a:pt x="3809428" y="1390364"/>
                </a:cubicBezTo>
                <a:cubicBezTo>
                  <a:pt x="3793998" y="1391984"/>
                  <a:pt x="3778472" y="1392269"/>
                  <a:pt x="3763042" y="1393793"/>
                </a:cubicBezTo>
                <a:cubicBezTo>
                  <a:pt x="3749516" y="1395127"/>
                  <a:pt x="3736086" y="1397603"/>
                  <a:pt x="3722561" y="1399223"/>
                </a:cubicBezTo>
                <a:cubicBezTo>
                  <a:pt x="3710845" y="1400556"/>
                  <a:pt x="3699034" y="1401318"/>
                  <a:pt x="3687318" y="1402652"/>
                </a:cubicBezTo>
                <a:cubicBezTo>
                  <a:pt x="3668554" y="1404842"/>
                  <a:pt x="3649885" y="1407319"/>
                  <a:pt x="3631216" y="1409605"/>
                </a:cubicBezTo>
                <a:cubicBezTo>
                  <a:pt x="3623406" y="1410462"/>
                  <a:pt x="3615214" y="1412843"/>
                  <a:pt x="3607880" y="1411415"/>
                </a:cubicBezTo>
                <a:cubicBezTo>
                  <a:pt x="3589401" y="1407795"/>
                  <a:pt x="3571208" y="1408843"/>
                  <a:pt x="3552825" y="1411319"/>
                </a:cubicBezTo>
                <a:cubicBezTo>
                  <a:pt x="3546539" y="1412177"/>
                  <a:pt x="3539776" y="1411986"/>
                  <a:pt x="3533680" y="1410367"/>
                </a:cubicBezTo>
                <a:cubicBezTo>
                  <a:pt x="3521202" y="1407128"/>
                  <a:pt x="3509106" y="1402556"/>
                  <a:pt x="3496818" y="1398556"/>
                </a:cubicBezTo>
                <a:cubicBezTo>
                  <a:pt x="3495484" y="1398080"/>
                  <a:pt x="3493865" y="1397984"/>
                  <a:pt x="3492437" y="1397699"/>
                </a:cubicBezTo>
                <a:cubicBezTo>
                  <a:pt x="3484340" y="1396079"/>
                  <a:pt x="3476340" y="1394460"/>
                  <a:pt x="3468243" y="1393031"/>
                </a:cubicBezTo>
                <a:cubicBezTo>
                  <a:pt x="3463862" y="1392269"/>
                  <a:pt x="3459385" y="1392174"/>
                  <a:pt x="3455003" y="1391507"/>
                </a:cubicBezTo>
                <a:cubicBezTo>
                  <a:pt x="3438049" y="1388840"/>
                  <a:pt x="3419380" y="1393317"/>
                  <a:pt x="3404711" y="1381792"/>
                </a:cubicBezTo>
                <a:cubicBezTo>
                  <a:pt x="3395186" y="1374362"/>
                  <a:pt x="3385947" y="1376077"/>
                  <a:pt x="3375756" y="1377220"/>
                </a:cubicBezTo>
                <a:cubicBezTo>
                  <a:pt x="3368040" y="1378077"/>
                  <a:pt x="3360134" y="1377791"/>
                  <a:pt x="3352324" y="1377887"/>
                </a:cubicBezTo>
                <a:cubicBezTo>
                  <a:pt x="3338608" y="1378172"/>
                  <a:pt x="3324892" y="1378268"/>
                  <a:pt x="3311176" y="1378744"/>
                </a:cubicBezTo>
                <a:cubicBezTo>
                  <a:pt x="3306794" y="1378934"/>
                  <a:pt x="3302318" y="1381316"/>
                  <a:pt x="3298031" y="1380935"/>
                </a:cubicBezTo>
                <a:cubicBezTo>
                  <a:pt x="3278219" y="1379125"/>
                  <a:pt x="3258407" y="1376267"/>
                  <a:pt x="3238595" y="1374648"/>
                </a:cubicBezTo>
                <a:cubicBezTo>
                  <a:pt x="3227356" y="1373696"/>
                  <a:pt x="3215830" y="1375505"/>
                  <a:pt x="3204686" y="1374172"/>
                </a:cubicBezTo>
                <a:cubicBezTo>
                  <a:pt x="3191828" y="1372648"/>
                  <a:pt x="3179255" y="1368743"/>
                  <a:pt x="3166491" y="1366361"/>
                </a:cubicBezTo>
                <a:cubicBezTo>
                  <a:pt x="3162967" y="1365695"/>
                  <a:pt x="3159062" y="1366552"/>
                  <a:pt x="3155347" y="1366742"/>
                </a:cubicBezTo>
                <a:cubicBezTo>
                  <a:pt x="3151156" y="1366933"/>
                  <a:pt x="3147060" y="1367314"/>
                  <a:pt x="3142869" y="1367409"/>
                </a:cubicBezTo>
                <a:cubicBezTo>
                  <a:pt x="3130105" y="1367600"/>
                  <a:pt x="3117342" y="1367314"/>
                  <a:pt x="3104578" y="1367981"/>
                </a:cubicBezTo>
                <a:cubicBezTo>
                  <a:pt x="3096768" y="1368362"/>
                  <a:pt x="3088577" y="1372267"/>
                  <a:pt x="3081337" y="1370838"/>
                </a:cubicBezTo>
                <a:cubicBezTo>
                  <a:pt x="3066574" y="1368076"/>
                  <a:pt x="3051810" y="1374267"/>
                  <a:pt x="3037047" y="1369124"/>
                </a:cubicBezTo>
                <a:cubicBezTo>
                  <a:pt x="3032474" y="1367600"/>
                  <a:pt x="3026188" y="1371410"/>
                  <a:pt x="3020663" y="1371600"/>
                </a:cubicBezTo>
                <a:cubicBezTo>
                  <a:pt x="3006852" y="1372076"/>
                  <a:pt x="2993041" y="1371981"/>
                  <a:pt x="2979230" y="1371886"/>
                </a:cubicBezTo>
                <a:cubicBezTo>
                  <a:pt x="2966847" y="1371791"/>
                  <a:pt x="2953988" y="1373124"/>
                  <a:pt x="2942082" y="1370457"/>
                </a:cubicBezTo>
                <a:cubicBezTo>
                  <a:pt x="2929604" y="1367600"/>
                  <a:pt x="2918365" y="1367981"/>
                  <a:pt x="2906268" y="1371219"/>
                </a:cubicBezTo>
                <a:cubicBezTo>
                  <a:pt x="2897981" y="1373410"/>
                  <a:pt x="2889218" y="1373696"/>
                  <a:pt x="2880646" y="1374362"/>
                </a:cubicBezTo>
                <a:cubicBezTo>
                  <a:pt x="2871407" y="1375124"/>
                  <a:pt x="2861215" y="1373124"/>
                  <a:pt x="2852833" y="1376267"/>
                </a:cubicBezTo>
                <a:cubicBezTo>
                  <a:pt x="2827877" y="1385602"/>
                  <a:pt x="2802255" y="1387602"/>
                  <a:pt x="2776157" y="1387602"/>
                </a:cubicBezTo>
                <a:cubicBezTo>
                  <a:pt x="2771394" y="1387602"/>
                  <a:pt x="2766536" y="1386269"/>
                  <a:pt x="2761965" y="1384840"/>
                </a:cubicBezTo>
                <a:cubicBezTo>
                  <a:pt x="2735294" y="1376267"/>
                  <a:pt x="2708529" y="1377029"/>
                  <a:pt x="2681383" y="1382268"/>
                </a:cubicBezTo>
                <a:cubicBezTo>
                  <a:pt x="2675763" y="1383411"/>
                  <a:pt x="2669477" y="1383602"/>
                  <a:pt x="2663857" y="1382459"/>
                </a:cubicBezTo>
                <a:cubicBezTo>
                  <a:pt x="2648045" y="1379125"/>
                  <a:pt x="2632710" y="1373600"/>
                  <a:pt x="2616803" y="1371219"/>
                </a:cubicBezTo>
                <a:cubicBezTo>
                  <a:pt x="2590515" y="1367314"/>
                  <a:pt x="2567750" y="1380458"/>
                  <a:pt x="2544223" y="1389031"/>
                </a:cubicBezTo>
                <a:cubicBezTo>
                  <a:pt x="2521839" y="1397127"/>
                  <a:pt x="2502789" y="1415415"/>
                  <a:pt x="2476309" y="1411319"/>
                </a:cubicBezTo>
                <a:cubicBezTo>
                  <a:pt x="2473643" y="1410938"/>
                  <a:pt x="2470690" y="1413510"/>
                  <a:pt x="2467737" y="1414177"/>
                </a:cubicBezTo>
                <a:cubicBezTo>
                  <a:pt x="2459641" y="1415987"/>
                  <a:pt x="2451545" y="1418177"/>
                  <a:pt x="2443353" y="1419035"/>
                </a:cubicBezTo>
                <a:cubicBezTo>
                  <a:pt x="2433352" y="1420178"/>
                  <a:pt x="2423160" y="1419797"/>
                  <a:pt x="2413159" y="1420749"/>
                </a:cubicBezTo>
                <a:cubicBezTo>
                  <a:pt x="2400300" y="1421892"/>
                  <a:pt x="2387632" y="1424940"/>
                  <a:pt x="2374868" y="1424940"/>
                </a:cubicBezTo>
                <a:cubicBezTo>
                  <a:pt x="2364581" y="1424940"/>
                  <a:pt x="2354389" y="1421416"/>
                  <a:pt x="2344198" y="1419701"/>
                </a:cubicBezTo>
                <a:cubicBezTo>
                  <a:pt x="2329815" y="1417320"/>
                  <a:pt x="2314003" y="1417987"/>
                  <a:pt x="2301335" y="1411891"/>
                </a:cubicBezTo>
                <a:cubicBezTo>
                  <a:pt x="2287810" y="1405414"/>
                  <a:pt x="2274951" y="1402461"/>
                  <a:pt x="2260949" y="1404461"/>
                </a:cubicBezTo>
                <a:cubicBezTo>
                  <a:pt x="2256282" y="1405128"/>
                  <a:pt x="2250281" y="1409129"/>
                  <a:pt x="2248186" y="1413224"/>
                </a:cubicBezTo>
                <a:cubicBezTo>
                  <a:pt x="2243518" y="1422368"/>
                  <a:pt x="2237137" y="1423988"/>
                  <a:pt x="2228469" y="1420844"/>
                </a:cubicBezTo>
                <a:cubicBezTo>
                  <a:pt x="2220944" y="1418177"/>
                  <a:pt x="2211705" y="1416844"/>
                  <a:pt x="2206562" y="1411700"/>
                </a:cubicBezTo>
                <a:cubicBezTo>
                  <a:pt x="2191988" y="1397127"/>
                  <a:pt x="2173414" y="1396651"/>
                  <a:pt x="2155317" y="1392746"/>
                </a:cubicBezTo>
                <a:cubicBezTo>
                  <a:pt x="2144269" y="1390364"/>
                  <a:pt x="2133981" y="1390269"/>
                  <a:pt x="2122932" y="1391888"/>
                </a:cubicBezTo>
                <a:cubicBezTo>
                  <a:pt x="2098930" y="1395508"/>
                  <a:pt x="2075593" y="1390364"/>
                  <a:pt x="2052542" y="1383792"/>
                </a:cubicBezTo>
                <a:cubicBezTo>
                  <a:pt x="2037302" y="1379411"/>
                  <a:pt x="2021681" y="1376744"/>
                  <a:pt x="2006537" y="1372267"/>
                </a:cubicBezTo>
                <a:cubicBezTo>
                  <a:pt x="1995202" y="1368838"/>
                  <a:pt x="1983868" y="1364742"/>
                  <a:pt x="1973486" y="1359218"/>
                </a:cubicBezTo>
                <a:cubicBezTo>
                  <a:pt x="1958435" y="1351121"/>
                  <a:pt x="1945292" y="1338929"/>
                  <a:pt x="1926146" y="1342168"/>
                </a:cubicBezTo>
                <a:cubicBezTo>
                  <a:pt x="1909286" y="1345025"/>
                  <a:pt x="1894047" y="1339025"/>
                  <a:pt x="1878616" y="1333310"/>
                </a:cubicBezTo>
                <a:cubicBezTo>
                  <a:pt x="1867281" y="1329119"/>
                  <a:pt x="1855948" y="1324832"/>
                  <a:pt x="1844231" y="1322165"/>
                </a:cubicBezTo>
                <a:cubicBezTo>
                  <a:pt x="1830324" y="1319022"/>
                  <a:pt x="1814608" y="1320356"/>
                  <a:pt x="1802225" y="1314545"/>
                </a:cubicBezTo>
                <a:cubicBezTo>
                  <a:pt x="1789271" y="1308449"/>
                  <a:pt x="1778509" y="1312545"/>
                  <a:pt x="1766983" y="1314260"/>
                </a:cubicBezTo>
                <a:cubicBezTo>
                  <a:pt x="1748600" y="1316927"/>
                  <a:pt x="1730311" y="1321880"/>
                  <a:pt x="1711738" y="1315593"/>
                </a:cubicBezTo>
                <a:cubicBezTo>
                  <a:pt x="1689164" y="1307973"/>
                  <a:pt x="1666780" y="1299782"/>
                  <a:pt x="1644111" y="1292543"/>
                </a:cubicBezTo>
                <a:cubicBezTo>
                  <a:pt x="1635347" y="1289780"/>
                  <a:pt x="1625919" y="1288637"/>
                  <a:pt x="1616774" y="1287399"/>
                </a:cubicBezTo>
                <a:cubicBezTo>
                  <a:pt x="1608107" y="1286351"/>
                  <a:pt x="1597725" y="1289018"/>
                  <a:pt x="1591056" y="1285018"/>
                </a:cubicBezTo>
                <a:cubicBezTo>
                  <a:pt x="1573911" y="1274731"/>
                  <a:pt x="1556291" y="1269683"/>
                  <a:pt x="1536478" y="1269683"/>
                </a:cubicBezTo>
                <a:cubicBezTo>
                  <a:pt x="1529048" y="1269683"/>
                  <a:pt x="1521809" y="1265396"/>
                  <a:pt x="1514285" y="1264634"/>
                </a:cubicBezTo>
                <a:cubicBezTo>
                  <a:pt x="1503997" y="1263682"/>
                  <a:pt x="1492186" y="1261110"/>
                  <a:pt x="1483233" y="1264730"/>
                </a:cubicBezTo>
                <a:cubicBezTo>
                  <a:pt x="1462183" y="1273302"/>
                  <a:pt x="1445134" y="1266158"/>
                  <a:pt x="1426750" y="1257681"/>
                </a:cubicBezTo>
                <a:cubicBezTo>
                  <a:pt x="1408652" y="1249299"/>
                  <a:pt x="1389602" y="1242632"/>
                  <a:pt x="1370362" y="1237107"/>
                </a:cubicBezTo>
                <a:cubicBezTo>
                  <a:pt x="1363123" y="1235107"/>
                  <a:pt x="1354456" y="1238441"/>
                  <a:pt x="1346454" y="1239107"/>
                </a:cubicBezTo>
                <a:cubicBezTo>
                  <a:pt x="1343596" y="1239298"/>
                  <a:pt x="1340453" y="1239584"/>
                  <a:pt x="1337882" y="1238631"/>
                </a:cubicBezTo>
                <a:cubicBezTo>
                  <a:pt x="1313022" y="1229487"/>
                  <a:pt x="1287780" y="1222534"/>
                  <a:pt x="1260825" y="1227296"/>
                </a:cubicBezTo>
                <a:cubicBezTo>
                  <a:pt x="1258349" y="1227773"/>
                  <a:pt x="1255586" y="1226725"/>
                  <a:pt x="1253109" y="1226058"/>
                </a:cubicBezTo>
                <a:cubicBezTo>
                  <a:pt x="1241012" y="1222629"/>
                  <a:pt x="1229201" y="1217200"/>
                  <a:pt x="1216915" y="1215962"/>
                </a:cubicBezTo>
                <a:cubicBezTo>
                  <a:pt x="1186625" y="1212914"/>
                  <a:pt x="1156146" y="1211675"/>
                  <a:pt x="1125664" y="1209675"/>
                </a:cubicBezTo>
                <a:cubicBezTo>
                  <a:pt x="1123759" y="1209580"/>
                  <a:pt x="1121759" y="1209580"/>
                  <a:pt x="1120045" y="1208913"/>
                </a:cubicBezTo>
                <a:cubicBezTo>
                  <a:pt x="1108805" y="1204817"/>
                  <a:pt x="1098995" y="1206151"/>
                  <a:pt x="1089469" y="1213961"/>
                </a:cubicBezTo>
                <a:cubicBezTo>
                  <a:pt x="1085278" y="1217390"/>
                  <a:pt x="1079563" y="1219200"/>
                  <a:pt x="1074325" y="1221105"/>
                </a:cubicBezTo>
                <a:cubicBezTo>
                  <a:pt x="1066609" y="1223963"/>
                  <a:pt x="1058704" y="1226725"/>
                  <a:pt x="1050703" y="1228535"/>
                </a:cubicBezTo>
                <a:cubicBezTo>
                  <a:pt x="1042797" y="1230249"/>
                  <a:pt x="1034320" y="1232630"/>
                  <a:pt x="1026700" y="1231297"/>
                </a:cubicBezTo>
                <a:cubicBezTo>
                  <a:pt x="1012984" y="1228916"/>
                  <a:pt x="999934" y="1223582"/>
                  <a:pt x="986409" y="1220057"/>
                </a:cubicBezTo>
                <a:cubicBezTo>
                  <a:pt x="981742" y="1218819"/>
                  <a:pt x="976598" y="1219010"/>
                  <a:pt x="971741" y="1218914"/>
                </a:cubicBezTo>
                <a:cubicBezTo>
                  <a:pt x="960596" y="1218629"/>
                  <a:pt x="949166" y="1221391"/>
                  <a:pt x="939070" y="1213485"/>
                </a:cubicBezTo>
                <a:cubicBezTo>
                  <a:pt x="929736" y="1206056"/>
                  <a:pt x="920305" y="1208246"/>
                  <a:pt x="910495" y="1213866"/>
                </a:cubicBezTo>
                <a:cubicBezTo>
                  <a:pt x="903446" y="1217867"/>
                  <a:pt x="895446" y="1221010"/>
                  <a:pt x="887540" y="1222534"/>
                </a:cubicBezTo>
                <a:cubicBezTo>
                  <a:pt x="876681" y="1224629"/>
                  <a:pt x="865918" y="1225487"/>
                  <a:pt x="854202" y="1224248"/>
                </a:cubicBezTo>
                <a:cubicBezTo>
                  <a:pt x="845915" y="1223391"/>
                  <a:pt x="839152" y="1223010"/>
                  <a:pt x="832675" y="1217962"/>
                </a:cubicBezTo>
                <a:cubicBezTo>
                  <a:pt x="831628" y="1217200"/>
                  <a:pt x="829723" y="1217009"/>
                  <a:pt x="828294" y="1217105"/>
                </a:cubicBezTo>
                <a:cubicBezTo>
                  <a:pt x="809530" y="1218724"/>
                  <a:pt x="790956" y="1217867"/>
                  <a:pt x="772001" y="1216723"/>
                </a:cubicBezTo>
                <a:cubicBezTo>
                  <a:pt x="747904" y="1215200"/>
                  <a:pt x="722566" y="1219676"/>
                  <a:pt x="701707" y="1235678"/>
                </a:cubicBezTo>
                <a:cubicBezTo>
                  <a:pt x="698659" y="1238060"/>
                  <a:pt x="694087" y="1239107"/>
                  <a:pt x="690086" y="1239679"/>
                </a:cubicBezTo>
                <a:cubicBezTo>
                  <a:pt x="671227" y="1242155"/>
                  <a:pt x="652272" y="1243870"/>
                  <a:pt x="633412" y="1246632"/>
                </a:cubicBezTo>
                <a:cubicBezTo>
                  <a:pt x="623125" y="1248156"/>
                  <a:pt x="612362" y="1249490"/>
                  <a:pt x="603028" y="1253681"/>
                </a:cubicBezTo>
                <a:cubicBezTo>
                  <a:pt x="593885" y="1257776"/>
                  <a:pt x="586549" y="1262634"/>
                  <a:pt x="581120" y="1254062"/>
                </a:cubicBezTo>
                <a:cubicBezTo>
                  <a:pt x="571406" y="1258634"/>
                  <a:pt x="562927" y="1262444"/>
                  <a:pt x="554642" y="1266539"/>
                </a:cubicBezTo>
                <a:cubicBezTo>
                  <a:pt x="551593" y="1268063"/>
                  <a:pt x="549021" y="1270540"/>
                  <a:pt x="545973" y="1271969"/>
                </a:cubicBezTo>
                <a:cubicBezTo>
                  <a:pt x="542734" y="1273493"/>
                  <a:pt x="539115" y="1274445"/>
                  <a:pt x="535591" y="1275207"/>
                </a:cubicBezTo>
                <a:cubicBezTo>
                  <a:pt x="519874" y="1278636"/>
                  <a:pt x="504158" y="1281779"/>
                  <a:pt x="488538" y="1285494"/>
                </a:cubicBezTo>
                <a:cubicBezTo>
                  <a:pt x="485489" y="1286256"/>
                  <a:pt x="482917" y="1289304"/>
                  <a:pt x="480155" y="1291304"/>
                </a:cubicBezTo>
                <a:cubicBezTo>
                  <a:pt x="478345" y="1292638"/>
                  <a:pt x="476536" y="1294638"/>
                  <a:pt x="474535" y="1294924"/>
                </a:cubicBezTo>
                <a:cubicBezTo>
                  <a:pt x="459295" y="1297210"/>
                  <a:pt x="444151" y="1299877"/>
                  <a:pt x="428816" y="1301020"/>
                </a:cubicBezTo>
                <a:cubicBezTo>
                  <a:pt x="415957" y="1301972"/>
                  <a:pt x="403574" y="1301687"/>
                  <a:pt x="400241" y="1318260"/>
                </a:cubicBezTo>
                <a:cubicBezTo>
                  <a:pt x="399669" y="1321118"/>
                  <a:pt x="395573" y="1324166"/>
                  <a:pt x="392431" y="1325594"/>
                </a:cubicBezTo>
                <a:cubicBezTo>
                  <a:pt x="383477" y="1329690"/>
                  <a:pt x="373951" y="1332452"/>
                  <a:pt x="365093" y="1336643"/>
                </a:cubicBezTo>
                <a:cubicBezTo>
                  <a:pt x="336042" y="1350645"/>
                  <a:pt x="305658" y="1359503"/>
                  <a:pt x="273177" y="1357884"/>
                </a:cubicBezTo>
                <a:cubicBezTo>
                  <a:pt x="263081" y="1357408"/>
                  <a:pt x="253270" y="1352264"/>
                  <a:pt x="246888" y="1350359"/>
                </a:cubicBezTo>
                <a:cubicBezTo>
                  <a:pt x="228506" y="1357884"/>
                  <a:pt x="213075" y="1365123"/>
                  <a:pt x="196977" y="1370552"/>
                </a:cubicBezTo>
                <a:cubicBezTo>
                  <a:pt x="182785" y="1375410"/>
                  <a:pt x="167926" y="1378458"/>
                  <a:pt x="153352" y="1381982"/>
                </a:cubicBezTo>
                <a:cubicBezTo>
                  <a:pt x="148018" y="1383316"/>
                  <a:pt x="142589" y="1384078"/>
                  <a:pt x="137160" y="1384745"/>
                </a:cubicBezTo>
                <a:cubicBezTo>
                  <a:pt x="120206" y="1386840"/>
                  <a:pt x="102489" y="1381792"/>
                  <a:pt x="85917" y="1389793"/>
                </a:cubicBezTo>
                <a:cubicBezTo>
                  <a:pt x="77248" y="1393984"/>
                  <a:pt x="68675" y="1399032"/>
                  <a:pt x="59532" y="1401223"/>
                </a:cubicBezTo>
                <a:cubicBezTo>
                  <a:pt x="49721" y="1403604"/>
                  <a:pt x="40124" y="1407319"/>
                  <a:pt x="30325" y="1409974"/>
                </a:cubicBezTo>
                <a:lnTo>
                  <a:pt x="0" y="1412360"/>
                </a:lnTo>
                <a:lnTo>
                  <a:pt x="0" y="1058622"/>
                </a:lnTo>
                <a:lnTo>
                  <a:pt x="17145" y="1060228"/>
                </a:lnTo>
                <a:cubicBezTo>
                  <a:pt x="26480" y="1061561"/>
                  <a:pt x="35528" y="1066133"/>
                  <a:pt x="44672" y="1066324"/>
                </a:cubicBezTo>
                <a:cubicBezTo>
                  <a:pt x="59055" y="1066610"/>
                  <a:pt x="71819" y="1068419"/>
                  <a:pt x="84677" y="1076230"/>
                </a:cubicBezTo>
                <a:cubicBezTo>
                  <a:pt x="104108" y="1087946"/>
                  <a:pt x="120110" y="1082993"/>
                  <a:pt x="132017" y="1064990"/>
                </a:cubicBezTo>
                <a:cubicBezTo>
                  <a:pt x="133255" y="1063181"/>
                  <a:pt x="134874" y="1060799"/>
                  <a:pt x="136779" y="1060323"/>
                </a:cubicBezTo>
                <a:cubicBezTo>
                  <a:pt x="153639" y="1056132"/>
                  <a:pt x="170974" y="1048131"/>
                  <a:pt x="187547" y="1049179"/>
                </a:cubicBezTo>
                <a:cubicBezTo>
                  <a:pt x="216789" y="1051084"/>
                  <a:pt x="244316" y="1048798"/>
                  <a:pt x="270891" y="1036415"/>
                </a:cubicBezTo>
                <a:cubicBezTo>
                  <a:pt x="272510" y="1035653"/>
                  <a:pt x="274987" y="1034891"/>
                  <a:pt x="276320" y="1035558"/>
                </a:cubicBezTo>
                <a:cubicBezTo>
                  <a:pt x="292322" y="1043845"/>
                  <a:pt x="309848" y="1050417"/>
                  <a:pt x="323755" y="1061561"/>
                </a:cubicBezTo>
                <a:cubicBezTo>
                  <a:pt x="336995" y="1072134"/>
                  <a:pt x="352997" y="1072229"/>
                  <a:pt x="361855" y="1057942"/>
                </a:cubicBezTo>
                <a:cubicBezTo>
                  <a:pt x="366236" y="1050893"/>
                  <a:pt x="372332" y="1042702"/>
                  <a:pt x="379571" y="1039939"/>
                </a:cubicBezTo>
                <a:cubicBezTo>
                  <a:pt x="395954" y="1033653"/>
                  <a:pt x="413481" y="1030414"/>
                  <a:pt x="430530" y="1025747"/>
                </a:cubicBezTo>
                <a:cubicBezTo>
                  <a:pt x="451581" y="1020032"/>
                  <a:pt x="472345" y="1020032"/>
                  <a:pt x="493300" y="1027176"/>
                </a:cubicBezTo>
                <a:cubicBezTo>
                  <a:pt x="508064" y="1032224"/>
                  <a:pt x="523113" y="1032224"/>
                  <a:pt x="537782" y="1025366"/>
                </a:cubicBezTo>
                <a:cubicBezTo>
                  <a:pt x="545687" y="1021652"/>
                  <a:pt x="553784" y="1017842"/>
                  <a:pt x="562166" y="1015746"/>
                </a:cubicBezTo>
                <a:cubicBezTo>
                  <a:pt x="567595" y="1014412"/>
                  <a:pt x="573881" y="1015651"/>
                  <a:pt x="579596" y="1016699"/>
                </a:cubicBezTo>
                <a:cubicBezTo>
                  <a:pt x="590645" y="1018794"/>
                  <a:pt x="602075" y="1025176"/>
                  <a:pt x="612362" y="1023557"/>
                </a:cubicBezTo>
                <a:cubicBezTo>
                  <a:pt x="647891" y="1017842"/>
                  <a:pt x="681419" y="1031272"/>
                  <a:pt x="716090" y="1031653"/>
                </a:cubicBezTo>
                <a:cubicBezTo>
                  <a:pt x="731806" y="1031843"/>
                  <a:pt x="747332" y="1034891"/>
                  <a:pt x="758381" y="1018985"/>
                </a:cubicBezTo>
                <a:cubicBezTo>
                  <a:pt x="759809" y="1016889"/>
                  <a:pt x="766763" y="1018032"/>
                  <a:pt x="771049" y="1018699"/>
                </a:cubicBezTo>
                <a:cubicBezTo>
                  <a:pt x="780574" y="1020128"/>
                  <a:pt x="790004" y="1023747"/>
                  <a:pt x="799433" y="1023652"/>
                </a:cubicBezTo>
                <a:cubicBezTo>
                  <a:pt x="818960" y="1023557"/>
                  <a:pt x="838581" y="1022033"/>
                  <a:pt x="858012" y="1020318"/>
                </a:cubicBezTo>
                <a:cubicBezTo>
                  <a:pt x="865346" y="1019651"/>
                  <a:pt x="872395" y="1017080"/>
                  <a:pt x="879634" y="1015270"/>
                </a:cubicBezTo>
                <a:cubicBezTo>
                  <a:pt x="883634" y="1014222"/>
                  <a:pt x="887921" y="1011460"/>
                  <a:pt x="891635" y="1012031"/>
                </a:cubicBezTo>
                <a:cubicBezTo>
                  <a:pt x="913162" y="1015365"/>
                  <a:pt x="932879" y="1007174"/>
                  <a:pt x="953262" y="1003078"/>
                </a:cubicBezTo>
                <a:cubicBezTo>
                  <a:pt x="962692" y="1001173"/>
                  <a:pt x="971550" y="996601"/>
                  <a:pt x="980694" y="993458"/>
                </a:cubicBezTo>
                <a:cubicBezTo>
                  <a:pt x="983075" y="992600"/>
                  <a:pt x="985742" y="991838"/>
                  <a:pt x="988124" y="992029"/>
                </a:cubicBezTo>
                <a:cubicBezTo>
                  <a:pt x="1001744" y="993172"/>
                  <a:pt x="1015270" y="994791"/>
                  <a:pt x="1028795" y="996029"/>
                </a:cubicBezTo>
                <a:cubicBezTo>
                  <a:pt x="1041083" y="997172"/>
                  <a:pt x="1053465" y="997553"/>
                  <a:pt x="1059275" y="1011555"/>
                </a:cubicBezTo>
                <a:cubicBezTo>
                  <a:pt x="1060133" y="1013746"/>
                  <a:pt x="1062990" y="1015365"/>
                  <a:pt x="1065181" y="1016794"/>
                </a:cubicBezTo>
                <a:cubicBezTo>
                  <a:pt x="1098995" y="1038797"/>
                  <a:pt x="1117092" y="1038225"/>
                  <a:pt x="1150144" y="1014984"/>
                </a:cubicBezTo>
                <a:cubicBezTo>
                  <a:pt x="1153573" y="1012603"/>
                  <a:pt x="1160907" y="1010888"/>
                  <a:pt x="1163193" y="1012793"/>
                </a:cubicBezTo>
                <a:cubicBezTo>
                  <a:pt x="1182624" y="1028605"/>
                  <a:pt x="1203865" y="1026890"/>
                  <a:pt x="1226249" y="1021937"/>
                </a:cubicBezTo>
                <a:cubicBezTo>
                  <a:pt x="1232059" y="1020604"/>
                  <a:pt x="1240251" y="1020604"/>
                  <a:pt x="1244632" y="1023747"/>
                </a:cubicBezTo>
                <a:cubicBezTo>
                  <a:pt x="1265492" y="1038320"/>
                  <a:pt x="1287876" y="1036225"/>
                  <a:pt x="1310545" y="1031939"/>
                </a:cubicBezTo>
                <a:cubicBezTo>
                  <a:pt x="1314069" y="1031272"/>
                  <a:pt x="1318356" y="1027652"/>
                  <a:pt x="1319879" y="1024319"/>
                </a:cubicBezTo>
                <a:cubicBezTo>
                  <a:pt x="1325309" y="1012508"/>
                  <a:pt x="1335501" y="1008507"/>
                  <a:pt x="1346740" y="1005173"/>
                </a:cubicBezTo>
                <a:cubicBezTo>
                  <a:pt x="1364457" y="999744"/>
                  <a:pt x="1381887" y="993362"/>
                  <a:pt x="1399699" y="988219"/>
                </a:cubicBezTo>
                <a:cubicBezTo>
                  <a:pt x="1404081" y="986981"/>
                  <a:pt x="1409510" y="987743"/>
                  <a:pt x="1414082" y="989171"/>
                </a:cubicBezTo>
                <a:cubicBezTo>
                  <a:pt x="1429703" y="994029"/>
                  <a:pt x="1439609" y="1006221"/>
                  <a:pt x="1450467" y="1017461"/>
                </a:cubicBezTo>
                <a:cubicBezTo>
                  <a:pt x="1455230" y="1022414"/>
                  <a:pt x="1461802" y="1025938"/>
                  <a:pt x="1468184" y="1028795"/>
                </a:cubicBezTo>
                <a:cubicBezTo>
                  <a:pt x="1484757" y="1036130"/>
                  <a:pt x="1501712" y="1042702"/>
                  <a:pt x="1518476" y="1049655"/>
                </a:cubicBezTo>
                <a:cubicBezTo>
                  <a:pt x="1520095" y="1050322"/>
                  <a:pt x="1521428" y="1052036"/>
                  <a:pt x="1522667" y="1053465"/>
                </a:cubicBezTo>
                <a:cubicBezTo>
                  <a:pt x="1535049" y="1068515"/>
                  <a:pt x="1547336" y="1083659"/>
                  <a:pt x="1559814" y="1098709"/>
                </a:cubicBezTo>
                <a:cubicBezTo>
                  <a:pt x="1562195" y="1101566"/>
                  <a:pt x="1565625" y="1103662"/>
                  <a:pt x="1568196" y="1106424"/>
                </a:cubicBezTo>
                <a:cubicBezTo>
                  <a:pt x="1571816" y="1110234"/>
                  <a:pt x="1576388" y="1113854"/>
                  <a:pt x="1578293" y="1118426"/>
                </a:cubicBezTo>
                <a:cubicBezTo>
                  <a:pt x="1584198" y="1132808"/>
                  <a:pt x="1595533" y="1139000"/>
                  <a:pt x="1609820" y="1141667"/>
                </a:cubicBezTo>
                <a:cubicBezTo>
                  <a:pt x="1622870" y="1144143"/>
                  <a:pt x="1635919" y="1146239"/>
                  <a:pt x="1648873" y="1149096"/>
                </a:cubicBezTo>
                <a:cubicBezTo>
                  <a:pt x="1664684" y="1152525"/>
                  <a:pt x="1680401" y="1156240"/>
                  <a:pt x="1696022" y="1160431"/>
                </a:cubicBezTo>
                <a:cubicBezTo>
                  <a:pt x="1702784" y="1162241"/>
                  <a:pt x="1709928" y="1164336"/>
                  <a:pt x="1715739" y="1168051"/>
                </a:cubicBezTo>
                <a:cubicBezTo>
                  <a:pt x="1732026" y="1178338"/>
                  <a:pt x="1749457" y="1185291"/>
                  <a:pt x="1768602" y="1182529"/>
                </a:cubicBezTo>
                <a:cubicBezTo>
                  <a:pt x="1783937" y="1180338"/>
                  <a:pt x="1796796" y="1185958"/>
                  <a:pt x="1806321" y="1194721"/>
                </a:cubicBezTo>
                <a:cubicBezTo>
                  <a:pt x="1823657" y="1210628"/>
                  <a:pt x="1842230" y="1207008"/>
                  <a:pt x="1860709" y="1201865"/>
                </a:cubicBezTo>
                <a:cubicBezTo>
                  <a:pt x="1870234" y="1199198"/>
                  <a:pt x="1878044" y="1199579"/>
                  <a:pt x="1887093" y="1202150"/>
                </a:cubicBezTo>
                <a:cubicBezTo>
                  <a:pt x="1908048" y="1208151"/>
                  <a:pt x="1922050" y="1224439"/>
                  <a:pt x="1935575" y="1238726"/>
                </a:cubicBezTo>
                <a:cubicBezTo>
                  <a:pt x="1947101" y="1250918"/>
                  <a:pt x="1960055" y="1257776"/>
                  <a:pt x="1974247" y="1262920"/>
                </a:cubicBezTo>
                <a:cubicBezTo>
                  <a:pt x="1992154" y="1269492"/>
                  <a:pt x="2006346" y="1267016"/>
                  <a:pt x="2014919" y="1251204"/>
                </a:cubicBezTo>
                <a:cubicBezTo>
                  <a:pt x="2017300" y="1246727"/>
                  <a:pt x="2021491" y="1241488"/>
                  <a:pt x="2025968" y="1240155"/>
                </a:cubicBezTo>
                <a:cubicBezTo>
                  <a:pt x="2047589" y="1233488"/>
                  <a:pt x="2069497" y="1223772"/>
                  <a:pt x="2092643" y="1229678"/>
                </a:cubicBezTo>
                <a:cubicBezTo>
                  <a:pt x="2124647" y="1237774"/>
                  <a:pt x="2155889" y="1237298"/>
                  <a:pt x="2187893" y="1229297"/>
                </a:cubicBezTo>
                <a:cubicBezTo>
                  <a:pt x="2239804" y="1216343"/>
                  <a:pt x="2291715" y="1202627"/>
                  <a:pt x="2346294" y="1205484"/>
                </a:cubicBezTo>
                <a:cubicBezTo>
                  <a:pt x="2355342" y="1205960"/>
                  <a:pt x="2366105" y="1200150"/>
                  <a:pt x="2373916" y="1194435"/>
                </a:cubicBezTo>
                <a:cubicBezTo>
                  <a:pt x="2388870" y="1183577"/>
                  <a:pt x="2388203" y="1182719"/>
                  <a:pt x="2404967" y="1191673"/>
                </a:cubicBezTo>
                <a:cubicBezTo>
                  <a:pt x="2408968" y="1193864"/>
                  <a:pt x="2413921" y="1195197"/>
                  <a:pt x="2416874" y="1198436"/>
                </a:cubicBezTo>
                <a:cubicBezTo>
                  <a:pt x="2431923" y="1214914"/>
                  <a:pt x="2450497" y="1210913"/>
                  <a:pt x="2468975" y="1208532"/>
                </a:cubicBezTo>
                <a:cubicBezTo>
                  <a:pt x="2472214" y="1208056"/>
                  <a:pt x="2476119" y="1207389"/>
                  <a:pt x="2478882" y="1208723"/>
                </a:cubicBezTo>
                <a:cubicBezTo>
                  <a:pt x="2491359" y="1214723"/>
                  <a:pt x="2501932" y="1212628"/>
                  <a:pt x="2512791" y="1204436"/>
                </a:cubicBezTo>
                <a:cubicBezTo>
                  <a:pt x="2522220" y="1197388"/>
                  <a:pt x="2533079" y="1193197"/>
                  <a:pt x="2544223" y="1201960"/>
                </a:cubicBezTo>
                <a:cubicBezTo>
                  <a:pt x="2568988" y="1221391"/>
                  <a:pt x="2595467" y="1222343"/>
                  <a:pt x="2623471" y="1210056"/>
                </a:cubicBezTo>
                <a:cubicBezTo>
                  <a:pt x="2643473" y="1201293"/>
                  <a:pt x="2663190" y="1199293"/>
                  <a:pt x="2684241" y="1208151"/>
                </a:cubicBezTo>
                <a:cubicBezTo>
                  <a:pt x="2692337" y="1211580"/>
                  <a:pt x="2702814" y="1209294"/>
                  <a:pt x="2712244" y="1210056"/>
                </a:cubicBezTo>
                <a:cubicBezTo>
                  <a:pt x="2717578" y="1210437"/>
                  <a:pt x="2723484" y="1210532"/>
                  <a:pt x="2728055" y="1212914"/>
                </a:cubicBezTo>
                <a:cubicBezTo>
                  <a:pt x="2740248" y="1219010"/>
                  <a:pt x="2751582" y="1226820"/>
                  <a:pt x="2763869" y="1232821"/>
                </a:cubicBezTo>
                <a:cubicBezTo>
                  <a:pt x="2769775" y="1235678"/>
                  <a:pt x="2776823" y="1237202"/>
                  <a:pt x="2783491" y="1237298"/>
                </a:cubicBezTo>
                <a:cubicBezTo>
                  <a:pt x="2803208" y="1237774"/>
                  <a:pt x="2822925" y="1237774"/>
                  <a:pt x="2842546" y="1236917"/>
                </a:cubicBezTo>
                <a:cubicBezTo>
                  <a:pt x="2874931" y="1235583"/>
                  <a:pt x="2907792" y="1235297"/>
                  <a:pt x="2931128" y="1206913"/>
                </a:cubicBezTo>
                <a:cubicBezTo>
                  <a:pt x="2933034" y="1204627"/>
                  <a:pt x="2937129" y="1203293"/>
                  <a:pt x="2940368" y="1202912"/>
                </a:cubicBezTo>
                <a:cubicBezTo>
                  <a:pt x="2955322" y="1201103"/>
                  <a:pt x="2970657" y="1200912"/>
                  <a:pt x="2985421" y="1197959"/>
                </a:cubicBezTo>
                <a:cubicBezTo>
                  <a:pt x="2997232" y="1195578"/>
                  <a:pt x="3007043" y="1196340"/>
                  <a:pt x="3015996" y="1204722"/>
                </a:cubicBezTo>
                <a:cubicBezTo>
                  <a:pt x="3027712" y="1215771"/>
                  <a:pt x="3042000" y="1222248"/>
                  <a:pt x="3057621" y="1218724"/>
                </a:cubicBezTo>
                <a:cubicBezTo>
                  <a:pt x="3073241" y="1215295"/>
                  <a:pt x="3083528" y="1222724"/>
                  <a:pt x="3095054" y="1230440"/>
                </a:cubicBezTo>
                <a:cubicBezTo>
                  <a:pt x="3103436" y="1236059"/>
                  <a:pt x="3112961" y="1243108"/>
                  <a:pt x="3122295" y="1243679"/>
                </a:cubicBezTo>
                <a:cubicBezTo>
                  <a:pt x="3143441" y="1244917"/>
                  <a:pt x="3161634" y="1264539"/>
                  <a:pt x="3184589" y="1253395"/>
                </a:cubicBezTo>
                <a:cubicBezTo>
                  <a:pt x="3186113" y="1252633"/>
                  <a:pt x="3188875" y="1254538"/>
                  <a:pt x="3191066" y="1255014"/>
                </a:cubicBezTo>
                <a:cubicBezTo>
                  <a:pt x="3208592" y="1258634"/>
                  <a:pt x="3225070" y="1255109"/>
                  <a:pt x="3237929" y="1243203"/>
                </a:cubicBezTo>
                <a:cubicBezTo>
                  <a:pt x="3254788" y="1227677"/>
                  <a:pt x="3273457" y="1226153"/>
                  <a:pt x="3294221" y="1231202"/>
                </a:cubicBezTo>
                <a:cubicBezTo>
                  <a:pt x="3300889" y="1232821"/>
                  <a:pt x="3307557" y="1233964"/>
                  <a:pt x="3314319" y="1235297"/>
                </a:cubicBezTo>
                <a:cubicBezTo>
                  <a:pt x="3323463" y="1237202"/>
                  <a:pt x="3332703" y="1239203"/>
                  <a:pt x="3341846" y="1241108"/>
                </a:cubicBezTo>
                <a:cubicBezTo>
                  <a:pt x="3350705" y="1243013"/>
                  <a:pt x="3360516" y="1246251"/>
                  <a:pt x="3367373" y="1238060"/>
                </a:cubicBezTo>
                <a:cubicBezTo>
                  <a:pt x="3373279" y="1231011"/>
                  <a:pt x="3377470" y="1231678"/>
                  <a:pt x="3382899" y="1237774"/>
                </a:cubicBezTo>
                <a:cubicBezTo>
                  <a:pt x="3401759" y="1259110"/>
                  <a:pt x="3424619" y="1272445"/>
                  <a:pt x="3453765" y="1273397"/>
                </a:cubicBezTo>
                <a:cubicBezTo>
                  <a:pt x="3459766" y="1273588"/>
                  <a:pt x="3465862" y="1274921"/>
                  <a:pt x="3471767" y="1276350"/>
                </a:cubicBezTo>
                <a:cubicBezTo>
                  <a:pt x="3475387" y="1277207"/>
                  <a:pt x="3479769" y="1278160"/>
                  <a:pt x="3481959" y="1280732"/>
                </a:cubicBezTo>
                <a:cubicBezTo>
                  <a:pt x="3499009" y="1300353"/>
                  <a:pt x="3520250" y="1313974"/>
                  <a:pt x="3543396" y="1324928"/>
                </a:cubicBezTo>
                <a:cubicBezTo>
                  <a:pt x="3551682" y="1328833"/>
                  <a:pt x="3560541" y="1332738"/>
                  <a:pt x="3569494" y="1333881"/>
                </a:cubicBezTo>
                <a:cubicBezTo>
                  <a:pt x="3578828" y="1335024"/>
                  <a:pt x="3588639" y="1333119"/>
                  <a:pt x="3598164" y="1332071"/>
                </a:cubicBezTo>
                <a:cubicBezTo>
                  <a:pt x="3603784" y="1331500"/>
                  <a:pt x="3610261" y="1331595"/>
                  <a:pt x="3614738" y="1328833"/>
                </a:cubicBezTo>
                <a:cubicBezTo>
                  <a:pt x="3628930" y="1320165"/>
                  <a:pt x="3642646" y="1310831"/>
                  <a:pt x="3655886" y="1300734"/>
                </a:cubicBezTo>
                <a:cubicBezTo>
                  <a:pt x="3667221" y="1292066"/>
                  <a:pt x="3669507" y="1290828"/>
                  <a:pt x="3679317" y="1301687"/>
                </a:cubicBezTo>
                <a:cubicBezTo>
                  <a:pt x="3689414" y="1312831"/>
                  <a:pt x="3701987" y="1318641"/>
                  <a:pt x="3715893" y="1321022"/>
                </a:cubicBezTo>
                <a:cubicBezTo>
                  <a:pt x="3737896" y="1324737"/>
                  <a:pt x="3760089" y="1327880"/>
                  <a:pt x="3782282" y="1329690"/>
                </a:cubicBezTo>
                <a:cubicBezTo>
                  <a:pt x="3802380" y="1331309"/>
                  <a:pt x="3812000" y="1322546"/>
                  <a:pt x="3816001" y="1302639"/>
                </a:cubicBezTo>
                <a:cubicBezTo>
                  <a:pt x="3818287" y="1291590"/>
                  <a:pt x="3821240" y="1279588"/>
                  <a:pt x="3833431" y="1276636"/>
                </a:cubicBezTo>
                <a:cubicBezTo>
                  <a:pt x="3853339" y="1271873"/>
                  <a:pt x="3874008" y="1269778"/>
                  <a:pt x="3883819" y="1246442"/>
                </a:cubicBezTo>
                <a:cubicBezTo>
                  <a:pt x="3889248" y="1251585"/>
                  <a:pt x="3892582" y="1254633"/>
                  <a:pt x="3895821" y="1257681"/>
                </a:cubicBezTo>
                <a:cubicBezTo>
                  <a:pt x="3904774" y="1266158"/>
                  <a:pt x="3923347" y="1269778"/>
                  <a:pt x="3932778" y="1262444"/>
                </a:cubicBezTo>
                <a:cubicBezTo>
                  <a:pt x="3946684" y="1251776"/>
                  <a:pt x="3959448" y="1253776"/>
                  <a:pt x="3972782" y="1262063"/>
                </a:cubicBezTo>
                <a:cubicBezTo>
                  <a:pt x="3995071" y="1275779"/>
                  <a:pt x="4019931" y="1272635"/>
                  <a:pt x="4042505" y="1267111"/>
                </a:cubicBezTo>
                <a:cubicBezTo>
                  <a:pt x="4059555" y="1263015"/>
                  <a:pt x="4077748" y="1255490"/>
                  <a:pt x="4088892" y="1238250"/>
                </a:cubicBezTo>
                <a:cubicBezTo>
                  <a:pt x="4092416" y="1232726"/>
                  <a:pt x="4100322" y="1229963"/>
                  <a:pt x="4106609" y="1226344"/>
                </a:cubicBezTo>
                <a:cubicBezTo>
                  <a:pt x="4111848" y="1223391"/>
                  <a:pt x="4117372" y="1220629"/>
                  <a:pt x="4123182" y="1218724"/>
                </a:cubicBezTo>
                <a:cubicBezTo>
                  <a:pt x="4129373" y="1216628"/>
                  <a:pt x="4136232" y="1213580"/>
                  <a:pt x="4142328" y="1214438"/>
                </a:cubicBezTo>
                <a:cubicBezTo>
                  <a:pt x="4160806" y="1216914"/>
                  <a:pt x="4175475" y="1212056"/>
                  <a:pt x="4188524" y="1198245"/>
                </a:cubicBezTo>
                <a:cubicBezTo>
                  <a:pt x="4195287" y="1191101"/>
                  <a:pt x="4205288" y="1182434"/>
                  <a:pt x="4213860" y="1182338"/>
                </a:cubicBezTo>
                <a:cubicBezTo>
                  <a:pt x="4234720" y="1182053"/>
                  <a:pt x="4252055" y="1175195"/>
                  <a:pt x="4270820" y="1167003"/>
                </a:cubicBezTo>
                <a:cubicBezTo>
                  <a:pt x="4282916" y="1161764"/>
                  <a:pt x="4296632" y="1158145"/>
                  <a:pt x="4309587" y="1153287"/>
                </a:cubicBezTo>
                <a:cubicBezTo>
                  <a:pt x="4324731" y="1147572"/>
                  <a:pt x="4341210" y="1145477"/>
                  <a:pt x="4350449" y="1129665"/>
                </a:cubicBezTo>
                <a:cubicBezTo>
                  <a:pt x="4351496" y="1127951"/>
                  <a:pt x="4354640" y="1127665"/>
                  <a:pt x="4356164" y="1126046"/>
                </a:cubicBezTo>
                <a:cubicBezTo>
                  <a:pt x="4361021" y="1121093"/>
                  <a:pt x="4367308" y="1116521"/>
                  <a:pt x="4369880" y="1110520"/>
                </a:cubicBezTo>
                <a:cubicBezTo>
                  <a:pt x="4377309" y="1092994"/>
                  <a:pt x="4383119" y="1074896"/>
                  <a:pt x="4389787" y="1057085"/>
                </a:cubicBezTo>
                <a:cubicBezTo>
                  <a:pt x="4391216" y="1053275"/>
                  <a:pt x="4392549" y="1048417"/>
                  <a:pt x="4395502" y="1046226"/>
                </a:cubicBezTo>
                <a:cubicBezTo>
                  <a:pt x="4412552" y="1033653"/>
                  <a:pt x="4429888" y="1021556"/>
                  <a:pt x="4447413" y="1009650"/>
                </a:cubicBezTo>
                <a:cubicBezTo>
                  <a:pt x="4454462" y="1004887"/>
                  <a:pt x="4460367" y="1007555"/>
                  <a:pt x="4466654" y="1013079"/>
                </a:cubicBezTo>
                <a:cubicBezTo>
                  <a:pt x="4472750" y="1018318"/>
                  <a:pt x="4480275" y="1023747"/>
                  <a:pt x="4487894" y="1025081"/>
                </a:cubicBezTo>
                <a:cubicBezTo>
                  <a:pt x="4503135" y="1027652"/>
                  <a:pt x="4518946" y="1028224"/>
                  <a:pt x="4534472" y="1028224"/>
                </a:cubicBezTo>
                <a:cubicBezTo>
                  <a:pt x="4540282" y="1028224"/>
                  <a:pt x="4546473" y="1024795"/>
                  <a:pt x="4551903" y="1022033"/>
                </a:cubicBezTo>
                <a:cubicBezTo>
                  <a:pt x="4562189" y="1016794"/>
                  <a:pt x="4571714" y="1009745"/>
                  <a:pt x="4582382" y="1005364"/>
                </a:cubicBezTo>
                <a:cubicBezTo>
                  <a:pt x="4594765" y="1000316"/>
                  <a:pt x="4602194" y="992219"/>
                  <a:pt x="4605909" y="979551"/>
                </a:cubicBezTo>
                <a:cubicBezTo>
                  <a:pt x="4611434" y="960692"/>
                  <a:pt x="4624579" y="947547"/>
                  <a:pt x="4640104" y="936879"/>
                </a:cubicBezTo>
                <a:cubicBezTo>
                  <a:pt x="4659821" y="923258"/>
                  <a:pt x="4683348" y="923925"/>
                  <a:pt x="4705731" y="920591"/>
                </a:cubicBezTo>
                <a:cubicBezTo>
                  <a:pt x="4714304" y="919353"/>
                  <a:pt x="4723162" y="918305"/>
                  <a:pt x="4730973" y="915162"/>
                </a:cubicBezTo>
                <a:cubicBezTo>
                  <a:pt x="4760595" y="903351"/>
                  <a:pt x="4790218" y="892112"/>
                  <a:pt x="4822794" y="892397"/>
                </a:cubicBezTo>
                <a:cubicBezTo>
                  <a:pt x="4825460" y="892397"/>
                  <a:pt x="4828128" y="892112"/>
                  <a:pt x="4830794" y="891635"/>
                </a:cubicBezTo>
                <a:cubicBezTo>
                  <a:pt x="4853940" y="887730"/>
                  <a:pt x="4877848" y="886206"/>
                  <a:pt x="4894421" y="865442"/>
                </a:cubicBezTo>
                <a:cubicBezTo>
                  <a:pt x="4897469" y="861632"/>
                  <a:pt x="4904422" y="860489"/>
                  <a:pt x="4909756" y="858964"/>
                </a:cubicBezTo>
                <a:cubicBezTo>
                  <a:pt x="4918996" y="856488"/>
                  <a:pt x="4925188" y="851440"/>
                  <a:pt x="4928521" y="842391"/>
                </a:cubicBezTo>
                <a:cubicBezTo>
                  <a:pt x="4934141" y="826770"/>
                  <a:pt x="4940808" y="811435"/>
                  <a:pt x="4945857" y="795623"/>
                </a:cubicBezTo>
                <a:cubicBezTo>
                  <a:pt x="4949381" y="784765"/>
                  <a:pt x="4955953" y="778764"/>
                  <a:pt x="4966145" y="774287"/>
                </a:cubicBezTo>
                <a:cubicBezTo>
                  <a:pt x="4971860" y="771811"/>
                  <a:pt x="4976813" y="766382"/>
                  <a:pt x="4980909" y="761333"/>
                </a:cubicBezTo>
                <a:cubicBezTo>
                  <a:pt x="4985862" y="755237"/>
                  <a:pt x="4988433" y="747141"/>
                  <a:pt x="4993862" y="741712"/>
                </a:cubicBezTo>
                <a:cubicBezTo>
                  <a:pt x="5007102" y="728186"/>
                  <a:pt x="5011198" y="713232"/>
                  <a:pt x="5006816" y="694754"/>
                </a:cubicBezTo>
                <a:cubicBezTo>
                  <a:pt x="5002911" y="678371"/>
                  <a:pt x="5013198" y="656463"/>
                  <a:pt x="5026724" y="653129"/>
                </a:cubicBezTo>
                <a:cubicBezTo>
                  <a:pt x="5041678" y="649414"/>
                  <a:pt x="5051965" y="640271"/>
                  <a:pt x="5062538" y="630079"/>
                </a:cubicBezTo>
                <a:cubicBezTo>
                  <a:pt x="5068443" y="624364"/>
                  <a:pt x="5076730" y="619411"/>
                  <a:pt x="5084731" y="617982"/>
                </a:cubicBezTo>
                <a:cubicBezTo>
                  <a:pt x="5115116" y="612458"/>
                  <a:pt x="5143786" y="619220"/>
                  <a:pt x="5172647" y="630174"/>
                </a:cubicBezTo>
                <a:cubicBezTo>
                  <a:pt x="5191506" y="637318"/>
                  <a:pt x="5212461" y="639223"/>
                  <a:pt x="5232654" y="642080"/>
                </a:cubicBezTo>
                <a:cubicBezTo>
                  <a:pt x="5238941" y="642937"/>
                  <a:pt x="5246942" y="641033"/>
                  <a:pt x="5252371" y="637508"/>
                </a:cubicBezTo>
                <a:cubicBezTo>
                  <a:pt x="5271421" y="625316"/>
                  <a:pt x="5290376" y="612743"/>
                  <a:pt x="5308092" y="598646"/>
                </a:cubicBezTo>
                <a:cubicBezTo>
                  <a:pt x="5324571" y="585407"/>
                  <a:pt x="5343144" y="579882"/>
                  <a:pt x="5363147" y="581311"/>
                </a:cubicBezTo>
                <a:cubicBezTo>
                  <a:pt x="5377720" y="582359"/>
                  <a:pt x="5390864" y="579977"/>
                  <a:pt x="5404580" y="576358"/>
                </a:cubicBezTo>
                <a:cubicBezTo>
                  <a:pt x="5416010" y="573310"/>
                  <a:pt x="5428583" y="571214"/>
                  <a:pt x="5440203" y="572548"/>
                </a:cubicBezTo>
                <a:cubicBezTo>
                  <a:pt x="5456491" y="574453"/>
                  <a:pt x="5469922" y="571691"/>
                  <a:pt x="5482971" y="561880"/>
                </a:cubicBezTo>
                <a:cubicBezTo>
                  <a:pt x="5489924" y="556641"/>
                  <a:pt x="5498878" y="553879"/>
                  <a:pt x="5507165" y="550259"/>
                </a:cubicBezTo>
                <a:cubicBezTo>
                  <a:pt x="5519928" y="544640"/>
                  <a:pt x="5533168" y="539877"/>
                  <a:pt x="5545645" y="533591"/>
                </a:cubicBezTo>
                <a:cubicBezTo>
                  <a:pt x="5559076" y="526923"/>
                  <a:pt x="5571363" y="517684"/>
                  <a:pt x="5585079" y="511969"/>
                </a:cubicBezTo>
                <a:cubicBezTo>
                  <a:pt x="5599843" y="505778"/>
                  <a:pt x="5609368" y="496348"/>
                  <a:pt x="5615368" y="481679"/>
                </a:cubicBezTo>
                <a:cubicBezTo>
                  <a:pt x="5619179" y="472440"/>
                  <a:pt x="5624417" y="462629"/>
                  <a:pt x="5631656" y="456152"/>
                </a:cubicBezTo>
                <a:cubicBezTo>
                  <a:pt x="5646611" y="442913"/>
                  <a:pt x="5664136" y="432625"/>
                  <a:pt x="5679377" y="419576"/>
                </a:cubicBezTo>
                <a:cubicBezTo>
                  <a:pt x="5700808" y="401288"/>
                  <a:pt x="5720620" y="381857"/>
                  <a:pt x="5722525" y="350615"/>
                </a:cubicBezTo>
                <a:cubicBezTo>
                  <a:pt x="5723572" y="333375"/>
                  <a:pt x="5732716" y="326041"/>
                  <a:pt x="5749576" y="321945"/>
                </a:cubicBezTo>
                <a:cubicBezTo>
                  <a:pt x="5755195" y="320612"/>
                  <a:pt x="5763197" y="318040"/>
                  <a:pt x="5764911" y="313849"/>
                </a:cubicBezTo>
                <a:cubicBezTo>
                  <a:pt x="5770054" y="301371"/>
                  <a:pt x="5780722" y="298895"/>
                  <a:pt x="5791009" y="293942"/>
                </a:cubicBezTo>
                <a:cubicBezTo>
                  <a:pt x="5797201" y="290989"/>
                  <a:pt x="5804821" y="285179"/>
                  <a:pt x="5806440" y="279178"/>
                </a:cubicBezTo>
                <a:cubicBezTo>
                  <a:pt x="5813107" y="254889"/>
                  <a:pt x="5831395" y="240602"/>
                  <a:pt x="5848636" y="224885"/>
                </a:cubicBezTo>
                <a:cubicBezTo>
                  <a:pt x="5853684" y="220218"/>
                  <a:pt x="5859113" y="214884"/>
                  <a:pt x="5861590" y="208788"/>
                </a:cubicBezTo>
                <a:cubicBezTo>
                  <a:pt x="5866829" y="195643"/>
                  <a:pt x="5874639" y="186118"/>
                  <a:pt x="5888355" y="181166"/>
                </a:cubicBezTo>
                <a:cubicBezTo>
                  <a:pt x="5892736" y="179642"/>
                  <a:pt x="5896737" y="176117"/>
                  <a:pt x="5900071" y="172784"/>
                </a:cubicBezTo>
                <a:cubicBezTo>
                  <a:pt x="5907215" y="165545"/>
                  <a:pt x="5913215" y="157067"/>
                  <a:pt x="5920740" y="150305"/>
                </a:cubicBezTo>
                <a:cubicBezTo>
                  <a:pt x="5939885" y="132874"/>
                  <a:pt x="5958840" y="115729"/>
                  <a:pt x="5969985" y="91345"/>
                </a:cubicBezTo>
                <a:cubicBezTo>
                  <a:pt x="5975413" y="79439"/>
                  <a:pt x="5981605" y="66485"/>
                  <a:pt x="5991130" y="58293"/>
                </a:cubicBezTo>
                <a:cubicBezTo>
                  <a:pt x="6003227" y="47911"/>
                  <a:pt x="6019133" y="42005"/>
                  <a:pt x="6033325" y="33909"/>
                </a:cubicBezTo>
                <a:cubicBezTo>
                  <a:pt x="6040469" y="29813"/>
                  <a:pt x="6047137" y="24860"/>
                  <a:pt x="6054376" y="20955"/>
                </a:cubicBezTo>
                <a:cubicBezTo>
                  <a:pt x="6067234" y="14097"/>
                  <a:pt x="6080379" y="7715"/>
                  <a:pt x="609552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953252-97DE-4766-B2F6-E4FDA2FDA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" y="3296010"/>
            <a:ext cx="12191456" cy="2849975"/>
          </a:xfrm>
          <a:custGeom>
            <a:avLst/>
            <a:gdLst>
              <a:gd name="connsiteX0" fmla="*/ 6095524 w 6095524"/>
              <a:gd name="connsiteY0" fmla="*/ 0 h 1424940"/>
              <a:gd name="connsiteX1" fmla="*/ 6095524 w 6095524"/>
              <a:gd name="connsiteY1" fmla="*/ 17431 h 1424940"/>
              <a:gd name="connsiteX2" fmla="*/ 6095524 w 6095524"/>
              <a:gd name="connsiteY2" fmla="*/ 216290 h 1424940"/>
              <a:gd name="connsiteX3" fmla="*/ 6079998 w 6095524"/>
              <a:gd name="connsiteY3" fmla="*/ 230600 h 1424940"/>
              <a:gd name="connsiteX4" fmla="*/ 6012751 w 6095524"/>
              <a:gd name="connsiteY4" fmla="*/ 260699 h 1424940"/>
              <a:gd name="connsiteX5" fmla="*/ 5992749 w 6095524"/>
              <a:gd name="connsiteY5" fmla="*/ 268700 h 1424940"/>
              <a:gd name="connsiteX6" fmla="*/ 5910358 w 6095524"/>
              <a:gd name="connsiteY6" fmla="*/ 320231 h 1424940"/>
              <a:gd name="connsiteX7" fmla="*/ 5835777 w 6095524"/>
              <a:gd name="connsiteY7" fmla="*/ 383953 h 1424940"/>
              <a:gd name="connsiteX8" fmla="*/ 5781008 w 6095524"/>
              <a:gd name="connsiteY8" fmla="*/ 459581 h 1424940"/>
              <a:gd name="connsiteX9" fmla="*/ 5765673 w 6095524"/>
              <a:gd name="connsiteY9" fmla="*/ 477584 h 1424940"/>
              <a:gd name="connsiteX10" fmla="*/ 5723763 w 6095524"/>
              <a:gd name="connsiteY10" fmla="*/ 500158 h 1424940"/>
              <a:gd name="connsiteX11" fmla="*/ 5686711 w 6095524"/>
              <a:gd name="connsiteY11" fmla="*/ 517112 h 1424940"/>
              <a:gd name="connsiteX12" fmla="*/ 5659850 w 6095524"/>
              <a:gd name="connsiteY12" fmla="*/ 535877 h 1424940"/>
              <a:gd name="connsiteX13" fmla="*/ 5637181 w 6095524"/>
              <a:gd name="connsiteY13" fmla="*/ 553117 h 1424940"/>
              <a:gd name="connsiteX14" fmla="*/ 5585841 w 6095524"/>
              <a:gd name="connsiteY14" fmla="*/ 597694 h 1424940"/>
              <a:gd name="connsiteX15" fmla="*/ 5528977 w 6095524"/>
              <a:gd name="connsiteY15" fmla="*/ 635318 h 1424940"/>
              <a:gd name="connsiteX16" fmla="*/ 5483256 w 6095524"/>
              <a:gd name="connsiteY16" fmla="*/ 681419 h 1424940"/>
              <a:gd name="connsiteX17" fmla="*/ 5464397 w 6095524"/>
              <a:gd name="connsiteY17" fmla="*/ 706374 h 1424940"/>
              <a:gd name="connsiteX18" fmla="*/ 5424773 w 6095524"/>
              <a:gd name="connsiteY18" fmla="*/ 723424 h 1424940"/>
              <a:gd name="connsiteX19" fmla="*/ 5381815 w 6095524"/>
              <a:gd name="connsiteY19" fmla="*/ 750094 h 1424940"/>
              <a:gd name="connsiteX20" fmla="*/ 5351335 w 6095524"/>
              <a:gd name="connsiteY20" fmla="*/ 776573 h 1424940"/>
              <a:gd name="connsiteX21" fmla="*/ 5327809 w 6095524"/>
              <a:gd name="connsiteY21" fmla="*/ 794290 h 1424940"/>
              <a:gd name="connsiteX22" fmla="*/ 5294566 w 6095524"/>
              <a:gd name="connsiteY22" fmla="*/ 812102 h 1424940"/>
              <a:gd name="connsiteX23" fmla="*/ 5261229 w 6095524"/>
              <a:gd name="connsiteY23" fmla="*/ 835438 h 1424940"/>
              <a:gd name="connsiteX24" fmla="*/ 5245037 w 6095524"/>
              <a:gd name="connsiteY24" fmla="*/ 849821 h 1424940"/>
              <a:gd name="connsiteX25" fmla="*/ 5213699 w 6095524"/>
              <a:gd name="connsiteY25" fmla="*/ 873728 h 1424940"/>
              <a:gd name="connsiteX26" fmla="*/ 5181409 w 6095524"/>
              <a:gd name="connsiteY26" fmla="*/ 896017 h 1424940"/>
              <a:gd name="connsiteX27" fmla="*/ 5120735 w 6095524"/>
              <a:gd name="connsiteY27" fmla="*/ 921544 h 1424940"/>
              <a:gd name="connsiteX28" fmla="*/ 5065490 w 6095524"/>
              <a:gd name="connsiteY28" fmla="*/ 959072 h 1424940"/>
              <a:gd name="connsiteX29" fmla="*/ 5021675 w 6095524"/>
              <a:gd name="connsiteY29" fmla="*/ 986504 h 1424940"/>
              <a:gd name="connsiteX30" fmla="*/ 4996148 w 6095524"/>
              <a:gd name="connsiteY30" fmla="*/ 1004507 h 1424940"/>
              <a:gd name="connsiteX31" fmla="*/ 4949285 w 6095524"/>
              <a:gd name="connsiteY31" fmla="*/ 1044702 h 1424940"/>
              <a:gd name="connsiteX32" fmla="*/ 4876609 w 6095524"/>
              <a:gd name="connsiteY32" fmla="*/ 1086993 h 1424940"/>
              <a:gd name="connsiteX33" fmla="*/ 4832699 w 6095524"/>
              <a:gd name="connsiteY33" fmla="*/ 1109853 h 1424940"/>
              <a:gd name="connsiteX34" fmla="*/ 4738211 w 6095524"/>
              <a:gd name="connsiteY34" fmla="*/ 1144334 h 1424940"/>
              <a:gd name="connsiteX35" fmla="*/ 4707731 w 6095524"/>
              <a:gd name="connsiteY35" fmla="*/ 1156621 h 1424940"/>
              <a:gd name="connsiteX36" fmla="*/ 4672870 w 6095524"/>
              <a:gd name="connsiteY36" fmla="*/ 1164717 h 1424940"/>
              <a:gd name="connsiteX37" fmla="*/ 4616863 w 6095524"/>
              <a:gd name="connsiteY37" fmla="*/ 1183862 h 1424940"/>
              <a:gd name="connsiteX38" fmla="*/ 4507516 w 6095524"/>
              <a:gd name="connsiteY38" fmla="*/ 1216819 h 1424940"/>
              <a:gd name="connsiteX39" fmla="*/ 4483513 w 6095524"/>
              <a:gd name="connsiteY39" fmla="*/ 1221867 h 1424940"/>
              <a:gd name="connsiteX40" fmla="*/ 4422362 w 6095524"/>
              <a:gd name="connsiteY40" fmla="*/ 1243108 h 1424940"/>
              <a:gd name="connsiteX41" fmla="*/ 4385691 w 6095524"/>
              <a:gd name="connsiteY41" fmla="*/ 1257395 h 1424940"/>
              <a:gd name="connsiteX42" fmla="*/ 4355306 w 6095524"/>
              <a:gd name="connsiteY42" fmla="*/ 1265587 h 1424940"/>
              <a:gd name="connsiteX43" fmla="*/ 4328446 w 6095524"/>
              <a:gd name="connsiteY43" fmla="*/ 1269397 h 1424940"/>
              <a:gd name="connsiteX44" fmla="*/ 4257770 w 6095524"/>
              <a:gd name="connsiteY44" fmla="*/ 1288256 h 1424940"/>
              <a:gd name="connsiteX45" fmla="*/ 4229576 w 6095524"/>
              <a:gd name="connsiteY45" fmla="*/ 1295686 h 1424940"/>
              <a:gd name="connsiteX46" fmla="*/ 4156424 w 6095524"/>
              <a:gd name="connsiteY46" fmla="*/ 1321213 h 1424940"/>
              <a:gd name="connsiteX47" fmla="*/ 4094416 w 6095524"/>
              <a:gd name="connsiteY47" fmla="*/ 1338072 h 1424940"/>
              <a:gd name="connsiteX48" fmla="*/ 4068509 w 6095524"/>
              <a:gd name="connsiteY48" fmla="*/ 1346168 h 1424940"/>
              <a:gd name="connsiteX49" fmla="*/ 4009263 w 6095524"/>
              <a:gd name="connsiteY49" fmla="*/ 1359694 h 1424940"/>
              <a:gd name="connsiteX50" fmla="*/ 3975735 w 6095524"/>
              <a:gd name="connsiteY50" fmla="*/ 1369219 h 1424940"/>
              <a:gd name="connsiteX51" fmla="*/ 3893915 w 6095524"/>
              <a:gd name="connsiteY51" fmla="*/ 1379982 h 1424940"/>
              <a:gd name="connsiteX52" fmla="*/ 3809428 w 6095524"/>
              <a:gd name="connsiteY52" fmla="*/ 1390364 h 1424940"/>
              <a:gd name="connsiteX53" fmla="*/ 3763042 w 6095524"/>
              <a:gd name="connsiteY53" fmla="*/ 1393793 h 1424940"/>
              <a:gd name="connsiteX54" fmla="*/ 3722561 w 6095524"/>
              <a:gd name="connsiteY54" fmla="*/ 1399223 h 1424940"/>
              <a:gd name="connsiteX55" fmla="*/ 3687318 w 6095524"/>
              <a:gd name="connsiteY55" fmla="*/ 1402652 h 1424940"/>
              <a:gd name="connsiteX56" fmla="*/ 3631216 w 6095524"/>
              <a:gd name="connsiteY56" fmla="*/ 1409605 h 1424940"/>
              <a:gd name="connsiteX57" fmla="*/ 3607880 w 6095524"/>
              <a:gd name="connsiteY57" fmla="*/ 1411415 h 1424940"/>
              <a:gd name="connsiteX58" fmla="*/ 3552825 w 6095524"/>
              <a:gd name="connsiteY58" fmla="*/ 1411319 h 1424940"/>
              <a:gd name="connsiteX59" fmla="*/ 3533680 w 6095524"/>
              <a:gd name="connsiteY59" fmla="*/ 1410367 h 1424940"/>
              <a:gd name="connsiteX60" fmla="*/ 3496818 w 6095524"/>
              <a:gd name="connsiteY60" fmla="*/ 1398556 h 1424940"/>
              <a:gd name="connsiteX61" fmla="*/ 3492437 w 6095524"/>
              <a:gd name="connsiteY61" fmla="*/ 1397699 h 1424940"/>
              <a:gd name="connsiteX62" fmla="*/ 3468243 w 6095524"/>
              <a:gd name="connsiteY62" fmla="*/ 1393031 h 1424940"/>
              <a:gd name="connsiteX63" fmla="*/ 3455003 w 6095524"/>
              <a:gd name="connsiteY63" fmla="*/ 1391507 h 1424940"/>
              <a:gd name="connsiteX64" fmla="*/ 3404711 w 6095524"/>
              <a:gd name="connsiteY64" fmla="*/ 1381792 h 1424940"/>
              <a:gd name="connsiteX65" fmla="*/ 3375756 w 6095524"/>
              <a:gd name="connsiteY65" fmla="*/ 1377220 h 1424940"/>
              <a:gd name="connsiteX66" fmla="*/ 3352324 w 6095524"/>
              <a:gd name="connsiteY66" fmla="*/ 1377887 h 1424940"/>
              <a:gd name="connsiteX67" fmla="*/ 3311176 w 6095524"/>
              <a:gd name="connsiteY67" fmla="*/ 1378744 h 1424940"/>
              <a:gd name="connsiteX68" fmla="*/ 3298031 w 6095524"/>
              <a:gd name="connsiteY68" fmla="*/ 1380935 h 1424940"/>
              <a:gd name="connsiteX69" fmla="*/ 3238595 w 6095524"/>
              <a:gd name="connsiteY69" fmla="*/ 1374648 h 1424940"/>
              <a:gd name="connsiteX70" fmla="*/ 3204686 w 6095524"/>
              <a:gd name="connsiteY70" fmla="*/ 1374172 h 1424940"/>
              <a:gd name="connsiteX71" fmla="*/ 3166491 w 6095524"/>
              <a:gd name="connsiteY71" fmla="*/ 1366361 h 1424940"/>
              <a:gd name="connsiteX72" fmla="*/ 3155347 w 6095524"/>
              <a:gd name="connsiteY72" fmla="*/ 1366742 h 1424940"/>
              <a:gd name="connsiteX73" fmla="*/ 3142869 w 6095524"/>
              <a:gd name="connsiteY73" fmla="*/ 1367409 h 1424940"/>
              <a:gd name="connsiteX74" fmla="*/ 3104578 w 6095524"/>
              <a:gd name="connsiteY74" fmla="*/ 1367981 h 1424940"/>
              <a:gd name="connsiteX75" fmla="*/ 3081337 w 6095524"/>
              <a:gd name="connsiteY75" fmla="*/ 1370838 h 1424940"/>
              <a:gd name="connsiteX76" fmla="*/ 3037047 w 6095524"/>
              <a:gd name="connsiteY76" fmla="*/ 1369124 h 1424940"/>
              <a:gd name="connsiteX77" fmla="*/ 3020663 w 6095524"/>
              <a:gd name="connsiteY77" fmla="*/ 1371600 h 1424940"/>
              <a:gd name="connsiteX78" fmla="*/ 2979230 w 6095524"/>
              <a:gd name="connsiteY78" fmla="*/ 1371886 h 1424940"/>
              <a:gd name="connsiteX79" fmla="*/ 2942082 w 6095524"/>
              <a:gd name="connsiteY79" fmla="*/ 1370457 h 1424940"/>
              <a:gd name="connsiteX80" fmla="*/ 2906268 w 6095524"/>
              <a:gd name="connsiteY80" fmla="*/ 1371219 h 1424940"/>
              <a:gd name="connsiteX81" fmla="*/ 2880646 w 6095524"/>
              <a:gd name="connsiteY81" fmla="*/ 1374362 h 1424940"/>
              <a:gd name="connsiteX82" fmla="*/ 2852833 w 6095524"/>
              <a:gd name="connsiteY82" fmla="*/ 1376267 h 1424940"/>
              <a:gd name="connsiteX83" fmla="*/ 2776157 w 6095524"/>
              <a:gd name="connsiteY83" fmla="*/ 1387602 h 1424940"/>
              <a:gd name="connsiteX84" fmla="*/ 2761965 w 6095524"/>
              <a:gd name="connsiteY84" fmla="*/ 1384840 h 1424940"/>
              <a:gd name="connsiteX85" fmla="*/ 2681383 w 6095524"/>
              <a:gd name="connsiteY85" fmla="*/ 1382268 h 1424940"/>
              <a:gd name="connsiteX86" fmla="*/ 2663857 w 6095524"/>
              <a:gd name="connsiteY86" fmla="*/ 1382459 h 1424940"/>
              <a:gd name="connsiteX87" fmla="*/ 2616803 w 6095524"/>
              <a:gd name="connsiteY87" fmla="*/ 1371219 h 1424940"/>
              <a:gd name="connsiteX88" fmla="*/ 2544223 w 6095524"/>
              <a:gd name="connsiteY88" fmla="*/ 1389031 h 1424940"/>
              <a:gd name="connsiteX89" fmla="*/ 2476309 w 6095524"/>
              <a:gd name="connsiteY89" fmla="*/ 1411319 h 1424940"/>
              <a:gd name="connsiteX90" fmla="*/ 2467737 w 6095524"/>
              <a:gd name="connsiteY90" fmla="*/ 1414177 h 1424940"/>
              <a:gd name="connsiteX91" fmla="*/ 2443353 w 6095524"/>
              <a:gd name="connsiteY91" fmla="*/ 1419035 h 1424940"/>
              <a:gd name="connsiteX92" fmla="*/ 2413159 w 6095524"/>
              <a:gd name="connsiteY92" fmla="*/ 1420749 h 1424940"/>
              <a:gd name="connsiteX93" fmla="*/ 2374868 w 6095524"/>
              <a:gd name="connsiteY93" fmla="*/ 1424940 h 1424940"/>
              <a:gd name="connsiteX94" fmla="*/ 2344198 w 6095524"/>
              <a:gd name="connsiteY94" fmla="*/ 1419701 h 1424940"/>
              <a:gd name="connsiteX95" fmla="*/ 2301335 w 6095524"/>
              <a:gd name="connsiteY95" fmla="*/ 1411891 h 1424940"/>
              <a:gd name="connsiteX96" fmla="*/ 2260949 w 6095524"/>
              <a:gd name="connsiteY96" fmla="*/ 1404461 h 1424940"/>
              <a:gd name="connsiteX97" fmla="*/ 2248186 w 6095524"/>
              <a:gd name="connsiteY97" fmla="*/ 1413224 h 1424940"/>
              <a:gd name="connsiteX98" fmla="*/ 2228469 w 6095524"/>
              <a:gd name="connsiteY98" fmla="*/ 1420844 h 1424940"/>
              <a:gd name="connsiteX99" fmla="*/ 2206562 w 6095524"/>
              <a:gd name="connsiteY99" fmla="*/ 1411700 h 1424940"/>
              <a:gd name="connsiteX100" fmla="*/ 2155317 w 6095524"/>
              <a:gd name="connsiteY100" fmla="*/ 1392746 h 1424940"/>
              <a:gd name="connsiteX101" fmla="*/ 2122932 w 6095524"/>
              <a:gd name="connsiteY101" fmla="*/ 1391888 h 1424940"/>
              <a:gd name="connsiteX102" fmla="*/ 2052542 w 6095524"/>
              <a:gd name="connsiteY102" fmla="*/ 1383792 h 1424940"/>
              <a:gd name="connsiteX103" fmla="*/ 2006537 w 6095524"/>
              <a:gd name="connsiteY103" fmla="*/ 1372267 h 1424940"/>
              <a:gd name="connsiteX104" fmla="*/ 1973486 w 6095524"/>
              <a:gd name="connsiteY104" fmla="*/ 1359218 h 1424940"/>
              <a:gd name="connsiteX105" fmla="*/ 1926146 w 6095524"/>
              <a:gd name="connsiteY105" fmla="*/ 1342168 h 1424940"/>
              <a:gd name="connsiteX106" fmla="*/ 1878616 w 6095524"/>
              <a:gd name="connsiteY106" fmla="*/ 1333310 h 1424940"/>
              <a:gd name="connsiteX107" fmla="*/ 1844231 w 6095524"/>
              <a:gd name="connsiteY107" fmla="*/ 1322165 h 1424940"/>
              <a:gd name="connsiteX108" fmla="*/ 1802225 w 6095524"/>
              <a:gd name="connsiteY108" fmla="*/ 1314545 h 1424940"/>
              <a:gd name="connsiteX109" fmla="*/ 1766983 w 6095524"/>
              <a:gd name="connsiteY109" fmla="*/ 1314260 h 1424940"/>
              <a:gd name="connsiteX110" fmla="*/ 1711738 w 6095524"/>
              <a:gd name="connsiteY110" fmla="*/ 1315593 h 1424940"/>
              <a:gd name="connsiteX111" fmla="*/ 1644111 w 6095524"/>
              <a:gd name="connsiteY111" fmla="*/ 1292543 h 1424940"/>
              <a:gd name="connsiteX112" fmla="*/ 1616774 w 6095524"/>
              <a:gd name="connsiteY112" fmla="*/ 1287399 h 1424940"/>
              <a:gd name="connsiteX113" fmla="*/ 1591056 w 6095524"/>
              <a:gd name="connsiteY113" fmla="*/ 1285018 h 1424940"/>
              <a:gd name="connsiteX114" fmla="*/ 1536478 w 6095524"/>
              <a:gd name="connsiteY114" fmla="*/ 1269683 h 1424940"/>
              <a:gd name="connsiteX115" fmla="*/ 1514285 w 6095524"/>
              <a:gd name="connsiteY115" fmla="*/ 1264634 h 1424940"/>
              <a:gd name="connsiteX116" fmla="*/ 1483233 w 6095524"/>
              <a:gd name="connsiteY116" fmla="*/ 1264730 h 1424940"/>
              <a:gd name="connsiteX117" fmla="*/ 1426750 w 6095524"/>
              <a:gd name="connsiteY117" fmla="*/ 1257681 h 1424940"/>
              <a:gd name="connsiteX118" fmla="*/ 1370362 w 6095524"/>
              <a:gd name="connsiteY118" fmla="*/ 1237107 h 1424940"/>
              <a:gd name="connsiteX119" fmla="*/ 1346454 w 6095524"/>
              <a:gd name="connsiteY119" fmla="*/ 1239107 h 1424940"/>
              <a:gd name="connsiteX120" fmla="*/ 1337882 w 6095524"/>
              <a:gd name="connsiteY120" fmla="*/ 1238631 h 1424940"/>
              <a:gd name="connsiteX121" fmla="*/ 1260825 w 6095524"/>
              <a:gd name="connsiteY121" fmla="*/ 1227296 h 1424940"/>
              <a:gd name="connsiteX122" fmla="*/ 1253109 w 6095524"/>
              <a:gd name="connsiteY122" fmla="*/ 1226058 h 1424940"/>
              <a:gd name="connsiteX123" fmla="*/ 1216915 w 6095524"/>
              <a:gd name="connsiteY123" fmla="*/ 1215962 h 1424940"/>
              <a:gd name="connsiteX124" fmla="*/ 1125664 w 6095524"/>
              <a:gd name="connsiteY124" fmla="*/ 1209675 h 1424940"/>
              <a:gd name="connsiteX125" fmla="*/ 1120045 w 6095524"/>
              <a:gd name="connsiteY125" fmla="*/ 1208913 h 1424940"/>
              <a:gd name="connsiteX126" fmla="*/ 1089469 w 6095524"/>
              <a:gd name="connsiteY126" fmla="*/ 1213961 h 1424940"/>
              <a:gd name="connsiteX127" fmla="*/ 1074325 w 6095524"/>
              <a:gd name="connsiteY127" fmla="*/ 1221105 h 1424940"/>
              <a:gd name="connsiteX128" fmla="*/ 1050703 w 6095524"/>
              <a:gd name="connsiteY128" fmla="*/ 1228535 h 1424940"/>
              <a:gd name="connsiteX129" fmla="*/ 1026700 w 6095524"/>
              <a:gd name="connsiteY129" fmla="*/ 1231297 h 1424940"/>
              <a:gd name="connsiteX130" fmla="*/ 986409 w 6095524"/>
              <a:gd name="connsiteY130" fmla="*/ 1220057 h 1424940"/>
              <a:gd name="connsiteX131" fmla="*/ 971741 w 6095524"/>
              <a:gd name="connsiteY131" fmla="*/ 1218914 h 1424940"/>
              <a:gd name="connsiteX132" fmla="*/ 939070 w 6095524"/>
              <a:gd name="connsiteY132" fmla="*/ 1213485 h 1424940"/>
              <a:gd name="connsiteX133" fmla="*/ 910495 w 6095524"/>
              <a:gd name="connsiteY133" fmla="*/ 1213866 h 1424940"/>
              <a:gd name="connsiteX134" fmla="*/ 887540 w 6095524"/>
              <a:gd name="connsiteY134" fmla="*/ 1222534 h 1424940"/>
              <a:gd name="connsiteX135" fmla="*/ 854202 w 6095524"/>
              <a:gd name="connsiteY135" fmla="*/ 1224248 h 1424940"/>
              <a:gd name="connsiteX136" fmla="*/ 832675 w 6095524"/>
              <a:gd name="connsiteY136" fmla="*/ 1217962 h 1424940"/>
              <a:gd name="connsiteX137" fmla="*/ 828294 w 6095524"/>
              <a:gd name="connsiteY137" fmla="*/ 1217105 h 1424940"/>
              <a:gd name="connsiteX138" fmla="*/ 772001 w 6095524"/>
              <a:gd name="connsiteY138" fmla="*/ 1216723 h 1424940"/>
              <a:gd name="connsiteX139" fmla="*/ 701707 w 6095524"/>
              <a:gd name="connsiteY139" fmla="*/ 1235678 h 1424940"/>
              <a:gd name="connsiteX140" fmla="*/ 690086 w 6095524"/>
              <a:gd name="connsiteY140" fmla="*/ 1239679 h 1424940"/>
              <a:gd name="connsiteX141" fmla="*/ 633412 w 6095524"/>
              <a:gd name="connsiteY141" fmla="*/ 1246632 h 1424940"/>
              <a:gd name="connsiteX142" fmla="*/ 603028 w 6095524"/>
              <a:gd name="connsiteY142" fmla="*/ 1253681 h 1424940"/>
              <a:gd name="connsiteX143" fmla="*/ 581120 w 6095524"/>
              <a:gd name="connsiteY143" fmla="*/ 1254062 h 1424940"/>
              <a:gd name="connsiteX144" fmla="*/ 554642 w 6095524"/>
              <a:gd name="connsiteY144" fmla="*/ 1266539 h 1424940"/>
              <a:gd name="connsiteX145" fmla="*/ 545973 w 6095524"/>
              <a:gd name="connsiteY145" fmla="*/ 1271969 h 1424940"/>
              <a:gd name="connsiteX146" fmla="*/ 535591 w 6095524"/>
              <a:gd name="connsiteY146" fmla="*/ 1275207 h 1424940"/>
              <a:gd name="connsiteX147" fmla="*/ 488538 w 6095524"/>
              <a:gd name="connsiteY147" fmla="*/ 1285494 h 1424940"/>
              <a:gd name="connsiteX148" fmla="*/ 480155 w 6095524"/>
              <a:gd name="connsiteY148" fmla="*/ 1291304 h 1424940"/>
              <a:gd name="connsiteX149" fmla="*/ 474535 w 6095524"/>
              <a:gd name="connsiteY149" fmla="*/ 1294924 h 1424940"/>
              <a:gd name="connsiteX150" fmla="*/ 428816 w 6095524"/>
              <a:gd name="connsiteY150" fmla="*/ 1301020 h 1424940"/>
              <a:gd name="connsiteX151" fmla="*/ 400241 w 6095524"/>
              <a:gd name="connsiteY151" fmla="*/ 1318260 h 1424940"/>
              <a:gd name="connsiteX152" fmla="*/ 392431 w 6095524"/>
              <a:gd name="connsiteY152" fmla="*/ 1325594 h 1424940"/>
              <a:gd name="connsiteX153" fmla="*/ 365093 w 6095524"/>
              <a:gd name="connsiteY153" fmla="*/ 1336643 h 1424940"/>
              <a:gd name="connsiteX154" fmla="*/ 273177 w 6095524"/>
              <a:gd name="connsiteY154" fmla="*/ 1357884 h 1424940"/>
              <a:gd name="connsiteX155" fmla="*/ 246888 w 6095524"/>
              <a:gd name="connsiteY155" fmla="*/ 1350359 h 1424940"/>
              <a:gd name="connsiteX156" fmla="*/ 196977 w 6095524"/>
              <a:gd name="connsiteY156" fmla="*/ 1370552 h 1424940"/>
              <a:gd name="connsiteX157" fmla="*/ 153352 w 6095524"/>
              <a:gd name="connsiteY157" fmla="*/ 1381982 h 1424940"/>
              <a:gd name="connsiteX158" fmla="*/ 137160 w 6095524"/>
              <a:gd name="connsiteY158" fmla="*/ 1384745 h 1424940"/>
              <a:gd name="connsiteX159" fmla="*/ 85917 w 6095524"/>
              <a:gd name="connsiteY159" fmla="*/ 1389793 h 1424940"/>
              <a:gd name="connsiteX160" fmla="*/ 59532 w 6095524"/>
              <a:gd name="connsiteY160" fmla="*/ 1401223 h 1424940"/>
              <a:gd name="connsiteX161" fmla="*/ 30325 w 6095524"/>
              <a:gd name="connsiteY161" fmla="*/ 1409974 h 1424940"/>
              <a:gd name="connsiteX162" fmla="*/ 0 w 6095524"/>
              <a:gd name="connsiteY162" fmla="*/ 1412360 h 1424940"/>
              <a:gd name="connsiteX163" fmla="*/ 0 w 6095524"/>
              <a:gd name="connsiteY163" fmla="*/ 1058622 h 1424940"/>
              <a:gd name="connsiteX164" fmla="*/ 17145 w 6095524"/>
              <a:gd name="connsiteY164" fmla="*/ 1060228 h 1424940"/>
              <a:gd name="connsiteX165" fmla="*/ 44672 w 6095524"/>
              <a:gd name="connsiteY165" fmla="*/ 1066324 h 1424940"/>
              <a:gd name="connsiteX166" fmla="*/ 84677 w 6095524"/>
              <a:gd name="connsiteY166" fmla="*/ 1076230 h 1424940"/>
              <a:gd name="connsiteX167" fmla="*/ 132017 w 6095524"/>
              <a:gd name="connsiteY167" fmla="*/ 1064990 h 1424940"/>
              <a:gd name="connsiteX168" fmla="*/ 136779 w 6095524"/>
              <a:gd name="connsiteY168" fmla="*/ 1060323 h 1424940"/>
              <a:gd name="connsiteX169" fmla="*/ 187547 w 6095524"/>
              <a:gd name="connsiteY169" fmla="*/ 1049179 h 1424940"/>
              <a:gd name="connsiteX170" fmla="*/ 270891 w 6095524"/>
              <a:gd name="connsiteY170" fmla="*/ 1036415 h 1424940"/>
              <a:gd name="connsiteX171" fmla="*/ 276320 w 6095524"/>
              <a:gd name="connsiteY171" fmla="*/ 1035558 h 1424940"/>
              <a:gd name="connsiteX172" fmla="*/ 323755 w 6095524"/>
              <a:gd name="connsiteY172" fmla="*/ 1061561 h 1424940"/>
              <a:gd name="connsiteX173" fmla="*/ 361855 w 6095524"/>
              <a:gd name="connsiteY173" fmla="*/ 1057942 h 1424940"/>
              <a:gd name="connsiteX174" fmla="*/ 379571 w 6095524"/>
              <a:gd name="connsiteY174" fmla="*/ 1039939 h 1424940"/>
              <a:gd name="connsiteX175" fmla="*/ 430530 w 6095524"/>
              <a:gd name="connsiteY175" fmla="*/ 1025747 h 1424940"/>
              <a:gd name="connsiteX176" fmla="*/ 493300 w 6095524"/>
              <a:gd name="connsiteY176" fmla="*/ 1027176 h 1424940"/>
              <a:gd name="connsiteX177" fmla="*/ 537782 w 6095524"/>
              <a:gd name="connsiteY177" fmla="*/ 1025366 h 1424940"/>
              <a:gd name="connsiteX178" fmla="*/ 562166 w 6095524"/>
              <a:gd name="connsiteY178" fmla="*/ 1015746 h 1424940"/>
              <a:gd name="connsiteX179" fmla="*/ 579596 w 6095524"/>
              <a:gd name="connsiteY179" fmla="*/ 1016699 h 1424940"/>
              <a:gd name="connsiteX180" fmla="*/ 612362 w 6095524"/>
              <a:gd name="connsiteY180" fmla="*/ 1023557 h 1424940"/>
              <a:gd name="connsiteX181" fmla="*/ 716090 w 6095524"/>
              <a:gd name="connsiteY181" fmla="*/ 1031653 h 1424940"/>
              <a:gd name="connsiteX182" fmla="*/ 758381 w 6095524"/>
              <a:gd name="connsiteY182" fmla="*/ 1018985 h 1424940"/>
              <a:gd name="connsiteX183" fmla="*/ 771049 w 6095524"/>
              <a:gd name="connsiteY183" fmla="*/ 1018699 h 1424940"/>
              <a:gd name="connsiteX184" fmla="*/ 799433 w 6095524"/>
              <a:gd name="connsiteY184" fmla="*/ 1023652 h 1424940"/>
              <a:gd name="connsiteX185" fmla="*/ 858012 w 6095524"/>
              <a:gd name="connsiteY185" fmla="*/ 1020318 h 1424940"/>
              <a:gd name="connsiteX186" fmla="*/ 879634 w 6095524"/>
              <a:gd name="connsiteY186" fmla="*/ 1015270 h 1424940"/>
              <a:gd name="connsiteX187" fmla="*/ 891635 w 6095524"/>
              <a:gd name="connsiteY187" fmla="*/ 1012031 h 1424940"/>
              <a:gd name="connsiteX188" fmla="*/ 953262 w 6095524"/>
              <a:gd name="connsiteY188" fmla="*/ 1003078 h 1424940"/>
              <a:gd name="connsiteX189" fmla="*/ 980694 w 6095524"/>
              <a:gd name="connsiteY189" fmla="*/ 993458 h 1424940"/>
              <a:gd name="connsiteX190" fmla="*/ 988124 w 6095524"/>
              <a:gd name="connsiteY190" fmla="*/ 992029 h 1424940"/>
              <a:gd name="connsiteX191" fmla="*/ 1028795 w 6095524"/>
              <a:gd name="connsiteY191" fmla="*/ 996029 h 1424940"/>
              <a:gd name="connsiteX192" fmla="*/ 1059275 w 6095524"/>
              <a:gd name="connsiteY192" fmla="*/ 1011555 h 1424940"/>
              <a:gd name="connsiteX193" fmla="*/ 1065181 w 6095524"/>
              <a:gd name="connsiteY193" fmla="*/ 1016794 h 1424940"/>
              <a:gd name="connsiteX194" fmla="*/ 1150144 w 6095524"/>
              <a:gd name="connsiteY194" fmla="*/ 1014984 h 1424940"/>
              <a:gd name="connsiteX195" fmla="*/ 1163193 w 6095524"/>
              <a:gd name="connsiteY195" fmla="*/ 1012793 h 1424940"/>
              <a:gd name="connsiteX196" fmla="*/ 1226249 w 6095524"/>
              <a:gd name="connsiteY196" fmla="*/ 1021937 h 1424940"/>
              <a:gd name="connsiteX197" fmla="*/ 1244632 w 6095524"/>
              <a:gd name="connsiteY197" fmla="*/ 1023747 h 1424940"/>
              <a:gd name="connsiteX198" fmla="*/ 1310545 w 6095524"/>
              <a:gd name="connsiteY198" fmla="*/ 1031939 h 1424940"/>
              <a:gd name="connsiteX199" fmla="*/ 1319879 w 6095524"/>
              <a:gd name="connsiteY199" fmla="*/ 1024319 h 1424940"/>
              <a:gd name="connsiteX200" fmla="*/ 1346740 w 6095524"/>
              <a:gd name="connsiteY200" fmla="*/ 1005173 h 1424940"/>
              <a:gd name="connsiteX201" fmla="*/ 1399699 w 6095524"/>
              <a:gd name="connsiteY201" fmla="*/ 988219 h 1424940"/>
              <a:gd name="connsiteX202" fmla="*/ 1414082 w 6095524"/>
              <a:gd name="connsiteY202" fmla="*/ 989171 h 1424940"/>
              <a:gd name="connsiteX203" fmla="*/ 1450467 w 6095524"/>
              <a:gd name="connsiteY203" fmla="*/ 1017461 h 1424940"/>
              <a:gd name="connsiteX204" fmla="*/ 1468184 w 6095524"/>
              <a:gd name="connsiteY204" fmla="*/ 1028795 h 1424940"/>
              <a:gd name="connsiteX205" fmla="*/ 1518476 w 6095524"/>
              <a:gd name="connsiteY205" fmla="*/ 1049655 h 1424940"/>
              <a:gd name="connsiteX206" fmla="*/ 1522667 w 6095524"/>
              <a:gd name="connsiteY206" fmla="*/ 1053465 h 1424940"/>
              <a:gd name="connsiteX207" fmla="*/ 1559814 w 6095524"/>
              <a:gd name="connsiteY207" fmla="*/ 1098709 h 1424940"/>
              <a:gd name="connsiteX208" fmla="*/ 1568196 w 6095524"/>
              <a:gd name="connsiteY208" fmla="*/ 1106424 h 1424940"/>
              <a:gd name="connsiteX209" fmla="*/ 1578293 w 6095524"/>
              <a:gd name="connsiteY209" fmla="*/ 1118426 h 1424940"/>
              <a:gd name="connsiteX210" fmla="*/ 1609820 w 6095524"/>
              <a:gd name="connsiteY210" fmla="*/ 1141667 h 1424940"/>
              <a:gd name="connsiteX211" fmla="*/ 1648873 w 6095524"/>
              <a:gd name="connsiteY211" fmla="*/ 1149096 h 1424940"/>
              <a:gd name="connsiteX212" fmla="*/ 1696022 w 6095524"/>
              <a:gd name="connsiteY212" fmla="*/ 1160431 h 1424940"/>
              <a:gd name="connsiteX213" fmla="*/ 1715739 w 6095524"/>
              <a:gd name="connsiteY213" fmla="*/ 1168051 h 1424940"/>
              <a:gd name="connsiteX214" fmla="*/ 1768602 w 6095524"/>
              <a:gd name="connsiteY214" fmla="*/ 1182529 h 1424940"/>
              <a:gd name="connsiteX215" fmla="*/ 1806321 w 6095524"/>
              <a:gd name="connsiteY215" fmla="*/ 1194721 h 1424940"/>
              <a:gd name="connsiteX216" fmla="*/ 1860709 w 6095524"/>
              <a:gd name="connsiteY216" fmla="*/ 1201865 h 1424940"/>
              <a:gd name="connsiteX217" fmla="*/ 1887093 w 6095524"/>
              <a:gd name="connsiteY217" fmla="*/ 1202150 h 1424940"/>
              <a:gd name="connsiteX218" fmla="*/ 1935575 w 6095524"/>
              <a:gd name="connsiteY218" fmla="*/ 1238726 h 1424940"/>
              <a:gd name="connsiteX219" fmla="*/ 1974247 w 6095524"/>
              <a:gd name="connsiteY219" fmla="*/ 1262920 h 1424940"/>
              <a:gd name="connsiteX220" fmla="*/ 2014919 w 6095524"/>
              <a:gd name="connsiteY220" fmla="*/ 1251204 h 1424940"/>
              <a:gd name="connsiteX221" fmla="*/ 2025968 w 6095524"/>
              <a:gd name="connsiteY221" fmla="*/ 1240155 h 1424940"/>
              <a:gd name="connsiteX222" fmla="*/ 2092643 w 6095524"/>
              <a:gd name="connsiteY222" fmla="*/ 1229678 h 1424940"/>
              <a:gd name="connsiteX223" fmla="*/ 2187893 w 6095524"/>
              <a:gd name="connsiteY223" fmla="*/ 1229297 h 1424940"/>
              <a:gd name="connsiteX224" fmla="*/ 2346294 w 6095524"/>
              <a:gd name="connsiteY224" fmla="*/ 1205484 h 1424940"/>
              <a:gd name="connsiteX225" fmla="*/ 2373916 w 6095524"/>
              <a:gd name="connsiteY225" fmla="*/ 1194435 h 1424940"/>
              <a:gd name="connsiteX226" fmla="*/ 2404967 w 6095524"/>
              <a:gd name="connsiteY226" fmla="*/ 1191673 h 1424940"/>
              <a:gd name="connsiteX227" fmla="*/ 2416874 w 6095524"/>
              <a:gd name="connsiteY227" fmla="*/ 1198436 h 1424940"/>
              <a:gd name="connsiteX228" fmla="*/ 2468975 w 6095524"/>
              <a:gd name="connsiteY228" fmla="*/ 1208532 h 1424940"/>
              <a:gd name="connsiteX229" fmla="*/ 2478882 w 6095524"/>
              <a:gd name="connsiteY229" fmla="*/ 1208723 h 1424940"/>
              <a:gd name="connsiteX230" fmla="*/ 2512791 w 6095524"/>
              <a:gd name="connsiteY230" fmla="*/ 1204436 h 1424940"/>
              <a:gd name="connsiteX231" fmla="*/ 2544223 w 6095524"/>
              <a:gd name="connsiteY231" fmla="*/ 1201960 h 1424940"/>
              <a:gd name="connsiteX232" fmla="*/ 2623471 w 6095524"/>
              <a:gd name="connsiteY232" fmla="*/ 1210056 h 1424940"/>
              <a:gd name="connsiteX233" fmla="*/ 2684241 w 6095524"/>
              <a:gd name="connsiteY233" fmla="*/ 1208151 h 1424940"/>
              <a:gd name="connsiteX234" fmla="*/ 2712244 w 6095524"/>
              <a:gd name="connsiteY234" fmla="*/ 1210056 h 1424940"/>
              <a:gd name="connsiteX235" fmla="*/ 2728055 w 6095524"/>
              <a:gd name="connsiteY235" fmla="*/ 1212914 h 1424940"/>
              <a:gd name="connsiteX236" fmla="*/ 2763869 w 6095524"/>
              <a:gd name="connsiteY236" fmla="*/ 1232821 h 1424940"/>
              <a:gd name="connsiteX237" fmla="*/ 2783491 w 6095524"/>
              <a:gd name="connsiteY237" fmla="*/ 1237298 h 1424940"/>
              <a:gd name="connsiteX238" fmla="*/ 2842546 w 6095524"/>
              <a:gd name="connsiteY238" fmla="*/ 1236917 h 1424940"/>
              <a:gd name="connsiteX239" fmla="*/ 2931128 w 6095524"/>
              <a:gd name="connsiteY239" fmla="*/ 1206913 h 1424940"/>
              <a:gd name="connsiteX240" fmla="*/ 2940368 w 6095524"/>
              <a:gd name="connsiteY240" fmla="*/ 1202912 h 1424940"/>
              <a:gd name="connsiteX241" fmla="*/ 2985421 w 6095524"/>
              <a:gd name="connsiteY241" fmla="*/ 1197959 h 1424940"/>
              <a:gd name="connsiteX242" fmla="*/ 3015996 w 6095524"/>
              <a:gd name="connsiteY242" fmla="*/ 1204722 h 1424940"/>
              <a:gd name="connsiteX243" fmla="*/ 3057621 w 6095524"/>
              <a:gd name="connsiteY243" fmla="*/ 1218724 h 1424940"/>
              <a:gd name="connsiteX244" fmla="*/ 3095054 w 6095524"/>
              <a:gd name="connsiteY244" fmla="*/ 1230440 h 1424940"/>
              <a:gd name="connsiteX245" fmla="*/ 3122295 w 6095524"/>
              <a:gd name="connsiteY245" fmla="*/ 1243679 h 1424940"/>
              <a:gd name="connsiteX246" fmla="*/ 3184589 w 6095524"/>
              <a:gd name="connsiteY246" fmla="*/ 1253395 h 1424940"/>
              <a:gd name="connsiteX247" fmla="*/ 3191066 w 6095524"/>
              <a:gd name="connsiteY247" fmla="*/ 1255014 h 1424940"/>
              <a:gd name="connsiteX248" fmla="*/ 3237929 w 6095524"/>
              <a:gd name="connsiteY248" fmla="*/ 1243203 h 1424940"/>
              <a:gd name="connsiteX249" fmla="*/ 3294221 w 6095524"/>
              <a:gd name="connsiteY249" fmla="*/ 1231202 h 1424940"/>
              <a:gd name="connsiteX250" fmla="*/ 3314319 w 6095524"/>
              <a:gd name="connsiteY250" fmla="*/ 1235297 h 1424940"/>
              <a:gd name="connsiteX251" fmla="*/ 3341846 w 6095524"/>
              <a:gd name="connsiteY251" fmla="*/ 1241108 h 1424940"/>
              <a:gd name="connsiteX252" fmla="*/ 3367373 w 6095524"/>
              <a:gd name="connsiteY252" fmla="*/ 1238060 h 1424940"/>
              <a:gd name="connsiteX253" fmla="*/ 3382899 w 6095524"/>
              <a:gd name="connsiteY253" fmla="*/ 1237774 h 1424940"/>
              <a:gd name="connsiteX254" fmla="*/ 3453765 w 6095524"/>
              <a:gd name="connsiteY254" fmla="*/ 1273397 h 1424940"/>
              <a:gd name="connsiteX255" fmla="*/ 3471767 w 6095524"/>
              <a:gd name="connsiteY255" fmla="*/ 1276350 h 1424940"/>
              <a:gd name="connsiteX256" fmla="*/ 3481959 w 6095524"/>
              <a:gd name="connsiteY256" fmla="*/ 1280732 h 1424940"/>
              <a:gd name="connsiteX257" fmla="*/ 3543396 w 6095524"/>
              <a:gd name="connsiteY257" fmla="*/ 1324928 h 1424940"/>
              <a:gd name="connsiteX258" fmla="*/ 3569494 w 6095524"/>
              <a:gd name="connsiteY258" fmla="*/ 1333881 h 1424940"/>
              <a:gd name="connsiteX259" fmla="*/ 3598164 w 6095524"/>
              <a:gd name="connsiteY259" fmla="*/ 1332071 h 1424940"/>
              <a:gd name="connsiteX260" fmla="*/ 3614738 w 6095524"/>
              <a:gd name="connsiteY260" fmla="*/ 1328833 h 1424940"/>
              <a:gd name="connsiteX261" fmla="*/ 3655886 w 6095524"/>
              <a:gd name="connsiteY261" fmla="*/ 1300734 h 1424940"/>
              <a:gd name="connsiteX262" fmla="*/ 3679317 w 6095524"/>
              <a:gd name="connsiteY262" fmla="*/ 1301687 h 1424940"/>
              <a:gd name="connsiteX263" fmla="*/ 3715893 w 6095524"/>
              <a:gd name="connsiteY263" fmla="*/ 1321022 h 1424940"/>
              <a:gd name="connsiteX264" fmla="*/ 3782282 w 6095524"/>
              <a:gd name="connsiteY264" fmla="*/ 1329690 h 1424940"/>
              <a:gd name="connsiteX265" fmla="*/ 3816001 w 6095524"/>
              <a:gd name="connsiteY265" fmla="*/ 1302639 h 1424940"/>
              <a:gd name="connsiteX266" fmla="*/ 3833431 w 6095524"/>
              <a:gd name="connsiteY266" fmla="*/ 1276636 h 1424940"/>
              <a:gd name="connsiteX267" fmla="*/ 3883819 w 6095524"/>
              <a:gd name="connsiteY267" fmla="*/ 1246442 h 1424940"/>
              <a:gd name="connsiteX268" fmla="*/ 3895821 w 6095524"/>
              <a:gd name="connsiteY268" fmla="*/ 1257681 h 1424940"/>
              <a:gd name="connsiteX269" fmla="*/ 3932778 w 6095524"/>
              <a:gd name="connsiteY269" fmla="*/ 1262444 h 1424940"/>
              <a:gd name="connsiteX270" fmla="*/ 3972782 w 6095524"/>
              <a:gd name="connsiteY270" fmla="*/ 1262063 h 1424940"/>
              <a:gd name="connsiteX271" fmla="*/ 4042505 w 6095524"/>
              <a:gd name="connsiteY271" fmla="*/ 1267111 h 1424940"/>
              <a:gd name="connsiteX272" fmla="*/ 4088892 w 6095524"/>
              <a:gd name="connsiteY272" fmla="*/ 1238250 h 1424940"/>
              <a:gd name="connsiteX273" fmla="*/ 4106609 w 6095524"/>
              <a:gd name="connsiteY273" fmla="*/ 1226344 h 1424940"/>
              <a:gd name="connsiteX274" fmla="*/ 4123182 w 6095524"/>
              <a:gd name="connsiteY274" fmla="*/ 1218724 h 1424940"/>
              <a:gd name="connsiteX275" fmla="*/ 4142328 w 6095524"/>
              <a:gd name="connsiteY275" fmla="*/ 1214438 h 1424940"/>
              <a:gd name="connsiteX276" fmla="*/ 4188524 w 6095524"/>
              <a:gd name="connsiteY276" fmla="*/ 1198245 h 1424940"/>
              <a:gd name="connsiteX277" fmla="*/ 4213860 w 6095524"/>
              <a:gd name="connsiteY277" fmla="*/ 1182338 h 1424940"/>
              <a:gd name="connsiteX278" fmla="*/ 4270820 w 6095524"/>
              <a:gd name="connsiteY278" fmla="*/ 1167003 h 1424940"/>
              <a:gd name="connsiteX279" fmla="*/ 4309587 w 6095524"/>
              <a:gd name="connsiteY279" fmla="*/ 1153287 h 1424940"/>
              <a:gd name="connsiteX280" fmla="*/ 4350449 w 6095524"/>
              <a:gd name="connsiteY280" fmla="*/ 1129665 h 1424940"/>
              <a:gd name="connsiteX281" fmla="*/ 4356164 w 6095524"/>
              <a:gd name="connsiteY281" fmla="*/ 1126046 h 1424940"/>
              <a:gd name="connsiteX282" fmla="*/ 4369880 w 6095524"/>
              <a:gd name="connsiteY282" fmla="*/ 1110520 h 1424940"/>
              <a:gd name="connsiteX283" fmla="*/ 4389787 w 6095524"/>
              <a:gd name="connsiteY283" fmla="*/ 1057085 h 1424940"/>
              <a:gd name="connsiteX284" fmla="*/ 4395502 w 6095524"/>
              <a:gd name="connsiteY284" fmla="*/ 1046226 h 1424940"/>
              <a:gd name="connsiteX285" fmla="*/ 4447413 w 6095524"/>
              <a:gd name="connsiteY285" fmla="*/ 1009650 h 1424940"/>
              <a:gd name="connsiteX286" fmla="*/ 4466654 w 6095524"/>
              <a:gd name="connsiteY286" fmla="*/ 1013079 h 1424940"/>
              <a:gd name="connsiteX287" fmla="*/ 4487894 w 6095524"/>
              <a:gd name="connsiteY287" fmla="*/ 1025081 h 1424940"/>
              <a:gd name="connsiteX288" fmla="*/ 4534472 w 6095524"/>
              <a:gd name="connsiteY288" fmla="*/ 1028224 h 1424940"/>
              <a:gd name="connsiteX289" fmla="*/ 4551903 w 6095524"/>
              <a:gd name="connsiteY289" fmla="*/ 1022033 h 1424940"/>
              <a:gd name="connsiteX290" fmla="*/ 4582382 w 6095524"/>
              <a:gd name="connsiteY290" fmla="*/ 1005364 h 1424940"/>
              <a:gd name="connsiteX291" fmla="*/ 4605909 w 6095524"/>
              <a:gd name="connsiteY291" fmla="*/ 979551 h 1424940"/>
              <a:gd name="connsiteX292" fmla="*/ 4640104 w 6095524"/>
              <a:gd name="connsiteY292" fmla="*/ 936879 h 1424940"/>
              <a:gd name="connsiteX293" fmla="*/ 4705731 w 6095524"/>
              <a:gd name="connsiteY293" fmla="*/ 920591 h 1424940"/>
              <a:gd name="connsiteX294" fmla="*/ 4730973 w 6095524"/>
              <a:gd name="connsiteY294" fmla="*/ 915162 h 1424940"/>
              <a:gd name="connsiteX295" fmla="*/ 4822794 w 6095524"/>
              <a:gd name="connsiteY295" fmla="*/ 892397 h 1424940"/>
              <a:gd name="connsiteX296" fmla="*/ 4830794 w 6095524"/>
              <a:gd name="connsiteY296" fmla="*/ 891635 h 1424940"/>
              <a:gd name="connsiteX297" fmla="*/ 4894421 w 6095524"/>
              <a:gd name="connsiteY297" fmla="*/ 865442 h 1424940"/>
              <a:gd name="connsiteX298" fmla="*/ 4909756 w 6095524"/>
              <a:gd name="connsiteY298" fmla="*/ 858964 h 1424940"/>
              <a:gd name="connsiteX299" fmla="*/ 4928521 w 6095524"/>
              <a:gd name="connsiteY299" fmla="*/ 842391 h 1424940"/>
              <a:gd name="connsiteX300" fmla="*/ 4945857 w 6095524"/>
              <a:gd name="connsiteY300" fmla="*/ 795623 h 1424940"/>
              <a:gd name="connsiteX301" fmla="*/ 4966145 w 6095524"/>
              <a:gd name="connsiteY301" fmla="*/ 774287 h 1424940"/>
              <a:gd name="connsiteX302" fmla="*/ 4980909 w 6095524"/>
              <a:gd name="connsiteY302" fmla="*/ 761333 h 1424940"/>
              <a:gd name="connsiteX303" fmla="*/ 4993862 w 6095524"/>
              <a:gd name="connsiteY303" fmla="*/ 741712 h 1424940"/>
              <a:gd name="connsiteX304" fmla="*/ 5006816 w 6095524"/>
              <a:gd name="connsiteY304" fmla="*/ 694754 h 1424940"/>
              <a:gd name="connsiteX305" fmla="*/ 5026724 w 6095524"/>
              <a:gd name="connsiteY305" fmla="*/ 653129 h 1424940"/>
              <a:gd name="connsiteX306" fmla="*/ 5062538 w 6095524"/>
              <a:gd name="connsiteY306" fmla="*/ 630079 h 1424940"/>
              <a:gd name="connsiteX307" fmla="*/ 5084731 w 6095524"/>
              <a:gd name="connsiteY307" fmla="*/ 617982 h 1424940"/>
              <a:gd name="connsiteX308" fmla="*/ 5172647 w 6095524"/>
              <a:gd name="connsiteY308" fmla="*/ 630174 h 1424940"/>
              <a:gd name="connsiteX309" fmla="*/ 5232654 w 6095524"/>
              <a:gd name="connsiteY309" fmla="*/ 642080 h 1424940"/>
              <a:gd name="connsiteX310" fmla="*/ 5252371 w 6095524"/>
              <a:gd name="connsiteY310" fmla="*/ 637508 h 1424940"/>
              <a:gd name="connsiteX311" fmla="*/ 5308092 w 6095524"/>
              <a:gd name="connsiteY311" fmla="*/ 598646 h 1424940"/>
              <a:gd name="connsiteX312" fmla="*/ 5363147 w 6095524"/>
              <a:gd name="connsiteY312" fmla="*/ 581311 h 1424940"/>
              <a:gd name="connsiteX313" fmla="*/ 5404580 w 6095524"/>
              <a:gd name="connsiteY313" fmla="*/ 576358 h 1424940"/>
              <a:gd name="connsiteX314" fmla="*/ 5440203 w 6095524"/>
              <a:gd name="connsiteY314" fmla="*/ 572548 h 1424940"/>
              <a:gd name="connsiteX315" fmla="*/ 5482971 w 6095524"/>
              <a:gd name="connsiteY315" fmla="*/ 561880 h 1424940"/>
              <a:gd name="connsiteX316" fmla="*/ 5507165 w 6095524"/>
              <a:gd name="connsiteY316" fmla="*/ 550259 h 1424940"/>
              <a:gd name="connsiteX317" fmla="*/ 5545645 w 6095524"/>
              <a:gd name="connsiteY317" fmla="*/ 533591 h 1424940"/>
              <a:gd name="connsiteX318" fmla="*/ 5585079 w 6095524"/>
              <a:gd name="connsiteY318" fmla="*/ 511969 h 1424940"/>
              <a:gd name="connsiteX319" fmla="*/ 5615368 w 6095524"/>
              <a:gd name="connsiteY319" fmla="*/ 481679 h 1424940"/>
              <a:gd name="connsiteX320" fmla="*/ 5631656 w 6095524"/>
              <a:gd name="connsiteY320" fmla="*/ 456152 h 1424940"/>
              <a:gd name="connsiteX321" fmla="*/ 5679377 w 6095524"/>
              <a:gd name="connsiteY321" fmla="*/ 419576 h 1424940"/>
              <a:gd name="connsiteX322" fmla="*/ 5722525 w 6095524"/>
              <a:gd name="connsiteY322" fmla="*/ 350615 h 1424940"/>
              <a:gd name="connsiteX323" fmla="*/ 5749576 w 6095524"/>
              <a:gd name="connsiteY323" fmla="*/ 321945 h 1424940"/>
              <a:gd name="connsiteX324" fmla="*/ 5764911 w 6095524"/>
              <a:gd name="connsiteY324" fmla="*/ 313849 h 1424940"/>
              <a:gd name="connsiteX325" fmla="*/ 5791009 w 6095524"/>
              <a:gd name="connsiteY325" fmla="*/ 293942 h 1424940"/>
              <a:gd name="connsiteX326" fmla="*/ 5806440 w 6095524"/>
              <a:gd name="connsiteY326" fmla="*/ 279178 h 1424940"/>
              <a:gd name="connsiteX327" fmla="*/ 5848636 w 6095524"/>
              <a:gd name="connsiteY327" fmla="*/ 224885 h 1424940"/>
              <a:gd name="connsiteX328" fmla="*/ 5861590 w 6095524"/>
              <a:gd name="connsiteY328" fmla="*/ 208788 h 1424940"/>
              <a:gd name="connsiteX329" fmla="*/ 5888355 w 6095524"/>
              <a:gd name="connsiteY329" fmla="*/ 181166 h 1424940"/>
              <a:gd name="connsiteX330" fmla="*/ 5900071 w 6095524"/>
              <a:gd name="connsiteY330" fmla="*/ 172784 h 1424940"/>
              <a:gd name="connsiteX331" fmla="*/ 5920740 w 6095524"/>
              <a:gd name="connsiteY331" fmla="*/ 150305 h 1424940"/>
              <a:gd name="connsiteX332" fmla="*/ 5969985 w 6095524"/>
              <a:gd name="connsiteY332" fmla="*/ 91345 h 1424940"/>
              <a:gd name="connsiteX333" fmla="*/ 5991130 w 6095524"/>
              <a:gd name="connsiteY333" fmla="*/ 58293 h 1424940"/>
              <a:gd name="connsiteX334" fmla="*/ 6033325 w 6095524"/>
              <a:gd name="connsiteY334" fmla="*/ 33909 h 1424940"/>
              <a:gd name="connsiteX335" fmla="*/ 6054376 w 6095524"/>
              <a:gd name="connsiteY335" fmla="*/ 20955 h 1424940"/>
              <a:gd name="connsiteX336" fmla="*/ 6095524 w 6095524"/>
              <a:gd name="connsiteY336" fmla="*/ 0 h 142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6095524" h="1424940">
                <a:moveTo>
                  <a:pt x="6095524" y="0"/>
                </a:moveTo>
                <a:cubicBezTo>
                  <a:pt x="6095524" y="7811"/>
                  <a:pt x="6095524" y="12573"/>
                  <a:pt x="6095524" y="17431"/>
                </a:cubicBezTo>
                <a:lnTo>
                  <a:pt x="6095524" y="216290"/>
                </a:lnTo>
                <a:lnTo>
                  <a:pt x="6079998" y="230600"/>
                </a:lnTo>
                <a:cubicBezTo>
                  <a:pt x="6058567" y="241363"/>
                  <a:pt x="6035706" y="251079"/>
                  <a:pt x="6012751" y="260699"/>
                </a:cubicBezTo>
                <a:cubicBezTo>
                  <a:pt x="6006084" y="263462"/>
                  <a:pt x="5998749" y="264986"/>
                  <a:pt x="5992749" y="268700"/>
                </a:cubicBezTo>
                <a:cubicBezTo>
                  <a:pt x="5965126" y="285655"/>
                  <a:pt x="5938361" y="303943"/>
                  <a:pt x="5910358" y="320231"/>
                </a:cubicBezTo>
                <a:cubicBezTo>
                  <a:pt x="5881497" y="337090"/>
                  <a:pt x="5855684" y="356997"/>
                  <a:pt x="5835777" y="383953"/>
                </a:cubicBezTo>
                <a:cubicBezTo>
                  <a:pt x="5817298" y="409004"/>
                  <a:pt x="5799391" y="434435"/>
                  <a:pt x="5781008" y="459581"/>
                </a:cubicBezTo>
                <a:cubicBezTo>
                  <a:pt x="5776341" y="465963"/>
                  <a:pt x="5772054" y="473488"/>
                  <a:pt x="5765673" y="477584"/>
                </a:cubicBezTo>
                <a:cubicBezTo>
                  <a:pt x="5752433" y="486156"/>
                  <a:pt x="5737955" y="493109"/>
                  <a:pt x="5723763" y="500158"/>
                </a:cubicBezTo>
                <a:cubicBezTo>
                  <a:pt x="5711571" y="506159"/>
                  <a:pt x="5698617" y="510635"/>
                  <a:pt x="5686711" y="517112"/>
                </a:cubicBezTo>
                <a:cubicBezTo>
                  <a:pt x="5677186" y="522256"/>
                  <a:pt x="5668708" y="529400"/>
                  <a:pt x="5659850" y="535877"/>
                </a:cubicBezTo>
                <a:cubicBezTo>
                  <a:pt x="5652135" y="541496"/>
                  <a:pt x="5643658" y="546354"/>
                  <a:pt x="5637181" y="553117"/>
                </a:cubicBezTo>
                <a:cubicBezTo>
                  <a:pt x="5621369" y="569500"/>
                  <a:pt x="5605462" y="585597"/>
                  <a:pt x="5585841" y="597694"/>
                </a:cubicBezTo>
                <a:cubicBezTo>
                  <a:pt x="5566505" y="609695"/>
                  <a:pt x="5548217" y="623126"/>
                  <a:pt x="5528977" y="635318"/>
                </a:cubicBezTo>
                <a:cubicBezTo>
                  <a:pt x="5510117" y="647224"/>
                  <a:pt x="5493067" y="660273"/>
                  <a:pt x="5483256" y="681419"/>
                </a:cubicBezTo>
                <a:cubicBezTo>
                  <a:pt x="5478875" y="690753"/>
                  <a:pt x="5472684" y="700945"/>
                  <a:pt x="5464397" y="706374"/>
                </a:cubicBezTo>
                <a:cubicBezTo>
                  <a:pt x="5452586" y="714089"/>
                  <a:pt x="5437632" y="716852"/>
                  <a:pt x="5424773" y="723424"/>
                </a:cubicBezTo>
                <a:cubicBezTo>
                  <a:pt x="5409628" y="731139"/>
                  <a:pt x="5392103" y="737807"/>
                  <a:pt x="5381815" y="750094"/>
                </a:cubicBezTo>
                <a:cubicBezTo>
                  <a:pt x="5372671" y="761048"/>
                  <a:pt x="5363432" y="769620"/>
                  <a:pt x="5351335" y="776573"/>
                </a:cubicBezTo>
                <a:cubicBezTo>
                  <a:pt x="5342858" y="781431"/>
                  <a:pt x="5336572" y="790289"/>
                  <a:pt x="5327809" y="794290"/>
                </a:cubicBezTo>
                <a:cubicBezTo>
                  <a:pt x="5316284" y="799624"/>
                  <a:pt x="5304663" y="803815"/>
                  <a:pt x="5294566" y="812102"/>
                </a:cubicBezTo>
                <a:cubicBezTo>
                  <a:pt x="5284089" y="820674"/>
                  <a:pt x="5272183" y="827437"/>
                  <a:pt x="5261229" y="835438"/>
                </a:cubicBezTo>
                <a:cubicBezTo>
                  <a:pt x="5255419" y="839724"/>
                  <a:pt x="5250656" y="845344"/>
                  <a:pt x="5245037" y="849821"/>
                </a:cubicBezTo>
                <a:cubicBezTo>
                  <a:pt x="5234750" y="858012"/>
                  <a:pt x="5224272" y="866013"/>
                  <a:pt x="5213699" y="873728"/>
                </a:cubicBezTo>
                <a:cubicBezTo>
                  <a:pt x="5203127" y="881444"/>
                  <a:pt x="5193030" y="890397"/>
                  <a:pt x="5181409" y="896017"/>
                </a:cubicBezTo>
                <a:cubicBezTo>
                  <a:pt x="5161598" y="905542"/>
                  <a:pt x="5139976" y="911257"/>
                  <a:pt x="5120735" y="921544"/>
                </a:cubicBezTo>
                <a:cubicBezTo>
                  <a:pt x="5101209" y="932021"/>
                  <a:pt x="5082826" y="945166"/>
                  <a:pt x="5065490" y="959072"/>
                </a:cubicBezTo>
                <a:cubicBezTo>
                  <a:pt x="5051774" y="970026"/>
                  <a:pt x="5038916" y="980885"/>
                  <a:pt x="5021675" y="986504"/>
                </a:cubicBezTo>
                <a:cubicBezTo>
                  <a:pt x="5012055" y="989648"/>
                  <a:pt x="5001959" y="996506"/>
                  <a:pt x="4996148" y="1004507"/>
                </a:cubicBezTo>
                <a:cubicBezTo>
                  <a:pt x="4983575" y="1021937"/>
                  <a:pt x="4967478" y="1034225"/>
                  <a:pt x="4949285" y="1044702"/>
                </a:cubicBezTo>
                <a:cubicBezTo>
                  <a:pt x="4924996" y="1058799"/>
                  <a:pt x="4900993" y="1073182"/>
                  <a:pt x="4876609" y="1086993"/>
                </a:cubicBezTo>
                <a:cubicBezTo>
                  <a:pt x="4862227" y="1095185"/>
                  <a:pt x="4847940" y="1103852"/>
                  <a:pt x="4832699" y="1109853"/>
                </a:cubicBezTo>
                <a:cubicBezTo>
                  <a:pt x="4801553" y="1122236"/>
                  <a:pt x="4769644" y="1132808"/>
                  <a:pt x="4738211" y="1144334"/>
                </a:cubicBezTo>
                <a:cubicBezTo>
                  <a:pt x="4727924" y="1148048"/>
                  <a:pt x="4718209" y="1153382"/>
                  <a:pt x="4707731" y="1156621"/>
                </a:cubicBezTo>
                <a:cubicBezTo>
                  <a:pt x="4696396" y="1160145"/>
                  <a:pt x="4684205" y="1161193"/>
                  <a:pt x="4672870" y="1164717"/>
                </a:cubicBezTo>
                <a:cubicBezTo>
                  <a:pt x="4654010" y="1170527"/>
                  <a:pt x="4635722" y="1177957"/>
                  <a:pt x="4616863" y="1183862"/>
                </a:cubicBezTo>
                <a:cubicBezTo>
                  <a:pt x="4580477" y="1195197"/>
                  <a:pt x="4543996" y="1206056"/>
                  <a:pt x="4507516" y="1216819"/>
                </a:cubicBezTo>
                <a:cubicBezTo>
                  <a:pt x="4499706" y="1219105"/>
                  <a:pt x="4491228" y="1219391"/>
                  <a:pt x="4483513" y="1221867"/>
                </a:cubicBezTo>
                <a:cubicBezTo>
                  <a:pt x="4463034" y="1228535"/>
                  <a:pt x="4442650" y="1235773"/>
                  <a:pt x="4422362" y="1243108"/>
                </a:cubicBezTo>
                <a:cubicBezTo>
                  <a:pt x="4410075" y="1247585"/>
                  <a:pt x="4398073" y="1253109"/>
                  <a:pt x="4385691" y="1257395"/>
                </a:cubicBezTo>
                <a:cubicBezTo>
                  <a:pt x="4375785" y="1260824"/>
                  <a:pt x="4365593" y="1263491"/>
                  <a:pt x="4355306" y="1265587"/>
                </a:cubicBezTo>
                <a:cubicBezTo>
                  <a:pt x="4346448" y="1267397"/>
                  <a:pt x="4337209" y="1267206"/>
                  <a:pt x="4328446" y="1269397"/>
                </a:cubicBezTo>
                <a:cubicBezTo>
                  <a:pt x="4304728" y="1275302"/>
                  <a:pt x="4281297" y="1281970"/>
                  <a:pt x="4257770" y="1288256"/>
                </a:cubicBezTo>
                <a:cubicBezTo>
                  <a:pt x="4248341" y="1290733"/>
                  <a:pt x="4238720" y="1292543"/>
                  <a:pt x="4229576" y="1295686"/>
                </a:cubicBezTo>
                <a:cubicBezTo>
                  <a:pt x="4205097" y="1303973"/>
                  <a:pt x="4180999" y="1313402"/>
                  <a:pt x="4156424" y="1321213"/>
                </a:cubicBezTo>
                <a:cubicBezTo>
                  <a:pt x="4136041" y="1327690"/>
                  <a:pt x="4115086" y="1332357"/>
                  <a:pt x="4094416" y="1338072"/>
                </a:cubicBezTo>
                <a:cubicBezTo>
                  <a:pt x="4085653" y="1340549"/>
                  <a:pt x="4077271" y="1344073"/>
                  <a:pt x="4068509" y="1346168"/>
                </a:cubicBezTo>
                <a:cubicBezTo>
                  <a:pt x="4048887" y="1350931"/>
                  <a:pt x="4028980" y="1354931"/>
                  <a:pt x="4009263" y="1359694"/>
                </a:cubicBezTo>
                <a:cubicBezTo>
                  <a:pt x="3998023" y="1362456"/>
                  <a:pt x="3987165" y="1367409"/>
                  <a:pt x="3975735" y="1369219"/>
                </a:cubicBezTo>
                <a:cubicBezTo>
                  <a:pt x="3948589" y="1373505"/>
                  <a:pt x="3921252" y="1376553"/>
                  <a:pt x="3893915" y="1379982"/>
                </a:cubicBezTo>
                <a:cubicBezTo>
                  <a:pt x="3865722" y="1383506"/>
                  <a:pt x="3837623" y="1387221"/>
                  <a:pt x="3809428" y="1390364"/>
                </a:cubicBezTo>
                <a:cubicBezTo>
                  <a:pt x="3793998" y="1391984"/>
                  <a:pt x="3778472" y="1392269"/>
                  <a:pt x="3763042" y="1393793"/>
                </a:cubicBezTo>
                <a:cubicBezTo>
                  <a:pt x="3749516" y="1395127"/>
                  <a:pt x="3736086" y="1397603"/>
                  <a:pt x="3722561" y="1399223"/>
                </a:cubicBezTo>
                <a:cubicBezTo>
                  <a:pt x="3710845" y="1400556"/>
                  <a:pt x="3699034" y="1401318"/>
                  <a:pt x="3687318" y="1402652"/>
                </a:cubicBezTo>
                <a:cubicBezTo>
                  <a:pt x="3668554" y="1404842"/>
                  <a:pt x="3649885" y="1407319"/>
                  <a:pt x="3631216" y="1409605"/>
                </a:cubicBezTo>
                <a:cubicBezTo>
                  <a:pt x="3623406" y="1410462"/>
                  <a:pt x="3615214" y="1412843"/>
                  <a:pt x="3607880" y="1411415"/>
                </a:cubicBezTo>
                <a:cubicBezTo>
                  <a:pt x="3589401" y="1407795"/>
                  <a:pt x="3571208" y="1408843"/>
                  <a:pt x="3552825" y="1411319"/>
                </a:cubicBezTo>
                <a:cubicBezTo>
                  <a:pt x="3546539" y="1412177"/>
                  <a:pt x="3539776" y="1411986"/>
                  <a:pt x="3533680" y="1410367"/>
                </a:cubicBezTo>
                <a:cubicBezTo>
                  <a:pt x="3521202" y="1407128"/>
                  <a:pt x="3509106" y="1402556"/>
                  <a:pt x="3496818" y="1398556"/>
                </a:cubicBezTo>
                <a:cubicBezTo>
                  <a:pt x="3495484" y="1398080"/>
                  <a:pt x="3493865" y="1397984"/>
                  <a:pt x="3492437" y="1397699"/>
                </a:cubicBezTo>
                <a:cubicBezTo>
                  <a:pt x="3484340" y="1396079"/>
                  <a:pt x="3476340" y="1394460"/>
                  <a:pt x="3468243" y="1393031"/>
                </a:cubicBezTo>
                <a:cubicBezTo>
                  <a:pt x="3463862" y="1392269"/>
                  <a:pt x="3459385" y="1392174"/>
                  <a:pt x="3455003" y="1391507"/>
                </a:cubicBezTo>
                <a:cubicBezTo>
                  <a:pt x="3438049" y="1388840"/>
                  <a:pt x="3419380" y="1393317"/>
                  <a:pt x="3404711" y="1381792"/>
                </a:cubicBezTo>
                <a:cubicBezTo>
                  <a:pt x="3395186" y="1374362"/>
                  <a:pt x="3385947" y="1376077"/>
                  <a:pt x="3375756" y="1377220"/>
                </a:cubicBezTo>
                <a:cubicBezTo>
                  <a:pt x="3368040" y="1378077"/>
                  <a:pt x="3360134" y="1377791"/>
                  <a:pt x="3352324" y="1377887"/>
                </a:cubicBezTo>
                <a:cubicBezTo>
                  <a:pt x="3338608" y="1378172"/>
                  <a:pt x="3324892" y="1378268"/>
                  <a:pt x="3311176" y="1378744"/>
                </a:cubicBezTo>
                <a:cubicBezTo>
                  <a:pt x="3306794" y="1378934"/>
                  <a:pt x="3302318" y="1381316"/>
                  <a:pt x="3298031" y="1380935"/>
                </a:cubicBezTo>
                <a:cubicBezTo>
                  <a:pt x="3278219" y="1379125"/>
                  <a:pt x="3258407" y="1376267"/>
                  <a:pt x="3238595" y="1374648"/>
                </a:cubicBezTo>
                <a:cubicBezTo>
                  <a:pt x="3227356" y="1373696"/>
                  <a:pt x="3215830" y="1375505"/>
                  <a:pt x="3204686" y="1374172"/>
                </a:cubicBezTo>
                <a:cubicBezTo>
                  <a:pt x="3191828" y="1372648"/>
                  <a:pt x="3179255" y="1368743"/>
                  <a:pt x="3166491" y="1366361"/>
                </a:cubicBezTo>
                <a:cubicBezTo>
                  <a:pt x="3162967" y="1365695"/>
                  <a:pt x="3159062" y="1366552"/>
                  <a:pt x="3155347" y="1366742"/>
                </a:cubicBezTo>
                <a:cubicBezTo>
                  <a:pt x="3151156" y="1366933"/>
                  <a:pt x="3147060" y="1367314"/>
                  <a:pt x="3142869" y="1367409"/>
                </a:cubicBezTo>
                <a:cubicBezTo>
                  <a:pt x="3130105" y="1367600"/>
                  <a:pt x="3117342" y="1367314"/>
                  <a:pt x="3104578" y="1367981"/>
                </a:cubicBezTo>
                <a:cubicBezTo>
                  <a:pt x="3096768" y="1368362"/>
                  <a:pt x="3088577" y="1372267"/>
                  <a:pt x="3081337" y="1370838"/>
                </a:cubicBezTo>
                <a:cubicBezTo>
                  <a:pt x="3066574" y="1368076"/>
                  <a:pt x="3051810" y="1374267"/>
                  <a:pt x="3037047" y="1369124"/>
                </a:cubicBezTo>
                <a:cubicBezTo>
                  <a:pt x="3032474" y="1367600"/>
                  <a:pt x="3026188" y="1371410"/>
                  <a:pt x="3020663" y="1371600"/>
                </a:cubicBezTo>
                <a:cubicBezTo>
                  <a:pt x="3006852" y="1372076"/>
                  <a:pt x="2993041" y="1371981"/>
                  <a:pt x="2979230" y="1371886"/>
                </a:cubicBezTo>
                <a:cubicBezTo>
                  <a:pt x="2966847" y="1371791"/>
                  <a:pt x="2953988" y="1373124"/>
                  <a:pt x="2942082" y="1370457"/>
                </a:cubicBezTo>
                <a:cubicBezTo>
                  <a:pt x="2929604" y="1367600"/>
                  <a:pt x="2918365" y="1367981"/>
                  <a:pt x="2906268" y="1371219"/>
                </a:cubicBezTo>
                <a:cubicBezTo>
                  <a:pt x="2897981" y="1373410"/>
                  <a:pt x="2889218" y="1373696"/>
                  <a:pt x="2880646" y="1374362"/>
                </a:cubicBezTo>
                <a:cubicBezTo>
                  <a:pt x="2871407" y="1375124"/>
                  <a:pt x="2861215" y="1373124"/>
                  <a:pt x="2852833" y="1376267"/>
                </a:cubicBezTo>
                <a:cubicBezTo>
                  <a:pt x="2827877" y="1385602"/>
                  <a:pt x="2802255" y="1387602"/>
                  <a:pt x="2776157" y="1387602"/>
                </a:cubicBezTo>
                <a:cubicBezTo>
                  <a:pt x="2771394" y="1387602"/>
                  <a:pt x="2766536" y="1386269"/>
                  <a:pt x="2761965" y="1384840"/>
                </a:cubicBezTo>
                <a:cubicBezTo>
                  <a:pt x="2735294" y="1376267"/>
                  <a:pt x="2708529" y="1377029"/>
                  <a:pt x="2681383" y="1382268"/>
                </a:cubicBezTo>
                <a:cubicBezTo>
                  <a:pt x="2675763" y="1383411"/>
                  <a:pt x="2669477" y="1383602"/>
                  <a:pt x="2663857" y="1382459"/>
                </a:cubicBezTo>
                <a:cubicBezTo>
                  <a:pt x="2648045" y="1379125"/>
                  <a:pt x="2632710" y="1373600"/>
                  <a:pt x="2616803" y="1371219"/>
                </a:cubicBezTo>
                <a:cubicBezTo>
                  <a:pt x="2590515" y="1367314"/>
                  <a:pt x="2567750" y="1380458"/>
                  <a:pt x="2544223" y="1389031"/>
                </a:cubicBezTo>
                <a:cubicBezTo>
                  <a:pt x="2521839" y="1397127"/>
                  <a:pt x="2502789" y="1415415"/>
                  <a:pt x="2476309" y="1411319"/>
                </a:cubicBezTo>
                <a:cubicBezTo>
                  <a:pt x="2473643" y="1410938"/>
                  <a:pt x="2470690" y="1413510"/>
                  <a:pt x="2467737" y="1414177"/>
                </a:cubicBezTo>
                <a:cubicBezTo>
                  <a:pt x="2459641" y="1415987"/>
                  <a:pt x="2451545" y="1418177"/>
                  <a:pt x="2443353" y="1419035"/>
                </a:cubicBezTo>
                <a:cubicBezTo>
                  <a:pt x="2433352" y="1420178"/>
                  <a:pt x="2423160" y="1419797"/>
                  <a:pt x="2413159" y="1420749"/>
                </a:cubicBezTo>
                <a:cubicBezTo>
                  <a:pt x="2400300" y="1421892"/>
                  <a:pt x="2387632" y="1424940"/>
                  <a:pt x="2374868" y="1424940"/>
                </a:cubicBezTo>
                <a:cubicBezTo>
                  <a:pt x="2364581" y="1424940"/>
                  <a:pt x="2354389" y="1421416"/>
                  <a:pt x="2344198" y="1419701"/>
                </a:cubicBezTo>
                <a:cubicBezTo>
                  <a:pt x="2329815" y="1417320"/>
                  <a:pt x="2314003" y="1417987"/>
                  <a:pt x="2301335" y="1411891"/>
                </a:cubicBezTo>
                <a:cubicBezTo>
                  <a:pt x="2287810" y="1405414"/>
                  <a:pt x="2274951" y="1402461"/>
                  <a:pt x="2260949" y="1404461"/>
                </a:cubicBezTo>
                <a:cubicBezTo>
                  <a:pt x="2256282" y="1405128"/>
                  <a:pt x="2250281" y="1409129"/>
                  <a:pt x="2248186" y="1413224"/>
                </a:cubicBezTo>
                <a:cubicBezTo>
                  <a:pt x="2243518" y="1422368"/>
                  <a:pt x="2237137" y="1423988"/>
                  <a:pt x="2228469" y="1420844"/>
                </a:cubicBezTo>
                <a:cubicBezTo>
                  <a:pt x="2220944" y="1418177"/>
                  <a:pt x="2211705" y="1416844"/>
                  <a:pt x="2206562" y="1411700"/>
                </a:cubicBezTo>
                <a:cubicBezTo>
                  <a:pt x="2191988" y="1397127"/>
                  <a:pt x="2173414" y="1396651"/>
                  <a:pt x="2155317" y="1392746"/>
                </a:cubicBezTo>
                <a:cubicBezTo>
                  <a:pt x="2144269" y="1390364"/>
                  <a:pt x="2133981" y="1390269"/>
                  <a:pt x="2122932" y="1391888"/>
                </a:cubicBezTo>
                <a:cubicBezTo>
                  <a:pt x="2098930" y="1395508"/>
                  <a:pt x="2075593" y="1390364"/>
                  <a:pt x="2052542" y="1383792"/>
                </a:cubicBezTo>
                <a:cubicBezTo>
                  <a:pt x="2037302" y="1379411"/>
                  <a:pt x="2021681" y="1376744"/>
                  <a:pt x="2006537" y="1372267"/>
                </a:cubicBezTo>
                <a:cubicBezTo>
                  <a:pt x="1995202" y="1368838"/>
                  <a:pt x="1983868" y="1364742"/>
                  <a:pt x="1973486" y="1359218"/>
                </a:cubicBezTo>
                <a:cubicBezTo>
                  <a:pt x="1958435" y="1351121"/>
                  <a:pt x="1945292" y="1338929"/>
                  <a:pt x="1926146" y="1342168"/>
                </a:cubicBezTo>
                <a:cubicBezTo>
                  <a:pt x="1909286" y="1345025"/>
                  <a:pt x="1894047" y="1339025"/>
                  <a:pt x="1878616" y="1333310"/>
                </a:cubicBezTo>
                <a:cubicBezTo>
                  <a:pt x="1867281" y="1329119"/>
                  <a:pt x="1855948" y="1324832"/>
                  <a:pt x="1844231" y="1322165"/>
                </a:cubicBezTo>
                <a:cubicBezTo>
                  <a:pt x="1830324" y="1319022"/>
                  <a:pt x="1814608" y="1320356"/>
                  <a:pt x="1802225" y="1314545"/>
                </a:cubicBezTo>
                <a:cubicBezTo>
                  <a:pt x="1789271" y="1308449"/>
                  <a:pt x="1778509" y="1312545"/>
                  <a:pt x="1766983" y="1314260"/>
                </a:cubicBezTo>
                <a:cubicBezTo>
                  <a:pt x="1748600" y="1316927"/>
                  <a:pt x="1730311" y="1321880"/>
                  <a:pt x="1711738" y="1315593"/>
                </a:cubicBezTo>
                <a:cubicBezTo>
                  <a:pt x="1689164" y="1307973"/>
                  <a:pt x="1666780" y="1299782"/>
                  <a:pt x="1644111" y="1292543"/>
                </a:cubicBezTo>
                <a:cubicBezTo>
                  <a:pt x="1635347" y="1289780"/>
                  <a:pt x="1625919" y="1288637"/>
                  <a:pt x="1616774" y="1287399"/>
                </a:cubicBezTo>
                <a:cubicBezTo>
                  <a:pt x="1608107" y="1286351"/>
                  <a:pt x="1597725" y="1289018"/>
                  <a:pt x="1591056" y="1285018"/>
                </a:cubicBezTo>
                <a:cubicBezTo>
                  <a:pt x="1573911" y="1274731"/>
                  <a:pt x="1556291" y="1269683"/>
                  <a:pt x="1536478" y="1269683"/>
                </a:cubicBezTo>
                <a:cubicBezTo>
                  <a:pt x="1529048" y="1269683"/>
                  <a:pt x="1521809" y="1265396"/>
                  <a:pt x="1514285" y="1264634"/>
                </a:cubicBezTo>
                <a:cubicBezTo>
                  <a:pt x="1503997" y="1263682"/>
                  <a:pt x="1492186" y="1261110"/>
                  <a:pt x="1483233" y="1264730"/>
                </a:cubicBezTo>
                <a:cubicBezTo>
                  <a:pt x="1462183" y="1273302"/>
                  <a:pt x="1445134" y="1266158"/>
                  <a:pt x="1426750" y="1257681"/>
                </a:cubicBezTo>
                <a:cubicBezTo>
                  <a:pt x="1408652" y="1249299"/>
                  <a:pt x="1389602" y="1242632"/>
                  <a:pt x="1370362" y="1237107"/>
                </a:cubicBezTo>
                <a:cubicBezTo>
                  <a:pt x="1363123" y="1235107"/>
                  <a:pt x="1354456" y="1238441"/>
                  <a:pt x="1346454" y="1239107"/>
                </a:cubicBezTo>
                <a:cubicBezTo>
                  <a:pt x="1343596" y="1239298"/>
                  <a:pt x="1340453" y="1239584"/>
                  <a:pt x="1337882" y="1238631"/>
                </a:cubicBezTo>
                <a:cubicBezTo>
                  <a:pt x="1313022" y="1229487"/>
                  <a:pt x="1287780" y="1222534"/>
                  <a:pt x="1260825" y="1227296"/>
                </a:cubicBezTo>
                <a:cubicBezTo>
                  <a:pt x="1258349" y="1227773"/>
                  <a:pt x="1255586" y="1226725"/>
                  <a:pt x="1253109" y="1226058"/>
                </a:cubicBezTo>
                <a:cubicBezTo>
                  <a:pt x="1241012" y="1222629"/>
                  <a:pt x="1229201" y="1217200"/>
                  <a:pt x="1216915" y="1215962"/>
                </a:cubicBezTo>
                <a:cubicBezTo>
                  <a:pt x="1186625" y="1212914"/>
                  <a:pt x="1156146" y="1211675"/>
                  <a:pt x="1125664" y="1209675"/>
                </a:cubicBezTo>
                <a:cubicBezTo>
                  <a:pt x="1123759" y="1209580"/>
                  <a:pt x="1121759" y="1209580"/>
                  <a:pt x="1120045" y="1208913"/>
                </a:cubicBezTo>
                <a:cubicBezTo>
                  <a:pt x="1108805" y="1204817"/>
                  <a:pt x="1098995" y="1206151"/>
                  <a:pt x="1089469" y="1213961"/>
                </a:cubicBezTo>
                <a:cubicBezTo>
                  <a:pt x="1085278" y="1217390"/>
                  <a:pt x="1079563" y="1219200"/>
                  <a:pt x="1074325" y="1221105"/>
                </a:cubicBezTo>
                <a:cubicBezTo>
                  <a:pt x="1066609" y="1223963"/>
                  <a:pt x="1058704" y="1226725"/>
                  <a:pt x="1050703" y="1228535"/>
                </a:cubicBezTo>
                <a:cubicBezTo>
                  <a:pt x="1042797" y="1230249"/>
                  <a:pt x="1034320" y="1232630"/>
                  <a:pt x="1026700" y="1231297"/>
                </a:cubicBezTo>
                <a:cubicBezTo>
                  <a:pt x="1012984" y="1228916"/>
                  <a:pt x="999934" y="1223582"/>
                  <a:pt x="986409" y="1220057"/>
                </a:cubicBezTo>
                <a:cubicBezTo>
                  <a:pt x="981742" y="1218819"/>
                  <a:pt x="976598" y="1219010"/>
                  <a:pt x="971741" y="1218914"/>
                </a:cubicBezTo>
                <a:cubicBezTo>
                  <a:pt x="960596" y="1218629"/>
                  <a:pt x="949166" y="1221391"/>
                  <a:pt x="939070" y="1213485"/>
                </a:cubicBezTo>
                <a:cubicBezTo>
                  <a:pt x="929736" y="1206056"/>
                  <a:pt x="920305" y="1208246"/>
                  <a:pt x="910495" y="1213866"/>
                </a:cubicBezTo>
                <a:cubicBezTo>
                  <a:pt x="903446" y="1217867"/>
                  <a:pt x="895446" y="1221010"/>
                  <a:pt x="887540" y="1222534"/>
                </a:cubicBezTo>
                <a:cubicBezTo>
                  <a:pt x="876681" y="1224629"/>
                  <a:pt x="865918" y="1225487"/>
                  <a:pt x="854202" y="1224248"/>
                </a:cubicBezTo>
                <a:cubicBezTo>
                  <a:pt x="845915" y="1223391"/>
                  <a:pt x="839152" y="1223010"/>
                  <a:pt x="832675" y="1217962"/>
                </a:cubicBezTo>
                <a:cubicBezTo>
                  <a:pt x="831628" y="1217200"/>
                  <a:pt x="829723" y="1217009"/>
                  <a:pt x="828294" y="1217105"/>
                </a:cubicBezTo>
                <a:cubicBezTo>
                  <a:pt x="809530" y="1218724"/>
                  <a:pt x="790956" y="1217867"/>
                  <a:pt x="772001" y="1216723"/>
                </a:cubicBezTo>
                <a:cubicBezTo>
                  <a:pt x="747904" y="1215200"/>
                  <a:pt x="722566" y="1219676"/>
                  <a:pt x="701707" y="1235678"/>
                </a:cubicBezTo>
                <a:cubicBezTo>
                  <a:pt x="698659" y="1238060"/>
                  <a:pt x="694087" y="1239107"/>
                  <a:pt x="690086" y="1239679"/>
                </a:cubicBezTo>
                <a:cubicBezTo>
                  <a:pt x="671227" y="1242155"/>
                  <a:pt x="652272" y="1243870"/>
                  <a:pt x="633412" y="1246632"/>
                </a:cubicBezTo>
                <a:cubicBezTo>
                  <a:pt x="623125" y="1248156"/>
                  <a:pt x="612362" y="1249490"/>
                  <a:pt x="603028" y="1253681"/>
                </a:cubicBezTo>
                <a:cubicBezTo>
                  <a:pt x="593885" y="1257776"/>
                  <a:pt x="586549" y="1262634"/>
                  <a:pt x="581120" y="1254062"/>
                </a:cubicBezTo>
                <a:cubicBezTo>
                  <a:pt x="571406" y="1258634"/>
                  <a:pt x="562927" y="1262444"/>
                  <a:pt x="554642" y="1266539"/>
                </a:cubicBezTo>
                <a:cubicBezTo>
                  <a:pt x="551593" y="1268063"/>
                  <a:pt x="549021" y="1270540"/>
                  <a:pt x="545973" y="1271969"/>
                </a:cubicBezTo>
                <a:cubicBezTo>
                  <a:pt x="542734" y="1273493"/>
                  <a:pt x="539115" y="1274445"/>
                  <a:pt x="535591" y="1275207"/>
                </a:cubicBezTo>
                <a:cubicBezTo>
                  <a:pt x="519874" y="1278636"/>
                  <a:pt x="504158" y="1281779"/>
                  <a:pt x="488538" y="1285494"/>
                </a:cubicBezTo>
                <a:cubicBezTo>
                  <a:pt x="485489" y="1286256"/>
                  <a:pt x="482917" y="1289304"/>
                  <a:pt x="480155" y="1291304"/>
                </a:cubicBezTo>
                <a:cubicBezTo>
                  <a:pt x="478345" y="1292638"/>
                  <a:pt x="476536" y="1294638"/>
                  <a:pt x="474535" y="1294924"/>
                </a:cubicBezTo>
                <a:cubicBezTo>
                  <a:pt x="459295" y="1297210"/>
                  <a:pt x="444151" y="1299877"/>
                  <a:pt x="428816" y="1301020"/>
                </a:cubicBezTo>
                <a:cubicBezTo>
                  <a:pt x="415957" y="1301972"/>
                  <a:pt x="403574" y="1301687"/>
                  <a:pt x="400241" y="1318260"/>
                </a:cubicBezTo>
                <a:cubicBezTo>
                  <a:pt x="399669" y="1321118"/>
                  <a:pt x="395573" y="1324166"/>
                  <a:pt x="392431" y="1325594"/>
                </a:cubicBezTo>
                <a:cubicBezTo>
                  <a:pt x="383477" y="1329690"/>
                  <a:pt x="373951" y="1332452"/>
                  <a:pt x="365093" y="1336643"/>
                </a:cubicBezTo>
                <a:cubicBezTo>
                  <a:pt x="336042" y="1350645"/>
                  <a:pt x="305658" y="1359503"/>
                  <a:pt x="273177" y="1357884"/>
                </a:cubicBezTo>
                <a:cubicBezTo>
                  <a:pt x="263081" y="1357408"/>
                  <a:pt x="253270" y="1352264"/>
                  <a:pt x="246888" y="1350359"/>
                </a:cubicBezTo>
                <a:cubicBezTo>
                  <a:pt x="228506" y="1357884"/>
                  <a:pt x="213075" y="1365123"/>
                  <a:pt x="196977" y="1370552"/>
                </a:cubicBezTo>
                <a:cubicBezTo>
                  <a:pt x="182785" y="1375410"/>
                  <a:pt x="167926" y="1378458"/>
                  <a:pt x="153352" y="1381982"/>
                </a:cubicBezTo>
                <a:cubicBezTo>
                  <a:pt x="148018" y="1383316"/>
                  <a:pt x="142589" y="1384078"/>
                  <a:pt x="137160" y="1384745"/>
                </a:cubicBezTo>
                <a:cubicBezTo>
                  <a:pt x="120206" y="1386840"/>
                  <a:pt x="102489" y="1381792"/>
                  <a:pt x="85917" y="1389793"/>
                </a:cubicBezTo>
                <a:cubicBezTo>
                  <a:pt x="77248" y="1393984"/>
                  <a:pt x="68675" y="1399032"/>
                  <a:pt x="59532" y="1401223"/>
                </a:cubicBezTo>
                <a:cubicBezTo>
                  <a:pt x="49721" y="1403604"/>
                  <a:pt x="40124" y="1407319"/>
                  <a:pt x="30325" y="1409974"/>
                </a:cubicBezTo>
                <a:lnTo>
                  <a:pt x="0" y="1412360"/>
                </a:lnTo>
                <a:lnTo>
                  <a:pt x="0" y="1058622"/>
                </a:lnTo>
                <a:lnTo>
                  <a:pt x="17145" y="1060228"/>
                </a:lnTo>
                <a:cubicBezTo>
                  <a:pt x="26480" y="1061561"/>
                  <a:pt x="35528" y="1066133"/>
                  <a:pt x="44672" y="1066324"/>
                </a:cubicBezTo>
                <a:cubicBezTo>
                  <a:pt x="59055" y="1066610"/>
                  <a:pt x="71819" y="1068419"/>
                  <a:pt x="84677" y="1076230"/>
                </a:cubicBezTo>
                <a:cubicBezTo>
                  <a:pt x="104108" y="1087946"/>
                  <a:pt x="120110" y="1082993"/>
                  <a:pt x="132017" y="1064990"/>
                </a:cubicBezTo>
                <a:cubicBezTo>
                  <a:pt x="133255" y="1063181"/>
                  <a:pt x="134874" y="1060799"/>
                  <a:pt x="136779" y="1060323"/>
                </a:cubicBezTo>
                <a:cubicBezTo>
                  <a:pt x="153639" y="1056132"/>
                  <a:pt x="170974" y="1048131"/>
                  <a:pt x="187547" y="1049179"/>
                </a:cubicBezTo>
                <a:cubicBezTo>
                  <a:pt x="216789" y="1051084"/>
                  <a:pt x="244316" y="1048798"/>
                  <a:pt x="270891" y="1036415"/>
                </a:cubicBezTo>
                <a:cubicBezTo>
                  <a:pt x="272510" y="1035653"/>
                  <a:pt x="274987" y="1034891"/>
                  <a:pt x="276320" y="1035558"/>
                </a:cubicBezTo>
                <a:cubicBezTo>
                  <a:pt x="292322" y="1043845"/>
                  <a:pt x="309848" y="1050417"/>
                  <a:pt x="323755" y="1061561"/>
                </a:cubicBezTo>
                <a:cubicBezTo>
                  <a:pt x="336995" y="1072134"/>
                  <a:pt x="352997" y="1072229"/>
                  <a:pt x="361855" y="1057942"/>
                </a:cubicBezTo>
                <a:cubicBezTo>
                  <a:pt x="366236" y="1050893"/>
                  <a:pt x="372332" y="1042702"/>
                  <a:pt x="379571" y="1039939"/>
                </a:cubicBezTo>
                <a:cubicBezTo>
                  <a:pt x="395954" y="1033653"/>
                  <a:pt x="413481" y="1030414"/>
                  <a:pt x="430530" y="1025747"/>
                </a:cubicBezTo>
                <a:cubicBezTo>
                  <a:pt x="451581" y="1020032"/>
                  <a:pt x="472345" y="1020032"/>
                  <a:pt x="493300" y="1027176"/>
                </a:cubicBezTo>
                <a:cubicBezTo>
                  <a:pt x="508064" y="1032224"/>
                  <a:pt x="523113" y="1032224"/>
                  <a:pt x="537782" y="1025366"/>
                </a:cubicBezTo>
                <a:cubicBezTo>
                  <a:pt x="545687" y="1021652"/>
                  <a:pt x="553784" y="1017842"/>
                  <a:pt x="562166" y="1015746"/>
                </a:cubicBezTo>
                <a:cubicBezTo>
                  <a:pt x="567595" y="1014412"/>
                  <a:pt x="573881" y="1015651"/>
                  <a:pt x="579596" y="1016699"/>
                </a:cubicBezTo>
                <a:cubicBezTo>
                  <a:pt x="590645" y="1018794"/>
                  <a:pt x="602075" y="1025176"/>
                  <a:pt x="612362" y="1023557"/>
                </a:cubicBezTo>
                <a:cubicBezTo>
                  <a:pt x="647891" y="1017842"/>
                  <a:pt x="681419" y="1031272"/>
                  <a:pt x="716090" y="1031653"/>
                </a:cubicBezTo>
                <a:cubicBezTo>
                  <a:pt x="731806" y="1031843"/>
                  <a:pt x="747332" y="1034891"/>
                  <a:pt x="758381" y="1018985"/>
                </a:cubicBezTo>
                <a:cubicBezTo>
                  <a:pt x="759809" y="1016889"/>
                  <a:pt x="766763" y="1018032"/>
                  <a:pt x="771049" y="1018699"/>
                </a:cubicBezTo>
                <a:cubicBezTo>
                  <a:pt x="780574" y="1020128"/>
                  <a:pt x="790004" y="1023747"/>
                  <a:pt x="799433" y="1023652"/>
                </a:cubicBezTo>
                <a:cubicBezTo>
                  <a:pt x="818960" y="1023557"/>
                  <a:pt x="838581" y="1022033"/>
                  <a:pt x="858012" y="1020318"/>
                </a:cubicBezTo>
                <a:cubicBezTo>
                  <a:pt x="865346" y="1019651"/>
                  <a:pt x="872395" y="1017080"/>
                  <a:pt x="879634" y="1015270"/>
                </a:cubicBezTo>
                <a:cubicBezTo>
                  <a:pt x="883634" y="1014222"/>
                  <a:pt x="887921" y="1011460"/>
                  <a:pt x="891635" y="1012031"/>
                </a:cubicBezTo>
                <a:cubicBezTo>
                  <a:pt x="913162" y="1015365"/>
                  <a:pt x="932879" y="1007174"/>
                  <a:pt x="953262" y="1003078"/>
                </a:cubicBezTo>
                <a:cubicBezTo>
                  <a:pt x="962692" y="1001173"/>
                  <a:pt x="971550" y="996601"/>
                  <a:pt x="980694" y="993458"/>
                </a:cubicBezTo>
                <a:cubicBezTo>
                  <a:pt x="983075" y="992600"/>
                  <a:pt x="985742" y="991838"/>
                  <a:pt x="988124" y="992029"/>
                </a:cubicBezTo>
                <a:cubicBezTo>
                  <a:pt x="1001744" y="993172"/>
                  <a:pt x="1015270" y="994791"/>
                  <a:pt x="1028795" y="996029"/>
                </a:cubicBezTo>
                <a:cubicBezTo>
                  <a:pt x="1041083" y="997172"/>
                  <a:pt x="1053465" y="997553"/>
                  <a:pt x="1059275" y="1011555"/>
                </a:cubicBezTo>
                <a:cubicBezTo>
                  <a:pt x="1060133" y="1013746"/>
                  <a:pt x="1062990" y="1015365"/>
                  <a:pt x="1065181" y="1016794"/>
                </a:cubicBezTo>
                <a:cubicBezTo>
                  <a:pt x="1098995" y="1038797"/>
                  <a:pt x="1117092" y="1038225"/>
                  <a:pt x="1150144" y="1014984"/>
                </a:cubicBezTo>
                <a:cubicBezTo>
                  <a:pt x="1153573" y="1012603"/>
                  <a:pt x="1160907" y="1010888"/>
                  <a:pt x="1163193" y="1012793"/>
                </a:cubicBezTo>
                <a:cubicBezTo>
                  <a:pt x="1182624" y="1028605"/>
                  <a:pt x="1203865" y="1026890"/>
                  <a:pt x="1226249" y="1021937"/>
                </a:cubicBezTo>
                <a:cubicBezTo>
                  <a:pt x="1232059" y="1020604"/>
                  <a:pt x="1240251" y="1020604"/>
                  <a:pt x="1244632" y="1023747"/>
                </a:cubicBezTo>
                <a:cubicBezTo>
                  <a:pt x="1265492" y="1038320"/>
                  <a:pt x="1287876" y="1036225"/>
                  <a:pt x="1310545" y="1031939"/>
                </a:cubicBezTo>
                <a:cubicBezTo>
                  <a:pt x="1314069" y="1031272"/>
                  <a:pt x="1318356" y="1027652"/>
                  <a:pt x="1319879" y="1024319"/>
                </a:cubicBezTo>
                <a:cubicBezTo>
                  <a:pt x="1325309" y="1012508"/>
                  <a:pt x="1335501" y="1008507"/>
                  <a:pt x="1346740" y="1005173"/>
                </a:cubicBezTo>
                <a:cubicBezTo>
                  <a:pt x="1364457" y="999744"/>
                  <a:pt x="1381887" y="993362"/>
                  <a:pt x="1399699" y="988219"/>
                </a:cubicBezTo>
                <a:cubicBezTo>
                  <a:pt x="1404081" y="986981"/>
                  <a:pt x="1409510" y="987743"/>
                  <a:pt x="1414082" y="989171"/>
                </a:cubicBezTo>
                <a:cubicBezTo>
                  <a:pt x="1429703" y="994029"/>
                  <a:pt x="1439609" y="1006221"/>
                  <a:pt x="1450467" y="1017461"/>
                </a:cubicBezTo>
                <a:cubicBezTo>
                  <a:pt x="1455230" y="1022414"/>
                  <a:pt x="1461802" y="1025938"/>
                  <a:pt x="1468184" y="1028795"/>
                </a:cubicBezTo>
                <a:cubicBezTo>
                  <a:pt x="1484757" y="1036130"/>
                  <a:pt x="1501712" y="1042702"/>
                  <a:pt x="1518476" y="1049655"/>
                </a:cubicBezTo>
                <a:cubicBezTo>
                  <a:pt x="1520095" y="1050322"/>
                  <a:pt x="1521428" y="1052036"/>
                  <a:pt x="1522667" y="1053465"/>
                </a:cubicBezTo>
                <a:cubicBezTo>
                  <a:pt x="1535049" y="1068515"/>
                  <a:pt x="1547336" y="1083659"/>
                  <a:pt x="1559814" y="1098709"/>
                </a:cubicBezTo>
                <a:cubicBezTo>
                  <a:pt x="1562195" y="1101566"/>
                  <a:pt x="1565625" y="1103662"/>
                  <a:pt x="1568196" y="1106424"/>
                </a:cubicBezTo>
                <a:cubicBezTo>
                  <a:pt x="1571816" y="1110234"/>
                  <a:pt x="1576388" y="1113854"/>
                  <a:pt x="1578293" y="1118426"/>
                </a:cubicBezTo>
                <a:cubicBezTo>
                  <a:pt x="1584198" y="1132808"/>
                  <a:pt x="1595533" y="1139000"/>
                  <a:pt x="1609820" y="1141667"/>
                </a:cubicBezTo>
                <a:cubicBezTo>
                  <a:pt x="1622870" y="1144143"/>
                  <a:pt x="1635919" y="1146239"/>
                  <a:pt x="1648873" y="1149096"/>
                </a:cubicBezTo>
                <a:cubicBezTo>
                  <a:pt x="1664684" y="1152525"/>
                  <a:pt x="1680401" y="1156240"/>
                  <a:pt x="1696022" y="1160431"/>
                </a:cubicBezTo>
                <a:cubicBezTo>
                  <a:pt x="1702784" y="1162241"/>
                  <a:pt x="1709928" y="1164336"/>
                  <a:pt x="1715739" y="1168051"/>
                </a:cubicBezTo>
                <a:cubicBezTo>
                  <a:pt x="1732026" y="1178338"/>
                  <a:pt x="1749457" y="1185291"/>
                  <a:pt x="1768602" y="1182529"/>
                </a:cubicBezTo>
                <a:cubicBezTo>
                  <a:pt x="1783937" y="1180338"/>
                  <a:pt x="1796796" y="1185958"/>
                  <a:pt x="1806321" y="1194721"/>
                </a:cubicBezTo>
                <a:cubicBezTo>
                  <a:pt x="1823657" y="1210628"/>
                  <a:pt x="1842230" y="1207008"/>
                  <a:pt x="1860709" y="1201865"/>
                </a:cubicBezTo>
                <a:cubicBezTo>
                  <a:pt x="1870234" y="1199198"/>
                  <a:pt x="1878044" y="1199579"/>
                  <a:pt x="1887093" y="1202150"/>
                </a:cubicBezTo>
                <a:cubicBezTo>
                  <a:pt x="1908048" y="1208151"/>
                  <a:pt x="1922050" y="1224439"/>
                  <a:pt x="1935575" y="1238726"/>
                </a:cubicBezTo>
                <a:cubicBezTo>
                  <a:pt x="1947101" y="1250918"/>
                  <a:pt x="1960055" y="1257776"/>
                  <a:pt x="1974247" y="1262920"/>
                </a:cubicBezTo>
                <a:cubicBezTo>
                  <a:pt x="1992154" y="1269492"/>
                  <a:pt x="2006346" y="1267016"/>
                  <a:pt x="2014919" y="1251204"/>
                </a:cubicBezTo>
                <a:cubicBezTo>
                  <a:pt x="2017300" y="1246727"/>
                  <a:pt x="2021491" y="1241488"/>
                  <a:pt x="2025968" y="1240155"/>
                </a:cubicBezTo>
                <a:cubicBezTo>
                  <a:pt x="2047589" y="1233488"/>
                  <a:pt x="2069497" y="1223772"/>
                  <a:pt x="2092643" y="1229678"/>
                </a:cubicBezTo>
                <a:cubicBezTo>
                  <a:pt x="2124647" y="1237774"/>
                  <a:pt x="2155889" y="1237298"/>
                  <a:pt x="2187893" y="1229297"/>
                </a:cubicBezTo>
                <a:cubicBezTo>
                  <a:pt x="2239804" y="1216343"/>
                  <a:pt x="2291715" y="1202627"/>
                  <a:pt x="2346294" y="1205484"/>
                </a:cubicBezTo>
                <a:cubicBezTo>
                  <a:pt x="2355342" y="1205960"/>
                  <a:pt x="2366105" y="1200150"/>
                  <a:pt x="2373916" y="1194435"/>
                </a:cubicBezTo>
                <a:cubicBezTo>
                  <a:pt x="2388870" y="1183577"/>
                  <a:pt x="2388203" y="1182719"/>
                  <a:pt x="2404967" y="1191673"/>
                </a:cubicBezTo>
                <a:cubicBezTo>
                  <a:pt x="2408968" y="1193864"/>
                  <a:pt x="2413921" y="1195197"/>
                  <a:pt x="2416874" y="1198436"/>
                </a:cubicBezTo>
                <a:cubicBezTo>
                  <a:pt x="2431923" y="1214914"/>
                  <a:pt x="2450497" y="1210913"/>
                  <a:pt x="2468975" y="1208532"/>
                </a:cubicBezTo>
                <a:cubicBezTo>
                  <a:pt x="2472214" y="1208056"/>
                  <a:pt x="2476119" y="1207389"/>
                  <a:pt x="2478882" y="1208723"/>
                </a:cubicBezTo>
                <a:cubicBezTo>
                  <a:pt x="2491359" y="1214723"/>
                  <a:pt x="2501932" y="1212628"/>
                  <a:pt x="2512791" y="1204436"/>
                </a:cubicBezTo>
                <a:cubicBezTo>
                  <a:pt x="2522220" y="1197388"/>
                  <a:pt x="2533079" y="1193197"/>
                  <a:pt x="2544223" y="1201960"/>
                </a:cubicBezTo>
                <a:cubicBezTo>
                  <a:pt x="2568988" y="1221391"/>
                  <a:pt x="2595467" y="1222343"/>
                  <a:pt x="2623471" y="1210056"/>
                </a:cubicBezTo>
                <a:cubicBezTo>
                  <a:pt x="2643473" y="1201293"/>
                  <a:pt x="2663190" y="1199293"/>
                  <a:pt x="2684241" y="1208151"/>
                </a:cubicBezTo>
                <a:cubicBezTo>
                  <a:pt x="2692337" y="1211580"/>
                  <a:pt x="2702814" y="1209294"/>
                  <a:pt x="2712244" y="1210056"/>
                </a:cubicBezTo>
                <a:cubicBezTo>
                  <a:pt x="2717578" y="1210437"/>
                  <a:pt x="2723484" y="1210532"/>
                  <a:pt x="2728055" y="1212914"/>
                </a:cubicBezTo>
                <a:cubicBezTo>
                  <a:pt x="2740248" y="1219010"/>
                  <a:pt x="2751582" y="1226820"/>
                  <a:pt x="2763869" y="1232821"/>
                </a:cubicBezTo>
                <a:cubicBezTo>
                  <a:pt x="2769775" y="1235678"/>
                  <a:pt x="2776823" y="1237202"/>
                  <a:pt x="2783491" y="1237298"/>
                </a:cubicBezTo>
                <a:cubicBezTo>
                  <a:pt x="2803208" y="1237774"/>
                  <a:pt x="2822925" y="1237774"/>
                  <a:pt x="2842546" y="1236917"/>
                </a:cubicBezTo>
                <a:cubicBezTo>
                  <a:pt x="2874931" y="1235583"/>
                  <a:pt x="2907792" y="1235297"/>
                  <a:pt x="2931128" y="1206913"/>
                </a:cubicBezTo>
                <a:cubicBezTo>
                  <a:pt x="2933034" y="1204627"/>
                  <a:pt x="2937129" y="1203293"/>
                  <a:pt x="2940368" y="1202912"/>
                </a:cubicBezTo>
                <a:cubicBezTo>
                  <a:pt x="2955322" y="1201103"/>
                  <a:pt x="2970657" y="1200912"/>
                  <a:pt x="2985421" y="1197959"/>
                </a:cubicBezTo>
                <a:cubicBezTo>
                  <a:pt x="2997232" y="1195578"/>
                  <a:pt x="3007043" y="1196340"/>
                  <a:pt x="3015996" y="1204722"/>
                </a:cubicBezTo>
                <a:cubicBezTo>
                  <a:pt x="3027712" y="1215771"/>
                  <a:pt x="3042000" y="1222248"/>
                  <a:pt x="3057621" y="1218724"/>
                </a:cubicBezTo>
                <a:cubicBezTo>
                  <a:pt x="3073241" y="1215295"/>
                  <a:pt x="3083528" y="1222724"/>
                  <a:pt x="3095054" y="1230440"/>
                </a:cubicBezTo>
                <a:cubicBezTo>
                  <a:pt x="3103436" y="1236059"/>
                  <a:pt x="3112961" y="1243108"/>
                  <a:pt x="3122295" y="1243679"/>
                </a:cubicBezTo>
                <a:cubicBezTo>
                  <a:pt x="3143441" y="1244917"/>
                  <a:pt x="3161634" y="1264539"/>
                  <a:pt x="3184589" y="1253395"/>
                </a:cubicBezTo>
                <a:cubicBezTo>
                  <a:pt x="3186113" y="1252633"/>
                  <a:pt x="3188875" y="1254538"/>
                  <a:pt x="3191066" y="1255014"/>
                </a:cubicBezTo>
                <a:cubicBezTo>
                  <a:pt x="3208592" y="1258634"/>
                  <a:pt x="3225070" y="1255109"/>
                  <a:pt x="3237929" y="1243203"/>
                </a:cubicBezTo>
                <a:cubicBezTo>
                  <a:pt x="3254788" y="1227677"/>
                  <a:pt x="3273457" y="1226153"/>
                  <a:pt x="3294221" y="1231202"/>
                </a:cubicBezTo>
                <a:cubicBezTo>
                  <a:pt x="3300889" y="1232821"/>
                  <a:pt x="3307557" y="1233964"/>
                  <a:pt x="3314319" y="1235297"/>
                </a:cubicBezTo>
                <a:cubicBezTo>
                  <a:pt x="3323463" y="1237202"/>
                  <a:pt x="3332703" y="1239203"/>
                  <a:pt x="3341846" y="1241108"/>
                </a:cubicBezTo>
                <a:cubicBezTo>
                  <a:pt x="3350705" y="1243013"/>
                  <a:pt x="3360516" y="1246251"/>
                  <a:pt x="3367373" y="1238060"/>
                </a:cubicBezTo>
                <a:cubicBezTo>
                  <a:pt x="3373279" y="1231011"/>
                  <a:pt x="3377470" y="1231678"/>
                  <a:pt x="3382899" y="1237774"/>
                </a:cubicBezTo>
                <a:cubicBezTo>
                  <a:pt x="3401759" y="1259110"/>
                  <a:pt x="3424619" y="1272445"/>
                  <a:pt x="3453765" y="1273397"/>
                </a:cubicBezTo>
                <a:cubicBezTo>
                  <a:pt x="3459766" y="1273588"/>
                  <a:pt x="3465862" y="1274921"/>
                  <a:pt x="3471767" y="1276350"/>
                </a:cubicBezTo>
                <a:cubicBezTo>
                  <a:pt x="3475387" y="1277207"/>
                  <a:pt x="3479769" y="1278160"/>
                  <a:pt x="3481959" y="1280732"/>
                </a:cubicBezTo>
                <a:cubicBezTo>
                  <a:pt x="3499009" y="1300353"/>
                  <a:pt x="3520250" y="1313974"/>
                  <a:pt x="3543396" y="1324928"/>
                </a:cubicBezTo>
                <a:cubicBezTo>
                  <a:pt x="3551682" y="1328833"/>
                  <a:pt x="3560541" y="1332738"/>
                  <a:pt x="3569494" y="1333881"/>
                </a:cubicBezTo>
                <a:cubicBezTo>
                  <a:pt x="3578828" y="1335024"/>
                  <a:pt x="3588639" y="1333119"/>
                  <a:pt x="3598164" y="1332071"/>
                </a:cubicBezTo>
                <a:cubicBezTo>
                  <a:pt x="3603784" y="1331500"/>
                  <a:pt x="3610261" y="1331595"/>
                  <a:pt x="3614738" y="1328833"/>
                </a:cubicBezTo>
                <a:cubicBezTo>
                  <a:pt x="3628930" y="1320165"/>
                  <a:pt x="3642646" y="1310831"/>
                  <a:pt x="3655886" y="1300734"/>
                </a:cubicBezTo>
                <a:cubicBezTo>
                  <a:pt x="3667221" y="1292066"/>
                  <a:pt x="3669507" y="1290828"/>
                  <a:pt x="3679317" y="1301687"/>
                </a:cubicBezTo>
                <a:cubicBezTo>
                  <a:pt x="3689414" y="1312831"/>
                  <a:pt x="3701987" y="1318641"/>
                  <a:pt x="3715893" y="1321022"/>
                </a:cubicBezTo>
                <a:cubicBezTo>
                  <a:pt x="3737896" y="1324737"/>
                  <a:pt x="3760089" y="1327880"/>
                  <a:pt x="3782282" y="1329690"/>
                </a:cubicBezTo>
                <a:cubicBezTo>
                  <a:pt x="3802380" y="1331309"/>
                  <a:pt x="3812000" y="1322546"/>
                  <a:pt x="3816001" y="1302639"/>
                </a:cubicBezTo>
                <a:cubicBezTo>
                  <a:pt x="3818287" y="1291590"/>
                  <a:pt x="3821240" y="1279588"/>
                  <a:pt x="3833431" y="1276636"/>
                </a:cubicBezTo>
                <a:cubicBezTo>
                  <a:pt x="3853339" y="1271873"/>
                  <a:pt x="3874008" y="1269778"/>
                  <a:pt x="3883819" y="1246442"/>
                </a:cubicBezTo>
                <a:cubicBezTo>
                  <a:pt x="3889248" y="1251585"/>
                  <a:pt x="3892582" y="1254633"/>
                  <a:pt x="3895821" y="1257681"/>
                </a:cubicBezTo>
                <a:cubicBezTo>
                  <a:pt x="3904774" y="1266158"/>
                  <a:pt x="3923347" y="1269778"/>
                  <a:pt x="3932778" y="1262444"/>
                </a:cubicBezTo>
                <a:cubicBezTo>
                  <a:pt x="3946684" y="1251776"/>
                  <a:pt x="3959448" y="1253776"/>
                  <a:pt x="3972782" y="1262063"/>
                </a:cubicBezTo>
                <a:cubicBezTo>
                  <a:pt x="3995071" y="1275779"/>
                  <a:pt x="4019931" y="1272635"/>
                  <a:pt x="4042505" y="1267111"/>
                </a:cubicBezTo>
                <a:cubicBezTo>
                  <a:pt x="4059555" y="1263015"/>
                  <a:pt x="4077748" y="1255490"/>
                  <a:pt x="4088892" y="1238250"/>
                </a:cubicBezTo>
                <a:cubicBezTo>
                  <a:pt x="4092416" y="1232726"/>
                  <a:pt x="4100322" y="1229963"/>
                  <a:pt x="4106609" y="1226344"/>
                </a:cubicBezTo>
                <a:cubicBezTo>
                  <a:pt x="4111848" y="1223391"/>
                  <a:pt x="4117372" y="1220629"/>
                  <a:pt x="4123182" y="1218724"/>
                </a:cubicBezTo>
                <a:cubicBezTo>
                  <a:pt x="4129373" y="1216628"/>
                  <a:pt x="4136232" y="1213580"/>
                  <a:pt x="4142328" y="1214438"/>
                </a:cubicBezTo>
                <a:cubicBezTo>
                  <a:pt x="4160806" y="1216914"/>
                  <a:pt x="4175475" y="1212056"/>
                  <a:pt x="4188524" y="1198245"/>
                </a:cubicBezTo>
                <a:cubicBezTo>
                  <a:pt x="4195287" y="1191101"/>
                  <a:pt x="4205288" y="1182434"/>
                  <a:pt x="4213860" y="1182338"/>
                </a:cubicBezTo>
                <a:cubicBezTo>
                  <a:pt x="4234720" y="1182053"/>
                  <a:pt x="4252055" y="1175195"/>
                  <a:pt x="4270820" y="1167003"/>
                </a:cubicBezTo>
                <a:cubicBezTo>
                  <a:pt x="4282916" y="1161764"/>
                  <a:pt x="4296632" y="1158145"/>
                  <a:pt x="4309587" y="1153287"/>
                </a:cubicBezTo>
                <a:cubicBezTo>
                  <a:pt x="4324731" y="1147572"/>
                  <a:pt x="4341210" y="1145477"/>
                  <a:pt x="4350449" y="1129665"/>
                </a:cubicBezTo>
                <a:cubicBezTo>
                  <a:pt x="4351496" y="1127951"/>
                  <a:pt x="4354640" y="1127665"/>
                  <a:pt x="4356164" y="1126046"/>
                </a:cubicBezTo>
                <a:cubicBezTo>
                  <a:pt x="4361021" y="1121093"/>
                  <a:pt x="4367308" y="1116521"/>
                  <a:pt x="4369880" y="1110520"/>
                </a:cubicBezTo>
                <a:cubicBezTo>
                  <a:pt x="4377309" y="1092994"/>
                  <a:pt x="4383119" y="1074896"/>
                  <a:pt x="4389787" y="1057085"/>
                </a:cubicBezTo>
                <a:cubicBezTo>
                  <a:pt x="4391216" y="1053275"/>
                  <a:pt x="4392549" y="1048417"/>
                  <a:pt x="4395502" y="1046226"/>
                </a:cubicBezTo>
                <a:cubicBezTo>
                  <a:pt x="4412552" y="1033653"/>
                  <a:pt x="4429888" y="1021556"/>
                  <a:pt x="4447413" y="1009650"/>
                </a:cubicBezTo>
                <a:cubicBezTo>
                  <a:pt x="4454462" y="1004887"/>
                  <a:pt x="4460367" y="1007555"/>
                  <a:pt x="4466654" y="1013079"/>
                </a:cubicBezTo>
                <a:cubicBezTo>
                  <a:pt x="4472750" y="1018318"/>
                  <a:pt x="4480275" y="1023747"/>
                  <a:pt x="4487894" y="1025081"/>
                </a:cubicBezTo>
                <a:cubicBezTo>
                  <a:pt x="4503135" y="1027652"/>
                  <a:pt x="4518946" y="1028224"/>
                  <a:pt x="4534472" y="1028224"/>
                </a:cubicBezTo>
                <a:cubicBezTo>
                  <a:pt x="4540282" y="1028224"/>
                  <a:pt x="4546473" y="1024795"/>
                  <a:pt x="4551903" y="1022033"/>
                </a:cubicBezTo>
                <a:cubicBezTo>
                  <a:pt x="4562189" y="1016794"/>
                  <a:pt x="4571714" y="1009745"/>
                  <a:pt x="4582382" y="1005364"/>
                </a:cubicBezTo>
                <a:cubicBezTo>
                  <a:pt x="4594765" y="1000316"/>
                  <a:pt x="4602194" y="992219"/>
                  <a:pt x="4605909" y="979551"/>
                </a:cubicBezTo>
                <a:cubicBezTo>
                  <a:pt x="4611434" y="960692"/>
                  <a:pt x="4624579" y="947547"/>
                  <a:pt x="4640104" y="936879"/>
                </a:cubicBezTo>
                <a:cubicBezTo>
                  <a:pt x="4659821" y="923258"/>
                  <a:pt x="4683348" y="923925"/>
                  <a:pt x="4705731" y="920591"/>
                </a:cubicBezTo>
                <a:cubicBezTo>
                  <a:pt x="4714304" y="919353"/>
                  <a:pt x="4723162" y="918305"/>
                  <a:pt x="4730973" y="915162"/>
                </a:cubicBezTo>
                <a:cubicBezTo>
                  <a:pt x="4760595" y="903351"/>
                  <a:pt x="4790218" y="892112"/>
                  <a:pt x="4822794" y="892397"/>
                </a:cubicBezTo>
                <a:cubicBezTo>
                  <a:pt x="4825460" y="892397"/>
                  <a:pt x="4828128" y="892112"/>
                  <a:pt x="4830794" y="891635"/>
                </a:cubicBezTo>
                <a:cubicBezTo>
                  <a:pt x="4853940" y="887730"/>
                  <a:pt x="4877848" y="886206"/>
                  <a:pt x="4894421" y="865442"/>
                </a:cubicBezTo>
                <a:cubicBezTo>
                  <a:pt x="4897469" y="861632"/>
                  <a:pt x="4904422" y="860489"/>
                  <a:pt x="4909756" y="858964"/>
                </a:cubicBezTo>
                <a:cubicBezTo>
                  <a:pt x="4918996" y="856488"/>
                  <a:pt x="4925188" y="851440"/>
                  <a:pt x="4928521" y="842391"/>
                </a:cubicBezTo>
                <a:cubicBezTo>
                  <a:pt x="4934141" y="826770"/>
                  <a:pt x="4940808" y="811435"/>
                  <a:pt x="4945857" y="795623"/>
                </a:cubicBezTo>
                <a:cubicBezTo>
                  <a:pt x="4949381" y="784765"/>
                  <a:pt x="4955953" y="778764"/>
                  <a:pt x="4966145" y="774287"/>
                </a:cubicBezTo>
                <a:cubicBezTo>
                  <a:pt x="4971860" y="771811"/>
                  <a:pt x="4976813" y="766382"/>
                  <a:pt x="4980909" y="761333"/>
                </a:cubicBezTo>
                <a:cubicBezTo>
                  <a:pt x="4985862" y="755237"/>
                  <a:pt x="4988433" y="747141"/>
                  <a:pt x="4993862" y="741712"/>
                </a:cubicBezTo>
                <a:cubicBezTo>
                  <a:pt x="5007102" y="728186"/>
                  <a:pt x="5011198" y="713232"/>
                  <a:pt x="5006816" y="694754"/>
                </a:cubicBezTo>
                <a:cubicBezTo>
                  <a:pt x="5002911" y="678371"/>
                  <a:pt x="5013198" y="656463"/>
                  <a:pt x="5026724" y="653129"/>
                </a:cubicBezTo>
                <a:cubicBezTo>
                  <a:pt x="5041678" y="649414"/>
                  <a:pt x="5051965" y="640271"/>
                  <a:pt x="5062538" y="630079"/>
                </a:cubicBezTo>
                <a:cubicBezTo>
                  <a:pt x="5068443" y="624364"/>
                  <a:pt x="5076730" y="619411"/>
                  <a:pt x="5084731" y="617982"/>
                </a:cubicBezTo>
                <a:cubicBezTo>
                  <a:pt x="5115116" y="612458"/>
                  <a:pt x="5143786" y="619220"/>
                  <a:pt x="5172647" y="630174"/>
                </a:cubicBezTo>
                <a:cubicBezTo>
                  <a:pt x="5191506" y="637318"/>
                  <a:pt x="5212461" y="639223"/>
                  <a:pt x="5232654" y="642080"/>
                </a:cubicBezTo>
                <a:cubicBezTo>
                  <a:pt x="5238941" y="642937"/>
                  <a:pt x="5246942" y="641033"/>
                  <a:pt x="5252371" y="637508"/>
                </a:cubicBezTo>
                <a:cubicBezTo>
                  <a:pt x="5271421" y="625316"/>
                  <a:pt x="5290376" y="612743"/>
                  <a:pt x="5308092" y="598646"/>
                </a:cubicBezTo>
                <a:cubicBezTo>
                  <a:pt x="5324571" y="585407"/>
                  <a:pt x="5343144" y="579882"/>
                  <a:pt x="5363147" y="581311"/>
                </a:cubicBezTo>
                <a:cubicBezTo>
                  <a:pt x="5377720" y="582359"/>
                  <a:pt x="5390864" y="579977"/>
                  <a:pt x="5404580" y="576358"/>
                </a:cubicBezTo>
                <a:cubicBezTo>
                  <a:pt x="5416010" y="573310"/>
                  <a:pt x="5428583" y="571214"/>
                  <a:pt x="5440203" y="572548"/>
                </a:cubicBezTo>
                <a:cubicBezTo>
                  <a:pt x="5456491" y="574453"/>
                  <a:pt x="5469922" y="571691"/>
                  <a:pt x="5482971" y="561880"/>
                </a:cubicBezTo>
                <a:cubicBezTo>
                  <a:pt x="5489924" y="556641"/>
                  <a:pt x="5498878" y="553879"/>
                  <a:pt x="5507165" y="550259"/>
                </a:cubicBezTo>
                <a:cubicBezTo>
                  <a:pt x="5519928" y="544640"/>
                  <a:pt x="5533168" y="539877"/>
                  <a:pt x="5545645" y="533591"/>
                </a:cubicBezTo>
                <a:cubicBezTo>
                  <a:pt x="5559076" y="526923"/>
                  <a:pt x="5571363" y="517684"/>
                  <a:pt x="5585079" y="511969"/>
                </a:cubicBezTo>
                <a:cubicBezTo>
                  <a:pt x="5599843" y="505778"/>
                  <a:pt x="5609368" y="496348"/>
                  <a:pt x="5615368" y="481679"/>
                </a:cubicBezTo>
                <a:cubicBezTo>
                  <a:pt x="5619179" y="472440"/>
                  <a:pt x="5624417" y="462629"/>
                  <a:pt x="5631656" y="456152"/>
                </a:cubicBezTo>
                <a:cubicBezTo>
                  <a:pt x="5646611" y="442913"/>
                  <a:pt x="5664136" y="432625"/>
                  <a:pt x="5679377" y="419576"/>
                </a:cubicBezTo>
                <a:cubicBezTo>
                  <a:pt x="5700808" y="401288"/>
                  <a:pt x="5720620" y="381857"/>
                  <a:pt x="5722525" y="350615"/>
                </a:cubicBezTo>
                <a:cubicBezTo>
                  <a:pt x="5723572" y="333375"/>
                  <a:pt x="5732716" y="326041"/>
                  <a:pt x="5749576" y="321945"/>
                </a:cubicBezTo>
                <a:cubicBezTo>
                  <a:pt x="5755195" y="320612"/>
                  <a:pt x="5763197" y="318040"/>
                  <a:pt x="5764911" y="313849"/>
                </a:cubicBezTo>
                <a:cubicBezTo>
                  <a:pt x="5770054" y="301371"/>
                  <a:pt x="5780722" y="298895"/>
                  <a:pt x="5791009" y="293942"/>
                </a:cubicBezTo>
                <a:cubicBezTo>
                  <a:pt x="5797201" y="290989"/>
                  <a:pt x="5804821" y="285179"/>
                  <a:pt x="5806440" y="279178"/>
                </a:cubicBezTo>
                <a:cubicBezTo>
                  <a:pt x="5813107" y="254889"/>
                  <a:pt x="5831395" y="240602"/>
                  <a:pt x="5848636" y="224885"/>
                </a:cubicBezTo>
                <a:cubicBezTo>
                  <a:pt x="5853684" y="220218"/>
                  <a:pt x="5859113" y="214884"/>
                  <a:pt x="5861590" y="208788"/>
                </a:cubicBezTo>
                <a:cubicBezTo>
                  <a:pt x="5866829" y="195643"/>
                  <a:pt x="5874639" y="186118"/>
                  <a:pt x="5888355" y="181166"/>
                </a:cubicBezTo>
                <a:cubicBezTo>
                  <a:pt x="5892736" y="179642"/>
                  <a:pt x="5896737" y="176117"/>
                  <a:pt x="5900071" y="172784"/>
                </a:cubicBezTo>
                <a:cubicBezTo>
                  <a:pt x="5907215" y="165545"/>
                  <a:pt x="5913215" y="157067"/>
                  <a:pt x="5920740" y="150305"/>
                </a:cubicBezTo>
                <a:cubicBezTo>
                  <a:pt x="5939885" y="132874"/>
                  <a:pt x="5958840" y="115729"/>
                  <a:pt x="5969985" y="91345"/>
                </a:cubicBezTo>
                <a:cubicBezTo>
                  <a:pt x="5975413" y="79439"/>
                  <a:pt x="5981605" y="66485"/>
                  <a:pt x="5991130" y="58293"/>
                </a:cubicBezTo>
                <a:cubicBezTo>
                  <a:pt x="6003227" y="47911"/>
                  <a:pt x="6019133" y="42005"/>
                  <a:pt x="6033325" y="33909"/>
                </a:cubicBezTo>
                <a:cubicBezTo>
                  <a:pt x="6040469" y="29813"/>
                  <a:pt x="6047137" y="24860"/>
                  <a:pt x="6054376" y="20955"/>
                </a:cubicBezTo>
                <a:cubicBezTo>
                  <a:pt x="6067234" y="14097"/>
                  <a:pt x="6080379" y="7715"/>
                  <a:pt x="6095524" y="0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E2ABB2-97E9-40EA-95C4-DC537120E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40245"/>
            <a:ext cx="9906000" cy="1037345"/>
          </a:xfrm>
        </p:spPr>
        <p:txBody>
          <a:bodyPr>
            <a:normAutofit fontScale="90000"/>
          </a:bodyPr>
          <a:lstStyle/>
          <a:p>
            <a:r>
              <a:rPr lang="nl-NL" sz="8000">
                <a:latin typeface="Bahnschrift SemiBold Condensed" panose="020B0502040204020203" pitchFamily="34" charset="0"/>
              </a:rPr>
              <a:t>Feedback concept 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8FD28C1-CB32-42E6-9218-80DB5A45DF07}"/>
              </a:ext>
            </a:extLst>
          </p:cNvPr>
          <p:cNvSpPr txBox="1"/>
          <p:nvPr/>
        </p:nvSpPr>
        <p:spPr>
          <a:xfrm>
            <a:off x="209801" y="2264735"/>
            <a:ext cx="4401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err="1">
                <a:latin typeface="Bahnschrift SemiBold Condensed" panose="020B0502040204020203" pitchFamily="34" charset="0"/>
              </a:rPr>
              <a:t>Positive</a:t>
            </a:r>
            <a:r>
              <a:rPr lang="nl-NL" sz="3200">
                <a:latin typeface="Bahnschrift SemiBold Condensed" panose="020B0502040204020203" pitchFamily="34" charset="0"/>
              </a:rPr>
              <a:t> feedback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7230787-EC9F-47B2-B9A0-DB2B6F87B52D}"/>
              </a:ext>
            </a:extLst>
          </p:cNvPr>
          <p:cNvSpPr txBox="1"/>
          <p:nvPr/>
        </p:nvSpPr>
        <p:spPr>
          <a:xfrm>
            <a:off x="6632912" y="2326290"/>
            <a:ext cx="3955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err="1">
                <a:latin typeface="Bahnschrift SemiBold Condensed" panose="020B0502040204020203" pitchFamily="34" charset="0"/>
              </a:rPr>
              <a:t>Negative</a:t>
            </a:r>
            <a:r>
              <a:rPr lang="nl-NL" sz="2800">
                <a:latin typeface="Bahnschrift SemiBold Condensed" panose="020B0502040204020203" pitchFamily="34" charset="0"/>
              </a:rPr>
              <a:t> feedback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B0288EE7-C3BD-4BB8-AE75-5FDBCB1EA493}"/>
              </a:ext>
            </a:extLst>
          </p:cNvPr>
          <p:cNvSpPr txBox="1"/>
          <p:nvPr/>
        </p:nvSpPr>
        <p:spPr>
          <a:xfrm>
            <a:off x="1227787" y="2818733"/>
            <a:ext cx="36044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err="1">
                <a:latin typeface="Bahnschrift SemiBold Condensed" panose="020B0502040204020203" pitchFamily="34" charset="0"/>
              </a:rPr>
              <a:t>Useful</a:t>
            </a:r>
            <a:r>
              <a:rPr lang="nl-NL" sz="2400">
                <a:latin typeface="Bahnschrift SemiBold Condensed" panose="020B0502040204020203" pitchFamily="34" charset="0"/>
              </a:rPr>
              <a:t>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>
                <a:latin typeface="Bahnschrift SemiBold Condensed" panose="020B0502040204020203" pitchFamily="34" charset="0"/>
              </a:rPr>
              <a:t>The folder looks </a:t>
            </a:r>
            <a:r>
              <a:rPr lang="nl-NL" sz="2400" err="1">
                <a:latin typeface="Bahnschrift SemiBold Condensed" panose="020B0502040204020203" pitchFamily="34" charset="0"/>
              </a:rPr>
              <a:t>good</a:t>
            </a:r>
            <a:endParaRPr lang="nl-NL" sz="2400">
              <a:latin typeface="Bahnschrift SemiBold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err="1">
                <a:latin typeface="Bahnschrift SemiBold Condensed" panose="020B0502040204020203" pitchFamily="34" charset="0"/>
              </a:rPr>
              <a:t>Good</a:t>
            </a:r>
            <a:r>
              <a:rPr lang="nl-NL" sz="2400">
                <a:latin typeface="Bahnschrift SemiBold Condensed" panose="020B0502040204020203" pitchFamily="34" charset="0"/>
              </a:rPr>
              <a:t> acces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err="1">
                <a:latin typeface="Bahnschrift SemiBold Condensed" panose="020B0502040204020203" pitchFamily="34" charset="0"/>
              </a:rPr>
              <a:t>Realistic</a:t>
            </a:r>
            <a:r>
              <a:rPr lang="nl-NL" sz="2400">
                <a:latin typeface="Bahnschrift SemiBold Condensed" panose="020B0502040204020203" pitchFamily="34" charset="0"/>
              </a:rPr>
              <a:t> concept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5079A79-8858-4F2A-A20C-F13F2ABBD66E}"/>
              </a:ext>
            </a:extLst>
          </p:cNvPr>
          <p:cNvSpPr txBox="1"/>
          <p:nvPr/>
        </p:nvSpPr>
        <p:spPr>
          <a:xfrm>
            <a:off x="6632912" y="2818733"/>
            <a:ext cx="34024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err="1">
                <a:latin typeface="Bahnschrift SemiBold Condensed" panose="020B0502040204020203" pitchFamily="34" charset="0"/>
              </a:rPr>
              <a:t>Doesn’t</a:t>
            </a:r>
            <a:r>
              <a:rPr lang="nl-NL" sz="2400">
                <a:latin typeface="Bahnschrift SemiBold Condensed" panose="020B0502040204020203" pitchFamily="34" charset="0"/>
              </a:rPr>
              <a:t> look </a:t>
            </a:r>
            <a:r>
              <a:rPr lang="nl-NL" sz="2400" err="1">
                <a:latin typeface="Bahnschrift SemiBold Condensed" panose="020B0502040204020203" pitchFamily="34" charset="0"/>
              </a:rPr>
              <a:t>attractive</a:t>
            </a:r>
            <a:r>
              <a:rPr lang="nl-NL" sz="2400">
                <a:latin typeface="Bahnschrift SemiBold Condensed" panose="020B0502040204020203" pitchFamily="34" charset="0"/>
              </a:rPr>
              <a:t> (</a:t>
            </a:r>
            <a:r>
              <a:rPr lang="nl-NL" sz="2400" err="1">
                <a:latin typeface="Bahnschrift SemiBold Condensed" panose="020B0502040204020203" pitchFamily="34" charset="0"/>
              </a:rPr>
              <a:t>solved</a:t>
            </a:r>
            <a:r>
              <a:rPr lang="nl-NL" sz="2400">
                <a:latin typeface="Bahnschrift SemiBold Condensed" panose="020B05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err="1">
                <a:latin typeface="Bahnschrift SemiBold Condensed" panose="020B0502040204020203" pitchFamily="34" charset="0"/>
              </a:rPr>
              <a:t>Not</a:t>
            </a:r>
            <a:r>
              <a:rPr lang="nl-NL" sz="2400">
                <a:latin typeface="Bahnschrift SemiBold Condensed" panose="020B0502040204020203" pitchFamily="34" charset="0"/>
              </a:rPr>
              <a:t> </a:t>
            </a:r>
            <a:r>
              <a:rPr lang="nl-NL" sz="2400" err="1">
                <a:latin typeface="Bahnschrift SemiBold Condensed" panose="020B0502040204020203" pitchFamily="34" charset="0"/>
              </a:rPr>
              <a:t>possible</a:t>
            </a:r>
            <a:r>
              <a:rPr lang="nl-NL" sz="2400">
                <a:latin typeface="Bahnschrift SemiBold Condensed" panose="020B0502040204020203" pitchFamily="34" charset="0"/>
              </a:rPr>
              <a:t> </a:t>
            </a:r>
            <a:r>
              <a:rPr lang="nl-NL" sz="2400" err="1">
                <a:latin typeface="Bahnschrift SemiBold Condensed" panose="020B0502040204020203" pitchFamily="34" charset="0"/>
              </a:rPr>
              <a:t>to</a:t>
            </a:r>
            <a:r>
              <a:rPr lang="nl-NL" sz="2400">
                <a:latin typeface="Bahnschrift SemiBold Condensed" panose="020B0502040204020203" pitchFamily="34" charset="0"/>
              </a:rPr>
              <a:t> spread </a:t>
            </a:r>
            <a:r>
              <a:rPr lang="nl-NL" sz="2400" err="1">
                <a:latin typeface="Bahnschrift SemiBold Condensed" panose="020B0502040204020203" pitchFamily="34" charset="0"/>
              </a:rPr>
              <a:t>further</a:t>
            </a:r>
            <a:r>
              <a:rPr lang="nl-NL" sz="2400">
                <a:latin typeface="Bahnschrift SemiBold Condensed" panose="020B0502040204020203" pitchFamily="34" charset="0"/>
              </a:rPr>
              <a:t>(</a:t>
            </a:r>
            <a:r>
              <a:rPr lang="nl-NL" sz="2400" err="1">
                <a:latin typeface="Bahnschrift SemiBold Condensed" panose="020B0502040204020203" pitchFamily="34" charset="0"/>
              </a:rPr>
              <a:t>solved</a:t>
            </a:r>
            <a:r>
              <a:rPr lang="nl-NL" sz="2400">
                <a:latin typeface="Bahnschrift SemiBold Condensed" panose="020B0502040204020203" pitchFamily="34" charset="0"/>
              </a:rPr>
              <a:t>)</a:t>
            </a:r>
          </a:p>
          <a:p>
            <a:endParaRPr lang="nl-NL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2615243945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Blauw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C546F24928294B9579CAEBB819AB2B" ma:contentTypeVersion="9" ma:contentTypeDescription="Create a new document." ma:contentTypeScope="" ma:versionID="28d6077bdcae46bb4038fc308e89453e">
  <xsd:schema xmlns:xsd="http://www.w3.org/2001/XMLSchema" xmlns:xs="http://www.w3.org/2001/XMLSchema" xmlns:p="http://schemas.microsoft.com/office/2006/metadata/properties" xmlns:ns2="41d59c5e-f754-405f-b022-dafff8e625f8" xmlns:ns3="457bfb30-1052-4ec2-84ad-ab37b6fac82b" targetNamespace="http://schemas.microsoft.com/office/2006/metadata/properties" ma:root="true" ma:fieldsID="da1631b9a2bcb03c90d39b08027884d6" ns2:_="" ns3:_="">
    <xsd:import namespace="41d59c5e-f754-405f-b022-dafff8e625f8"/>
    <xsd:import namespace="457bfb30-1052-4ec2-84ad-ab37b6fac8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d59c5e-f754-405f-b022-dafff8e625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7bfb30-1052-4ec2-84ad-ab37b6fac82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2F28D9-0C7F-449B-A0F1-294F70F828EA}">
  <ds:schemaRefs>
    <ds:schemaRef ds:uri="41d59c5e-f754-405f-b022-dafff8e625f8"/>
    <ds:schemaRef ds:uri="457bfb30-1052-4ec2-84ad-ab37b6fac82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DBB68DC-2B22-4BC3-A8ED-B23126706B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479C57-647A-4D22-86A3-074B13900F3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Breedbeeld</PresentationFormat>
  <Slides>11</Slides>
  <Notes>0</Notes>
  <HiddenSlides>0</HiddenSlide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2" baseType="lpstr">
      <vt:lpstr>TornVTI</vt:lpstr>
      <vt:lpstr>Hantavirus</vt:lpstr>
      <vt:lpstr>The index </vt:lpstr>
      <vt:lpstr>The infographic</vt:lpstr>
      <vt:lpstr>The folder</vt:lpstr>
      <vt:lpstr>PowerPoint-presentatie</vt:lpstr>
      <vt:lpstr>PowerPoint-presentatie</vt:lpstr>
      <vt:lpstr>PowerPoint-presentatie</vt:lpstr>
      <vt:lpstr>The website </vt:lpstr>
      <vt:lpstr>Feedback concept </vt:lpstr>
      <vt:lpstr>Quiz </vt:lpstr>
      <vt:lpstr>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revision>2</cp:revision>
  <dcterms:created xsi:type="dcterms:W3CDTF">2022-03-14T09:58:02Z</dcterms:created>
  <dcterms:modified xsi:type="dcterms:W3CDTF">2022-03-17T17:19:32Z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0x010100D7C546F24928294B9579CAEBB819AB2B</vt:lpwstr>
  </property>
</Properties>
</file>