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0AB5-C954-46B9-A145-02BCDA63E76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FEC-C6BD-4B23-82C3-26307499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0AB5-C954-46B9-A145-02BCDA63E76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FEC-C6BD-4B23-82C3-26307499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0AB5-C954-46B9-A145-02BCDA63E76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FEC-C6BD-4B23-82C3-26307499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0AB5-C954-46B9-A145-02BCDA63E76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FEC-C6BD-4B23-82C3-26307499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3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0AB5-C954-46B9-A145-02BCDA63E76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FEC-C6BD-4B23-82C3-26307499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0AB5-C954-46B9-A145-02BCDA63E76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FEC-C6BD-4B23-82C3-26307499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0AB5-C954-46B9-A145-02BCDA63E76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FEC-C6BD-4B23-82C3-26307499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0AB5-C954-46B9-A145-02BCDA63E76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FEC-C6BD-4B23-82C3-26307499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7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0AB5-C954-46B9-A145-02BCDA63E76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FEC-C6BD-4B23-82C3-26307499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0AB5-C954-46B9-A145-02BCDA63E76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FEC-C6BD-4B23-82C3-26307499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0AB5-C954-46B9-A145-02BCDA63E76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FEC-C6BD-4B23-82C3-26307499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0AB5-C954-46B9-A145-02BCDA63E76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2FEC-C6BD-4B23-82C3-26307499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082" y="1450694"/>
            <a:ext cx="2220555" cy="219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36986" y="713233"/>
            <a:ext cx="3597085" cy="4492180"/>
            <a:chOff x="316348" y="1264500"/>
            <a:chExt cx="3008672" cy="349096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349" y="1272824"/>
              <a:ext cx="3008671" cy="348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316348" y="1264500"/>
              <a:ext cx="2934089" cy="57309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Broadcast Controller</a:t>
              </a:r>
            </a:p>
          </p:txBody>
        </p:sp>
      </p:grp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307136" y="1546497"/>
            <a:ext cx="220075" cy="47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2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 Dhesikan (sdhesika)</dc:creator>
  <cp:lastModifiedBy>Subha Dhesikan (sdhesika)</cp:lastModifiedBy>
  <cp:revision>2</cp:revision>
  <dcterms:created xsi:type="dcterms:W3CDTF">2018-06-15T00:32:52Z</dcterms:created>
  <dcterms:modified xsi:type="dcterms:W3CDTF">2018-06-15T00:49:35Z</dcterms:modified>
</cp:coreProperties>
</file>