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E056-6FA8-4583-B5B9-385881CA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6C2D-EAA8-4557-8C33-44345B24D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D109-5285-4F27-9C1D-654A0BE7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0F86-2139-4CAD-BD73-27949A50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93F9-47BD-4DA3-AF50-E8D1AE25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02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4DBA-658D-4A52-A5FB-5FE48882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B7CF2-756D-4D53-AE2D-4FC0319F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8D38-98A5-44E4-B340-ED6B91A6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B851-D232-41B2-B5B2-AD57F5D9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C180-E02D-4A71-8790-7F18808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2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DEAFD-9413-46A7-8282-7AE217F66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2D98E-AEB4-492D-A341-937E521C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D55B-3396-45F1-8C94-14D10B9E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284A-3C39-45FF-8AF7-72BD5CC1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7680-1400-4C66-85C9-6307E2E3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DE2-6C32-4857-856A-A7264274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568C-BFE1-47BB-B92B-FAFA1011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4586-B40D-47E2-AEC0-FF1DE323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32BE-6871-4E73-9496-901E0720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C08A-DE8D-41A8-AA04-29B7D038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9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1983-E9AA-415E-8C44-335D12CE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AE35-9D30-4133-BA8F-B45AC5B61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6BBD-CC13-4334-8222-527B1647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AF61-1925-4194-8A08-E212E205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C95B-6DEC-4D7C-BE11-2A595A76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76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62FA-37C5-4FA7-B47E-448D164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C576-55A2-473A-AEF2-66CA14736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DEC09-8411-4DB8-B628-1131E220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6E6A-E5D1-4956-8E78-86FEDC97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5524B-357C-41C8-9AF2-9142095F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E4C01-127C-44E3-926B-F31A0905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5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FDE9-FAD1-4F6E-9E30-C2FDFC57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8856-EF1C-4492-8FD5-52C2AE92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93959-424E-43C8-83B0-592472A9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D02D2-DC5C-417A-ACCC-32D76A8D0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56AAB-6610-48FB-BA6F-6F821747F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DD8D3-418F-4B4F-BC7A-5ED7F022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98C8B-EDE6-4D7D-B661-F78E73BB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7E250-2C5E-4F23-B4C1-BD1BD26E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7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C4A2-F33B-40A7-AA9C-E4190269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F18F0-1662-4205-AB64-E6044848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2AB10-B4DF-49F8-B549-6EF8B985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B0E8D-8FDC-4ABA-AE2F-B2CACDAC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9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EA6B-8A6A-4EFB-A108-3DC57387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6CC8C-0B66-448D-8D2A-5B5044DE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65CA-CFF7-40E5-BF88-77C9C820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6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40FB-119E-4BFF-91F0-943044D0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6C84-1334-43A8-9D09-359816F9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45F6-BBA0-42A3-A57F-88AEBF84B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76C27-9335-4300-8CF1-286ED55E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026B-EAB8-436F-BCD8-479693B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E748E-31B0-45EC-B2E1-82BAFFCF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9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F1E7-FE8B-4B6C-9BC9-F30957F9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FF095-3D36-4035-BEDB-B9D27E9D0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02C1-82F9-4263-99A6-2F1D14EFB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0EFE-DFBB-493B-8DE6-5558F2B6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39B2-0047-46D7-AAE1-A8B97DFD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958B-EB28-4E8D-BFF3-553BD714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56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ECE4A-9E38-419D-869F-23321162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206A-D643-4543-B7CF-4D1821AA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04ED-0202-4BAB-8BA2-90A769EEA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4DF8-D3AC-4775-B117-C47FC36E067C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2A3CB-5FE1-4867-A06D-59DAB609B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5CCB-6910-4F16-AC12-503B75B64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BA43-3853-4852-820D-FC5C915F8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9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63526A-ED67-41B6-879A-693A5854CEB5}"/>
              </a:ext>
            </a:extLst>
          </p:cNvPr>
          <p:cNvSpPr txBox="1"/>
          <p:nvPr/>
        </p:nvSpPr>
        <p:spPr>
          <a:xfrm>
            <a:off x="396235" y="21171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TVI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55369-0027-47E2-A166-1DDCB4658CC5}"/>
              </a:ext>
            </a:extLst>
          </p:cNvPr>
          <p:cNvSpPr txBox="1"/>
          <p:nvPr/>
        </p:nvSpPr>
        <p:spPr>
          <a:xfrm>
            <a:off x="11045987" y="211710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FE9A2-2914-4518-884D-A39B39AA870F}"/>
              </a:ext>
            </a:extLst>
          </p:cNvPr>
          <p:cNvSpPr txBox="1"/>
          <p:nvPr/>
        </p:nvSpPr>
        <p:spPr>
          <a:xfrm>
            <a:off x="1265143" y="2121691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Source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2DFFBD-2406-44BA-BBF8-1BA148332B0C}"/>
              </a:ext>
            </a:extLst>
          </p:cNvPr>
          <p:cNvGrpSpPr/>
          <p:nvPr/>
        </p:nvGrpSpPr>
        <p:grpSpPr>
          <a:xfrm>
            <a:off x="915562" y="3209927"/>
            <a:ext cx="10468782" cy="2914545"/>
            <a:chOff x="472279" y="2814640"/>
            <a:chExt cx="3600450" cy="1734347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43B9D61-F8AB-49EE-BCD2-6CDE0CFBAECD}"/>
                </a:ext>
              </a:extLst>
            </p:cNvPr>
            <p:cNvSpPr/>
            <p:nvPr/>
          </p:nvSpPr>
          <p:spPr>
            <a:xfrm rot="16200000" flipV="1">
              <a:off x="1829590" y="2305849"/>
              <a:ext cx="885827" cy="3600450"/>
            </a:xfrm>
            <a:custGeom>
              <a:avLst/>
              <a:gdLst>
                <a:gd name="connsiteX0" fmla="*/ 0 w 1276350"/>
                <a:gd name="connsiteY0" fmla="*/ 3228975 h 3228975"/>
                <a:gd name="connsiteX1" fmla="*/ 638175 w 1276350"/>
                <a:gd name="connsiteY1" fmla="*/ 0 h 3228975"/>
                <a:gd name="connsiteX2" fmla="*/ 1276350 w 1276350"/>
                <a:gd name="connsiteY2" fmla="*/ 3228975 h 3228975"/>
                <a:gd name="connsiteX3" fmla="*/ 0 w 1276350"/>
                <a:gd name="connsiteY3" fmla="*/ 3228975 h 3228975"/>
                <a:gd name="connsiteX0" fmla="*/ 0 w 1276350"/>
                <a:gd name="connsiteY0" fmla="*/ 3228975 h 3228975"/>
                <a:gd name="connsiteX1" fmla="*/ 166685 w 1276350"/>
                <a:gd name="connsiteY1" fmla="*/ 2462214 h 3228975"/>
                <a:gd name="connsiteX2" fmla="*/ 638175 w 1276350"/>
                <a:gd name="connsiteY2" fmla="*/ 0 h 3228975"/>
                <a:gd name="connsiteX3" fmla="*/ 1276350 w 1276350"/>
                <a:gd name="connsiteY3" fmla="*/ 3228975 h 3228975"/>
                <a:gd name="connsiteX4" fmla="*/ 0 w 1276350"/>
                <a:gd name="connsiteY4" fmla="*/ 3228975 h 3228975"/>
                <a:gd name="connsiteX0" fmla="*/ 0 w 1276350"/>
                <a:gd name="connsiteY0" fmla="*/ 3228975 h 3228975"/>
                <a:gd name="connsiteX1" fmla="*/ 319089 w 1276350"/>
                <a:gd name="connsiteY1" fmla="*/ 2357439 h 3228975"/>
                <a:gd name="connsiteX2" fmla="*/ 638175 w 1276350"/>
                <a:gd name="connsiteY2" fmla="*/ 0 h 3228975"/>
                <a:gd name="connsiteX3" fmla="*/ 1276350 w 1276350"/>
                <a:gd name="connsiteY3" fmla="*/ 3228975 h 3228975"/>
                <a:gd name="connsiteX4" fmla="*/ 0 w 1276350"/>
                <a:gd name="connsiteY4" fmla="*/ 3228975 h 3228975"/>
                <a:gd name="connsiteX0" fmla="*/ 39184 w 1315534"/>
                <a:gd name="connsiteY0" fmla="*/ 3236626 h 3236626"/>
                <a:gd name="connsiteX1" fmla="*/ 358273 w 1315534"/>
                <a:gd name="connsiteY1" fmla="*/ 2365090 h 3236626"/>
                <a:gd name="connsiteX2" fmla="*/ 677359 w 1315534"/>
                <a:gd name="connsiteY2" fmla="*/ 7651 h 3236626"/>
                <a:gd name="connsiteX3" fmla="*/ 1315534 w 1315534"/>
                <a:gd name="connsiteY3" fmla="*/ 3236626 h 3236626"/>
                <a:gd name="connsiteX4" fmla="*/ 39184 w 1315534"/>
                <a:gd name="connsiteY4" fmla="*/ 3236626 h 3236626"/>
                <a:gd name="connsiteX0" fmla="*/ 39897 w 1316247"/>
                <a:gd name="connsiteY0" fmla="*/ 3236524 h 3236524"/>
                <a:gd name="connsiteX1" fmla="*/ 358986 w 1316247"/>
                <a:gd name="connsiteY1" fmla="*/ 2364988 h 3236524"/>
                <a:gd name="connsiteX2" fmla="*/ 678072 w 1316247"/>
                <a:gd name="connsiteY2" fmla="*/ 7549 h 3236524"/>
                <a:gd name="connsiteX3" fmla="*/ 1316247 w 1316247"/>
                <a:gd name="connsiteY3" fmla="*/ 3236524 h 3236524"/>
                <a:gd name="connsiteX4" fmla="*/ 39897 w 1316247"/>
                <a:gd name="connsiteY4" fmla="*/ 3236524 h 3236524"/>
                <a:gd name="connsiteX0" fmla="*/ 30844 w 1307194"/>
                <a:gd name="connsiteY0" fmla="*/ 3236698 h 3236698"/>
                <a:gd name="connsiteX1" fmla="*/ 492810 w 1307194"/>
                <a:gd name="connsiteY1" fmla="*/ 2317537 h 3236698"/>
                <a:gd name="connsiteX2" fmla="*/ 669019 w 1307194"/>
                <a:gd name="connsiteY2" fmla="*/ 7723 h 3236698"/>
                <a:gd name="connsiteX3" fmla="*/ 1307194 w 1307194"/>
                <a:gd name="connsiteY3" fmla="*/ 3236698 h 3236698"/>
                <a:gd name="connsiteX4" fmla="*/ 30844 w 1307194"/>
                <a:gd name="connsiteY4" fmla="*/ 3236698 h 3236698"/>
                <a:gd name="connsiteX0" fmla="*/ 32236 w 1308586"/>
                <a:gd name="connsiteY0" fmla="*/ 3607241 h 3607241"/>
                <a:gd name="connsiteX1" fmla="*/ 494202 w 1308586"/>
                <a:gd name="connsiteY1" fmla="*/ 2688080 h 3607241"/>
                <a:gd name="connsiteX2" fmla="*/ 899011 w 1308586"/>
                <a:gd name="connsiteY2" fmla="*/ 6791 h 3607241"/>
                <a:gd name="connsiteX3" fmla="*/ 1308586 w 1308586"/>
                <a:gd name="connsiteY3" fmla="*/ 3607241 h 3607241"/>
                <a:gd name="connsiteX4" fmla="*/ 32236 w 1308586"/>
                <a:gd name="connsiteY4" fmla="*/ 3607241 h 3607241"/>
                <a:gd name="connsiteX0" fmla="*/ 32236 w 918063"/>
                <a:gd name="connsiteY0" fmla="*/ 3607241 h 3607241"/>
                <a:gd name="connsiteX1" fmla="*/ 494202 w 918063"/>
                <a:gd name="connsiteY1" fmla="*/ 2688080 h 3607241"/>
                <a:gd name="connsiteX2" fmla="*/ 899011 w 918063"/>
                <a:gd name="connsiteY2" fmla="*/ 6791 h 3607241"/>
                <a:gd name="connsiteX3" fmla="*/ 918063 w 918063"/>
                <a:gd name="connsiteY3" fmla="*/ 3607241 h 3607241"/>
                <a:gd name="connsiteX4" fmla="*/ 32236 w 918063"/>
                <a:gd name="connsiteY4" fmla="*/ 3607241 h 3607241"/>
                <a:gd name="connsiteX0" fmla="*/ 0 w 885827"/>
                <a:gd name="connsiteY0" fmla="*/ 3607241 h 3607241"/>
                <a:gd name="connsiteX1" fmla="*/ 461966 w 885827"/>
                <a:gd name="connsiteY1" fmla="*/ 2688080 h 3607241"/>
                <a:gd name="connsiteX2" fmla="*/ 866775 w 885827"/>
                <a:gd name="connsiteY2" fmla="*/ 6791 h 3607241"/>
                <a:gd name="connsiteX3" fmla="*/ 885827 w 885827"/>
                <a:gd name="connsiteY3" fmla="*/ 3607241 h 3607241"/>
                <a:gd name="connsiteX4" fmla="*/ 0 w 885827"/>
                <a:gd name="connsiteY4" fmla="*/ 3607241 h 3607241"/>
                <a:gd name="connsiteX0" fmla="*/ 0 w 885827"/>
                <a:gd name="connsiteY0" fmla="*/ 3607354 h 3607354"/>
                <a:gd name="connsiteX1" fmla="*/ 642941 w 885827"/>
                <a:gd name="connsiteY1" fmla="*/ 2650093 h 3607354"/>
                <a:gd name="connsiteX2" fmla="*/ 866775 w 885827"/>
                <a:gd name="connsiteY2" fmla="*/ 6904 h 3607354"/>
                <a:gd name="connsiteX3" fmla="*/ 885827 w 885827"/>
                <a:gd name="connsiteY3" fmla="*/ 3607354 h 3607354"/>
                <a:gd name="connsiteX4" fmla="*/ 0 w 885827"/>
                <a:gd name="connsiteY4" fmla="*/ 3607354 h 3607354"/>
                <a:gd name="connsiteX0" fmla="*/ 0 w 885827"/>
                <a:gd name="connsiteY0" fmla="*/ 3600450 h 3600450"/>
                <a:gd name="connsiteX1" fmla="*/ 642941 w 885827"/>
                <a:gd name="connsiteY1" fmla="*/ 2643189 h 3600450"/>
                <a:gd name="connsiteX2" fmla="*/ 866775 w 885827"/>
                <a:gd name="connsiteY2" fmla="*/ 0 h 3600450"/>
                <a:gd name="connsiteX3" fmla="*/ 885827 w 885827"/>
                <a:gd name="connsiteY3" fmla="*/ 3600450 h 3600450"/>
                <a:gd name="connsiteX4" fmla="*/ 0 w 885827"/>
                <a:gd name="connsiteY4" fmla="*/ 3600450 h 360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7" h="3600450">
                  <a:moveTo>
                    <a:pt x="0" y="3600450"/>
                  </a:moveTo>
                  <a:cubicBezTo>
                    <a:pt x="440531" y="3207544"/>
                    <a:pt x="498478" y="3243264"/>
                    <a:pt x="642941" y="2643189"/>
                  </a:cubicBezTo>
                  <a:cubicBezTo>
                    <a:pt x="787404" y="2043114"/>
                    <a:pt x="812009" y="578644"/>
                    <a:pt x="866775" y="0"/>
                  </a:cubicBezTo>
                  <a:lnTo>
                    <a:pt x="885827" y="3600450"/>
                  </a:lnTo>
                  <a:lnTo>
                    <a:pt x="0" y="36004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Isosceles Triangle 20">
              <a:extLst>
                <a:ext uri="{FF2B5EF4-FFF2-40B4-BE49-F238E27FC236}">
                  <a16:creationId xmlns:a16="http://schemas.microsoft.com/office/drawing/2014/main" id="{DC378E02-7232-49DA-AE3D-D54BF99B395C}"/>
                </a:ext>
              </a:extLst>
            </p:cNvPr>
            <p:cNvSpPr/>
            <p:nvPr/>
          </p:nvSpPr>
          <p:spPr>
            <a:xfrm rot="5400000">
              <a:off x="1829590" y="1457329"/>
              <a:ext cx="885827" cy="3600450"/>
            </a:xfrm>
            <a:custGeom>
              <a:avLst/>
              <a:gdLst>
                <a:gd name="connsiteX0" fmla="*/ 0 w 1276350"/>
                <a:gd name="connsiteY0" fmla="*/ 3228975 h 3228975"/>
                <a:gd name="connsiteX1" fmla="*/ 638175 w 1276350"/>
                <a:gd name="connsiteY1" fmla="*/ 0 h 3228975"/>
                <a:gd name="connsiteX2" fmla="*/ 1276350 w 1276350"/>
                <a:gd name="connsiteY2" fmla="*/ 3228975 h 3228975"/>
                <a:gd name="connsiteX3" fmla="*/ 0 w 1276350"/>
                <a:gd name="connsiteY3" fmla="*/ 3228975 h 3228975"/>
                <a:gd name="connsiteX0" fmla="*/ 0 w 1276350"/>
                <a:gd name="connsiteY0" fmla="*/ 3228975 h 3228975"/>
                <a:gd name="connsiteX1" fmla="*/ 166685 w 1276350"/>
                <a:gd name="connsiteY1" fmla="*/ 2462214 h 3228975"/>
                <a:gd name="connsiteX2" fmla="*/ 638175 w 1276350"/>
                <a:gd name="connsiteY2" fmla="*/ 0 h 3228975"/>
                <a:gd name="connsiteX3" fmla="*/ 1276350 w 1276350"/>
                <a:gd name="connsiteY3" fmla="*/ 3228975 h 3228975"/>
                <a:gd name="connsiteX4" fmla="*/ 0 w 1276350"/>
                <a:gd name="connsiteY4" fmla="*/ 3228975 h 3228975"/>
                <a:gd name="connsiteX0" fmla="*/ 0 w 1276350"/>
                <a:gd name="connsiteY0" fmla="*/ 3228975 h 3228975"/>
                <a:gd name="connsiteX1" fmla="*/ 319089 w 1276350"/>
                <a:gd name="connsiteY1" fmla="*/ 2357439 h 3228975"/>
                <a:gd name="connsiteX2" fmla="*/ 638175 w 1276350"/>
                <a:gd name="connsiteY2" fmla="*/ 0 h 3228975"/>
                <a:gd name="connsiteX3" fmla="*/ 1276350 w 1276350"/>
                <a:gd name="connsiteY3" fmla="*/ 3228975 h 3228975"/>
                <a:gd name="connsiteX4" fmla="*/ 0 w 1276350"/>
                <a:gd name="connsiteY4" fmla="*/ 3228975 h 3228975"/>
                <a:gd name="connsiteX0" fmla="*/ 39184 w 1315534"/>
                <a:gd name="connsiteY0" fmla="*/ 3236626 h 3236626"/>
                <a:gd name="connsiteX1" fmla="*/ 358273 w 1315534"/>
                <a:gd name="connsiteY1" fmla="*/ 2365090 h 3236626"/>
                <a:gd name="connsiteX2" fmla="*/ 677359 w 1315534"/>
                <a:gd name="connsiteY2" fmla="*/ 7651 h 3236626"/>
                <a:gd name="connsiteX3" fmla="*/ 1315534 w 1315534"/>
                <a:gd name="connsiteY3" fmla="*/ 3236626 h 3236626"/>
                <a:gd name="connsiteX4" fmla="*/ 39184 w 1315534"/>
                <a:gd name="connsiteY4" fmla="*/ 3236626 h 3236626"/>
                <a:gd name="connsiteX0" fmla="*/ 39897 w 1316247"/>
                <a:gd name="connsiteY0" fmla="*/ 3236524 h 3236524"/>
                <a:gd name="connsiteX1" fmla="*/ 358986 w 1316247"/>
                <a:gd name="connsiteY1" fmla="*/ 2364988 h 3236524"/>
                <a:gd name="connsiteX2" fmla="*/ 678072 w 1316247"/>
                <a:gd name="connsiteY2" fmla="*/ 7549 h 3236524"/>
                <a:gd name="connsiteX3" fmla="*/ 1316247 w 1316247"/>
                <a:gd name="connsiteY3" fmla="*/ 3236524 h 3236524"/>
                <a:gd name="connsiteX4" fmla="*/ 39897 w 1316247"/>
                <a:gd name="connsiteY4" fmla="*/ 3236524 h 3236524"/>
                <a:gd name="connsiteX0" fmla="*/ 30844 w 1307194"/>
                <a:gd name="connsiteY0" fmla="*/ 3236698 h 3236698"/>
                <a:gd name="connsiteX1" fmla="*/ 492810 w 1307194"/>
                <a:gd name="connsiteY1" fmla="*/ 2317537 h 3236698"/>
                <a:gd name="connsiteX2" fmla="*/ 669019 w 1307194"/>
                <a:gd name="connsiteY2" fmla="*/ 7723 h 3236698"/>
                <a:gd name="connsiteX3" fmla="*/ 1307194 w 1307194"/>
                <a:gd name="connsiteY3" fmla="*/ 3236698 h 3236698"/>
                <a:gd name="connsiteX4" fmla="*/ 30844 w 1307194"/>
                <a:gd name="connsiteY4" fmla="*/ 3236698 h 3236698"/>
                <a:gd name="connsiteX0" fmla="*/ 32236 w 1308586"/>
                <a:gd name="connsiteY0" fmla="*/ 3607241 h 3607241"/>
                <a:gd name="connsiteX1" fmla="*/ 494202 w 1308586"/>
                <a:gd name="connsiteY1" fmla="*/ 2688080 h 3607241"/>
                <a:gd name="connsiteX2" fmla="*/ 899011 w 1308586"/>
                <a:gd name="connsiteY2" fmla="*/ 6791 h 3607241"/>
                <a:gd name="connsiteX3" fmla="*/ 1308586 w 1308586"/>
                <a:gd name="connsiteY3" fmla="*/ 3607241 h 3607241"/>
                <a:gd name="connsiteX4" fmla="*/ 32236 w 1308586"/>
                <a:gd name="connsiteY4" fmla="*/ 3607241 h 3607241"/>
                <a:gd name="connsiteX0" fmla="*/ 32236 w 918063"/>
                <a:gd name="connsiteY0" fmla="*/ 3607241 h 3607241"/>
                <a:gd name="connsiteX1" fmla="*/ 494202 w 918063"/>
                <a:gd name="connsiteY1" fmla="*/ 2688080 h 3607241"/>
                <a:gd name="connsiteX2" fmla="*/ 899011 w 918063"/>
                <a:gd name="connsiteY2" fmla="*/ 6791 h 3607241"/>
                <a:gd name="connsiteX3" fmla="*/ 918063 w 918063"/>
                <a:gd name="connsiteY3" fmla="*/ 3607241 h 3607241"/>
                <a:gd name="connsiteX4" fmla="*/ 32236 w 918063"/>
                <a:gd name="connsiteY4" fmla="*/ 3607241 h 3607241"/>
                <a:gd name="connsiteX0" fmla="*/ 0 w 885827"/>
                <a:gd name="connsiteY0" fmla="*/ 3607241 h 3607241"/>
                <a:gd name="connsiteX1" fmla="*/ 461966 w 885827"/>
                <a:gd name="connsiteY1" fmla="*/ 2688080 h 3607241"/>
                <a:gd name="connsiteX2" fmla="*/ 866775 w 885827"/>
                <a:gd name="connsiteY2" fmla="*/ 6791 h 3607241"/>
                <a:gd name="connsiteX3" fmla="*/ 885827 w 885827"/>
                <a:gd name="connsiteY3" fmla="*/ 3607241 h 3607241"/>
                <a:gd name="connsiteX4" fmla="*/ 0 w 885827"/>
                <a:gd name="connsiteY4" fmla="*/ 3607241 h 3607241"/>
                <a:gd name="connsiteX0" fmla="*/ 0 w 885827"/>
                <a:gd name="connsiteY0" fmla="*/ 3607354 h 3607354"/>
                <a:gd name="connsiteX1" fmla="*/ 642941 w 885827"/>
                <a:gd name="connsiteY1" fmla="*/ 2650093 h 3607354"/>
                <a:gd name="connsiteX2" fmla="*/ 866775 w 885827"/>
                <a:gd name="connsiteY2" fmla="*/ 6904 h 3607354"/>
                <a:gd name="connsiteX3" fmla="*/ 885827 w 885827"/>
                <a:gd name="connsiteY3" fmla="*/ 3607354 h 3607354"/>
                <a:gd name="connsiteX4" fmla="*/ 0 w 885827"/>
                <a:gd name="connsiteY4" fmla="*/ 3607354 h 3607354"/>
                <a:gd name="connsiteX0" fmla="*/ 0 w 885827"/>
                <a:gd name="connsiteY0" fmla="*/ 3600450 h 3600450"/>
                <a:gd name="connsiteX1" fmla="*/ 642941 w 885827"/>
                <a:gd name="connsiteY1" fmla="*/ 2643189 h 3600450"/>
                <a:gd name="connsiteX2" fmla="*/ 866775 w 885827"/>
                <a:gd name="connsiteY2" fmla="*/ 0 h 3600450"/>
                <a:gd name="connsiteX3" fmla="*/ 885827 w 885827"/>
                <a:gd name="connsiteY3" fmla="*/ 3600450 h 3600450"/>
                <a:gd name="connsiteX4" fmla="*/ 0 w 885827"/>
                <a:gd name="connsiteY4" fmla="*/ 3600450 h 360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7" h="3600450">
                  <a:moveTo>
                    <a:pt x="0" y="3600450"/>
                  </a:moveTo>
                  <a:cubicBezTo>
                    <a:pt x="440531" y="3207544"/>
                    <a:pt x="498478" y="3243264"/>
                    <a:pt x="642941" y="2643189"/>
                  </a:cubicBezTo>
                  <a:cubicBezTo>
                    <a:pt x="787404" y="2043114"/>
                    <a:pt x="812009" y="578644"/>
                    <a:pt x="866775" y="0"/>
                  </a:cubicBezTo>
                  <a:lnTo>
                    <a:pt x="885827" y="3600450"/>
                  </a:lnTo>
                  <a:lnTo>
                    <a:pt x="0" y="36004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EA65C4B-08F4-4AD9-AD31-5DD26B01F49C}"/>
              </a:ext>
            </a:extLst>
          </p:cNvPr>
          <p:cNvSpPr txBox="1"/>
          <p:nvPr/>
        </p:nvSpPr>
        <p:spPr>
          <a:xfrm>
            <a:off x="1030669" y="4451187"/>
            <a:ext cx="293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Number of TDSs at each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325ABD-34E3-448C-94F5-341B9790866A}"/>
              </a:ext>
            </a:extLst>
          </p:cNvPr>
          <p:cNvGrpSpPr/>
          <p:nvPr/>
        </p:nvGrpSpPr>
        <p:grpSpPr>
          <a:xfrm>
            <a:off x="7118129" y="2601316"/>
            <a:ext cx="4035975" cy="1552899"/>
            <a:chOff x="7118129" y="1734211"/>
            <a:chExt cx="4035975" cy="15528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E72566-B20F-4919-9894-25602C51E1B1}"/>
                </a:ext>
              </a:extLst>
            </p:cNvPr>
            <p:cNvSpPr/>
            <p:nvPr/>
          </p:nvSpPr>
          <p:spPr>
            <a:xfrm>
              <a:off x="7118129" y="1734211"/>
              <a:ext cx="4035975" cy="1491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Flow</a:t>
              </a:r>
            </a:p>
            <a:p>
              <a:pPr algn="ctr"/>
              <a:endParaRPr lang="en-GB" sz="700" i="1" dirty="0">
                <a:solidFill>
                  <a:schemeClr val="tx1"/>
                </a:solidFill>
              </a:endParaRPr>
            </a:p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In each case / scenario there needs to be a definition of the level at which the Flow ID sits. It can be placed anywhere in this range.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B887118-92C6-4D06-8500-E4F72915B63D}"/>
                </a:ext>
              </a:extLst>
            </p:cNvPr>
            <p:cNvCxnSpPr/>
            <p:nvPr/>
          </p:nvCxnSpPr>
          <p:spPr>
            <a:xfrm>
              <a:off x="7141778" y="1734211"/>
              <a:ext cx="0" cy="15528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85967E-9C65-4ADF-828E-72C630CF1726}"/>
                </a:ext>
              </a:extLst>
            </p:cNvPr>
            <p:cNvCxnSpPr/>
            <p:nvPr/>
          </p:nvCxnSpPr>
          <p:spPr>
            <a:xfrm>
              <a:off x="11148863" y="1734211"/>
              <a:ext cx="0" cy="15528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D59E48-737D-47BC-80C2-9834E8BD6C87}"/>
              </a:ext>
            </a:extLst>
          </p:cNvPr>
          <p:cNvSpPr txBox="1"/>
          <p:nvPr/>
        </p:nvSpPr>
        <p:spPr>
          <a:xfrm>
            <a:off x="183396" y="548074"/>
            <a:ext cx="2987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All TDSs at this level "appear the same" when "rendered" / "decoded" (other than differences in quality / accuracy).</a:t>
            </a:r>
          </a:p>
          <a:p>
            <a:pPr algn="ctr"/>
            <a:r>
              <a:rPr lang="en-GB" sz="1200" dirty="0"/>
              <a:t>In other words, all these TDSs are representations of the same “content”.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D02CB-955A-4DF8-B976-BA98C12ECEF8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1677179" y="1563737"/>
            <a:ext cx="0" cy="5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9648B7-0DD4-4200-B0F1-C70CFED44D38}"/>
              </a:ext>
            </a:extLst>
          </p:cNvPr>
          <p:cNvSpPr txBox="1"/>
          <p:nvPr/>
        </p:nvSpPr>
        <p:spPr>
          <a:xfrm>
            <a:off x="5640112" y="552147"/>
            <a:ext cx="2987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All TDSs at this level are members of the same Source but additionally have the same quality / accuracy – they all result in the same “presentation”. In other words, all these TDSs represent the same “baseband” signal.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FF0B14-0F9D-4AB3-8592-517D22083C7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133895" y="1752476"/>
            <a:ext cx="0" cy="71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4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Heritage</dc:creator>
  <cp:lastModifiedBy>Thomas Heritage</cp:lastModifiedBy>
  <cp:revision>184</cp:revision>
  <dcterms:created xsi:type="dcterms:W3CDTF">2018-08-01T18:19:15Z</dcterms:created>
  <dcterms:modified xsi:type="dcterms:W3CDTF">2018-08-09T18:50:13Z</dcterms:modified>
</cp:coreProperties>
</file>