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6867EF-90FC-48F1-B477-CF705164FE3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E084CC81-BDC1-47F5-8FD5-546A9123A3F1}">
      <dgm:prSet phldrT="[Texte]"/>
      <dgm:spPr/>
      <dgm:t>
        <a:bodyPr/>
        <a:lstStyle/>
        <a:p>
          <a:r>
            <a:rPr lang="fr-FR" dirty="0"/>
            <a:t>Avoir une bonne compréhension sur le WEB et son design (avoir de l’imagination).</a:t>
          </a:r>
        </a:p>
      </dgm:t>
    </dgm:pt>
    <dgm:pt modelId="{7EE65F8C-6312-402E-8A93-67F50ADB2E8E}" type="parTrans" cxnId="{14DE1AD0-9AB0-43CE-89F7-B810624CA103}">
      <dgm:prSet/>
      <dgm:spPr/>
      <dgm:t>
        <a:bodyPr/>
        <a:lstStyle/>
        <a:p>
          <a:endParaRPr lang="fr-FR"/>
        </a:p>
      </dgm:t>
    </dgm:pt>
    <dgm:pt modelId="{1165662D-0B87-40A3-B424-A1126F4E42BD}" type="sibTrans" cxnId="{14DE1AD0-9AB0-43CE-89F7-B810624CA103}">
      <dgm:prSet/>
      <dgm:spPr/>
      <dgm:t>
        <a:bodyPr/>
        <a:lstStyle/>
        <a:p>
          <a:endParaRPr lang="fr-FR"/>
        </a:p>
      </dgm:t>
    </dgm:pt>
    <dgm:pt modelId="{6EA2B34E-502B-467E-ABB7-D3C4DCD729D4}">
      <dgm:prSet phldrT="[Texte]"/>
      <dgm:spPr/>
      <dgm:t>
        <a:bodyPr/>
        <a:lstStyle/>
        <a:p>
          <a:r>
            <a:rPr lang="fr-FR" dirty="0"/>
            <a:t>Apprendre JavaScript pour progresser dans les langages </a:t>
          </a:r>
          <a:r>
            <a:rPr lang="fr-FR" dirty="0" err="1"/>
            <a:t>front-end</a:t>
          </a:r>
          <a:r>
            <a:rPr lang="fr-FR" dirty="0"/>
            <a:t> et créer des pages plus complexes.</a:t>
          </a:r>
        </a:p>
      </dgm:t>
    </dgm:pt>
    <dgm:pt modelId="{A78166DC-5F22-460E-973B-F42C97A3ADD5}" type="parTrans" cxnId="{A4C3B0FE-A357-4A73-A662-508D66AB03C3}">
      <dgm:prSet/>
      <dgm:spPr/>
      <dgm:t>
        <a:bodyPr/>
        <a:lstStyle/>
        <a:p>
          <a:endParaRPr lang="fr-FR"/>
        </a:p>
      </dgm:t>
    </dgm:pt>
    <dgm:pt modelId="{73331B43-27E2-47EC-9C38-600DB4DF8CE2}" type="sibTrans" cxnId="{A4C3B0FE-A357-4A73-A662-508D66AB03C3}">
      <dgm:prSet/>
      <dgm:spPr/>
      <dgm:t>
        <a:bodyPr/>
        <a:lstStyle/>
        <a:p>
          <a:endParaRPr lang="fr-FR"/>
        </a:p>
      </dgm:t>
    </dgm:pt>
    <dgm:pt modelId="{320E6443-F4CB-4DAA-9BCC-3F96BAB24EAD}">
      <dgm:prSet/>
      <dgm:spPr/>
      <dgm:t>
        <a:bodyPr/>
        <a:lstStyle/>
        <a:p>
          <a:r>
            <a:rPr lang="fr-FR" dirty="0"/>
            <a:t>Avoir les bases : HTML , CSS</a:t>
          </a:r>
        </a:p>
      </dgm:t>
    </dgm:pt>
    <dgm:pt modelId="{7B3CA41A-C938-46D0-A875-D88B5BA17732}" type="parTrans" cxnId="{C6A8CB29-7E0B-4B91-B406-7C7BA2350A79}">
      <dgm:prSet/>
      <dgm:spPr/>
      <dgm:t>
        <a:bodyPr/>
        <a:lstStyle/>
        <a:p>
          <a:endParaRPr lang="fr-FR"/>
        </a:p>
      </dgm:t>
    </dgm:pt>
    <dgm:pt modelId="{7B4E0D50-2BF7-425D-947F-465A92ECD674}" type="sibTrans" cxnId="{C6A8CB29-7E0B-4B91-B406-7C7BA2350A79}">
      <dgm:prSet/>
      <dgm:spPr/>
      <dgm:t>
        <a:bodyPr/>
        <a:lstStyle/>
        <a:p>
          <a:endParaRPr lang="fr-FR"/>
        </a:p>
      </dgm:t>
    </dgm:pt>
    <dgm:pt modelId="{F03EC631-2442-49E2-ACDF-E3264A023F6B}">
      <dgm:prSet/>
      <dgm:spPr/>
      <dgm:t>
        <a:bodyPr/>
        <a:lstStyle/>
        <a:p>
          <a:pPr algn="l"/>
          <a:r>
            <a:rPr lang="fr-FR" b="0" i="0" dirty="0"/>
            <a:t>Maîtriser un des derniers langages de programmations existants </a:t>
          </a:r>
          <a:r>
            <a:rPr lang="fr-FR" dirty="0"/>
            <a:t>(PHP, Python...).</a:t>
          </a:r>
        </a:p>
      </dgm:t>
    </dgm:pt>
    <dgm:pt modelId="{471B1F0F-6E03-4288-AE8F-F7A670DE54BC}" type="parTrans" cxnId="{5AB6E13C-6AE0-4F7D-A217-C351A453DA68}">
      <dgm:prSet/>
      <dgm:spPr/>
      <dgm:t>
        <a:bodyPr/>
        <a:lstStyle/>
        <a:p>
          <a:endParaRPr lang="fr-FR"/>
        </a:p>
      </dgm:t>
    </dgm:pt>
    <dgm:pt modelId="{EA7A81F2-EDB1-4270-9AE5-B35ED8935172}" type="sibTrans" cxnId="{5AB6E13C-6AE0-4F7D-A217-C351A453DA68}">
      <dgm:prSet/>
      <dgm:spPr/>
      <dgm:t>
        <a:bodyPr/>
        <a:lstStyle/>
        <a:p>
          <a:endParaRPr lang="fr-FR"/>
        </a:p>
      </dgm:t>
    </dgm:pt>
    <dgm:pt modelId="{65A2CDF3-7759-46D6-8062-B187F99083AC}" type="pres">
      <dgm:prSet presAssocID="{516867EF-90FC-48F1-B477-CF705164FE3A}" presName="Name0" presStyleCnt="0">
        <dgm:presLayoutVars>
          <dgm:chMax val="7"/>
          <dgm:chPref val="7"/>
          <dgm:dir/>
        </dgm:presLayoutVars>
      </dgm:prSet>
      <dgm:spPr/>
    </dgm:pt>
    <dgm:pt modelId="{F16ABA40-63BB-4E6E-9B7B-51B1A6BA9FDD}" type="pres">
      <dgm:prSet presAssocID="{516867EF-90FC-48F1-B477-CF705164FE3A}" presName="Name1" presStyleCnt="0"/>
      <dgm:spPr/>
    </dgm:pt>
    <dgm:pt modelId="{2C1F64D7-8A9F-45D7-9A0B-01A0FD1E3492}" type="pres">
      <dgm:prSet presAssocID="{516867EF-90FC-48F1-B477-CF705164FE3A}" presName="cycle" presStyleCnt="0"/>
      <dgm:spPr/>
    </dgm:pt>
    <dgm:pt modelId="{E9BD4F96-3A0D-42E4-9309-DAF7FE4DC639}" type="pres">
      <dgm:prSet presAssocID="{516867EF-90FC-48F1-B477-CF705164FE3A}" presName="srcNode" presStyleLbl="node1" presStyleIdx="0" presStyleCnt="4"/>
      <dgm:spPr/>
    </dgm:pt>
    <dgm:pt modelId="{4F87720E-0BF8-471F-BBB4-A45D0ED56B34}" type="pres">
      <dgm:prSet presAssocID="{516867EF-90FC-48F1-B477-CF705164FE3A}" presName="conn" presStyleLbl="parChTrans1D2" presStyleIdx="0" presStyleCnt="1"/>
      <dgm:spPr/>
    </dgm:pt>
    <dgm:pt modelId="{F352BD3F-8F09-447B-ACDF-79928DBB4D71}" type="pres">
      <dgm:prSet presAssocID="{516867EF-90FC-48F1-B477-CF705164FE3A}" presName="extraNode" presStyleLbl="node1" presStyleIdx="0" presStyleCnt="4"/>
      <dgm:spPr/>
    </dgm:pt>
    <dgm:pt modelId="{E6284644-CC29-4FA4-AC36-9F4E7352ABDD}" type="pres">
      <dgm:prSet presAssocID="{516867EF-90FC-48F1-B477-CF705164FE3A}" presName="dstNode" presStyleLbl="node1" presStyleIdx="0" presStyleCnt="4"/>
      <dgm:spPr/>
    </dgm:pt>
    <dgm:pt modelId="{9920CF76-3582-4FD2-B44B-7864D6632CCF}" type="pres">
      <dgm:prSet presAssocID="{E084CC81-BDC1-47F5-8FD5-546A9123A3F1}" presName="text_1" presStyleLbl="node1" presStyleIdx="0" presStyleCnt="4">
        <dgm:presLayoutVars>
          <dgm:bulletEnabled val="1"/>
        </dgm:presLayoutVars>
      </dgm:prSet>
      <dgm:spPr/>
    </dgm:pt>
    <dgm:pt modelId="{5EAA66B3-9105-49E5-8CA6-4B677B793BC8}" type="pres">
      <dgm:prSet presAssocID="{E084CC81-BDC1-47F5-8FD5-546A9123A3F1}" presName="accent_1" presStyleCnt="0"/>
      <dgm:spPr/>
    </dgm:pt>
    <dgm:pt modelId="{8187761F-67ED-4186-BB38-5576EFEA7B29}" type="pres">
      <dgm:prSet presAssocID="{E084CC81-BDC1-47F5-8FD5-546A9123A3F1}" presName="accentRepeatNode" presStyleLbl="solidFgAcc1" presStyleIdx="0" presStyleCnt="4"/>
      <dgm:spPr/>
    </dgm:pt>
    <dgm:pt modelId="{5EA69730-18EF-4F7D-B099-2A19333F90F2}" type="pres">
      <dgm:prSet presAssocID="{320E6443-F4CB-4DAA-9BCC-3F96BAB24EAD}" presName="text_2" presStyleLbl="node1" presStyleIdx="1" presStyleCnt="4">
        <dgm:presLayoutVars>
          <dgm:bulletEnabled val="1"/>
        </dgm:presLayoutVars>
      </dgm:prSet>
      <dgm:spPr/>
    </dgm:pt>
    <dgm:pt modelId="{40B61348-FBF9-46D2-A4B2-8C584E0601C4}" type="pres">
      <dgm:prSet presAssocID="{320E6443-F4CB-4DAA-9BCC-3F96BAB24EAD}" presName="accent_2" presStyleCnt="0"/>
      <dgm:spPr/>
    </dgm:pt>
    <dgm:pt modelId="{7D71CA6F-D27C-4A82-AAF8-4F949B640010}" type="pres">
      <dgm:prSet presAssocID="{320E6443-F4CB-4DAA-9BCC-3F96BAB24EAD}" presName="accentRepeatNode" presStyleLbl="solidFgAcc1" presStyleIdx="1" presStyleCnt="4"/>
      <dgm:spPr/>
    </dgm:pt>
    <dgm:pt modelId="{6FE85C3B-015F-4B92-8C4C-5600EC30C781}" type="pres">
      <dgm:prSet presAssocID="{F03EC631-2442-49E2-ACDF-E3264A023F6B}" presName="text_3" presStyleLbl="node1" presStyleIdx="2" presStyleCnt="4">
        <dgm:presLayoutVars>
          <dgm:bulletEnabled val="1"/>
        </dgm:presLayoutVars>
      </dgm:prSet>
      <dgm:spPr/>
    </dgm:pt>
    <dgm:pt modelId="{694162E4-C96C-4076-A100-B02130B2BBB4}" type="pres">
      <dgm:prSet presAssocID="{F03EC631-2442-49E2-ACDF-E3264A023F6B}" presName="accent_3" presStyleCnt="0"/>
      <dgm:spPr/>
    </dgm:pt>
    <dgm:pt modelId="{2A756F42-F1D6-49E5-8D2F-C545461E4682}" type="pres">
      <dgm:prSet presAssocID="{F03EC631-2442-49E2-ACDF-E3264A023F6B}" presName="accentRepeatNode" presStyleLbl="solidFgAcc1" presStyleIdx="2" presStyleCnt="4"/>
      <dgm:spPr/>
    </dgm:pt>
    <dgm:pt modelId="{11066CCA-1B4B-41DB-93F3-C978FE49B085}" type="pres">
      <dgm:prSet presAssocID="{6EA2B34E-502B-467E-ABB7-D3C4DCD729D4}" presName="text_4" presStyleLbl="node1" presStyleIdx="3" presStyleCnt="4">
        <dgm:presLayoutVars>
          <dgm:bulletEnabled val="1"/>
        </dgm:presLayoutVars>
      </dgm:prSet>
      <dgm:spPr/>
    </dgm:pt>
    <dgm:pt modelId="{31086B5B-46C0-411B-91F5-A30C02D9BB4F}" type="pres">
      <dgm:prSet presAssocID="{6EA2B34E-502B-467E-ABB7-D3C4DCD729D4}" presName="accent_4" presStyleCnt="0"/>
      <dgm:spPr/>
    </dgm:pt>
    <dgm:pt modelId="{2174CD93-264B-42E7-AA07-617D585F0A9E}" type="pres">
      <dgm:prSet presAssocID="{6EA2B34E-502B-467E-ABB7-D3C4DCD729D4}" presName="accentRepeatNode" presStyleLbl="solidFgAcc1" presStyleIdx="3" presStyleCnt="4"/>
      <dgm:spPr>
        <a:solidFill>
          <a:srgbClr val="FFFF00"/>
        </a:solidFill>
      </dgm:spPr>
    </dgm:pt>
  </dgm:ptLst>
  <dgm:cxnLst>
    <dgm:cxn modelId="{C6A8CB29-7E0B-4B91-B406-7C7BA2350A79}" srcId="{516867EF-90FC-48F1-B477-CF705164FE3A}" destId="{320E6443-F4CB-4DAA-9BCC-3F96BAB24EAD}" srcOrd="1" destOrd="0" parTransId="{7B3CA41A-C938-46D0-A875-D88B5BA17732}" sibTransId="{7B4E0D50-2BF7-425D-947F-465A92ECD674}"/>
    <dgm:cxn modelId="{8ED37736-C270-4345-B949-E6172043CEE5}" type="presOf" srcId="{6EA2B34E-502B-467E-ABB7-D3C4DCD729D4}" destId="{11066CCA-1B4B-41DB-93F3-C978FE49B085}" srcOrd="0" destOrd="0" presId="urn:microsoft.com/office/officeart/2008/layout/VerticalCurvedList"/>
    <dgm:cxn modelId="{5AB6E13C-6AE0-4F7D-A217-C351A453DA68}" srcId="{516867EF-90FC-48F1-B477-CF705164FE3A}" destId="{F03EC631-2442-49E2-ACDF-E3264A023F6B}" srcOrd="2" destOrd="0" parTransId="{471B1F0F-6E03-4288-AE8F-F7A670DE54BC}" sibTransId="{EA7A81F2-EDB1-4270-9AE5-B35ED8935172}"/>
    <dgm:cxn modelId="{0DA38F5E-59B9-4831-948C-CD2E64DB15FF}" type="presOf" srcId="{516867EF-90FC-48F1-B477-CF705164FE3A}" destId="{65A2CDF3-7759-46D6-8062-B187F99083AC}" srcOrd="0" destOrd="0" presId="urn:microsoft.com/office/officeart/2008/layout/VerticalCurvedList"/>
    <dgm:cxn modelId="{EFB6AD74-DEE7-4B87-A43F-35753E91ED52}" type="presOf" srcId="{F03EC631-2442-49E2-ACDF-E3264A023F6B}" destId="{6FE85C3B-015F-4B92-8C4C-5600EC30C781}" srcOrd="0" destOrd="0" presId="urn:microsoft.com/office/officeart/2008/layout/VerticalCurvedList"/>
    <dgm:cxn modelId="{E6F1D679-1D54-437E-B1D8-EB32A91F5CD1}" type="presOf" srcId="{E084CC81-BDC1-47F5-8FD5-546A9123A3F1}" destId="{9920CF76-3582-4FD2-B44B-7864D6632CCF}" srcOrd="0" destOrd="0" presId="urn:microsoft.com/office/officeart/2008/layout/VerticalCurvedList"/>
    <dgm:cxn modelId="{DDD703AA-E81E-46D4-A5C6-3B0E356AF5C1}" type="presOf" srcId="{1165662D-0B87-40A3-B424-A1126F4E42BD}" destId="{4F87720E-0BF8-471F-BBB4-A45D0ED56B34}" srcOrd="0" destOrd="0" presId="urn:microsoft.com/office/officeart/2008/layout/VerticalCurvedList"/>
    <dgm:cxn modelId="{14DE1AD0-9AB0-43CE-89F7-B810624CA103}" srcId="{516867EF-90FC-48F1-B477-CF705164FE3A}" destId="{E084CC81-BDC1-47F5-8FD5-546A9123A3F1}" srcOrd="0" destOrd="0" parTransId="{7EE65F8C-6312-402E-8A93-67F50ADB2E8E}" sibTransId="{1165662D-0B87-40A3-B424-A1126F4E42BD}"/>
    <dgm:cxn modelId="{FA83DFEB-38FE-4B5C-8850-C0DD5708D054}" type="presOf" srcId="{320E6443-F4CB-4DAA-9BCC-3F96BAB24EAD}" destId="{5EA69730-18EF-4F7D-B099-2A19333F90F2}" srcOrd="0" destOrd="0" presId="urn:microsoft.com/office/officeart/2008/layout/VerticalCurvedList"/>
    <dgm:cxn modelId="{A4C3B0FE-A357-4A73-A662-508D66AB03C3}" srcId="{516867EF-90FC-48F1-B477-CF705164FE3A}" destId="{6EA2B34E-502B-467E-ABB7-D3C4DCD729D4}" srcOrd="3" destOrd="0" parTransId="{A78166DC-5F22-460E-973B-F42C97A3ADD5}" sibTransId="{73331B43-27E2-47EC-9C38-600DB4DF8CE2}"/>
    <dgm:cxn modelId="{6C7AA24D-A931-4362-8578-E22FBBCE14DB}" type="presParOf" srcId="{65A2CDF3-7759-46D6-8062-B187F99083AC}" destId="{F16ABA40-63BB-4E6E-9B7B-51B1A6BA9FDD}" srcOrd="0" destOrd="0" presId="urn:microsoft.com/office/officeart/2008/layout/VerticalCurvedList"/>
    <dgm:cxn modelId="{16C79406-FA65-4747-8AA5-4D8532C5D675}" type="presParOf" srcId="{F16ABA40-63BB-4E6E-9B7B-51B1A6BA9FDD}" destId="{2C1F64D7-8A9F-45D7-9A0B-01A0FD1E3492}" srcOrd="0" destOrd="0" presId="urn:microsoft.com/office/officeart/2008/layout/VerticalCurvedList"/>
    <dgm:cxn modelId="{E459CD5C-BBF6-4B6C-BC7C-EF21ACEA820B}" type="presParOf" srcId="{2C1F64D7-8A9F-45D7-9A0B-01A0FD1E3492}" destId="{E9BD4F96-3A0D-42E4-9309-DAF7FE4DC639}" srcOrd="0" destOrd="0" presId="urn:microsoft.com/office/officeart/2008/layout/VerticalCurvedList"/>
    <dgm:cxn modelId="{8D803238-AAC6-4E25-9A45-4ED54519C8F2}" type="presParOf" srcId="{2C1F64D7-8A9F-45D7-9A0B-01A0FD1E3492}" destId="{4F87720E-0BF8-471F-BBB4-A45D0ED56B34}" srcOrd="1" destOrd="0" presId="urn:microsoft.com/office/officeart/2008/layout/VerticalCurvedList"/>
    <dgm:cxn modelId="{D14F1AEF-69DF-445B-82B7-34C09BB0913E}" type="presParOf" srcId="{2C1F64D7-8A9F-45D7-9A0B-01A0FD1E3492}" destId="{F352BD3F-8F09-447B-ACDF-79928DBB4D71}" srcOrd="2" destOrd="0" presId="urn:microsoft.com/office/officeart/2008/layout/VerticalCurvedList"/>
    <dgm:cxn modelId="{4C85B789-AC6A-45E0-B40E-93E6F8E38907}" type="presParOf" srcId="{2C1F64D7-8A9F-45D7-9A0B-01A0FD1E3492}" destId="{E6284644-CC29-4FA4-AC36-9F4E7352ABDD}" srcOrd="3" destOrd="0" presId="urn:microsoft.com/office/officeart/2008/layout/VerticalCurvedList"/>
    <dgm:cxn modelId="{B8B69B6E-8B8A-43CE-BB17-23897A060508}" type="presParOf" srcId="{F16ABA40-63BB-4E6E-9B7B-51B1A6BA9FDD}" destId="{9920CF76-3582-4FD2-B44B-7864D6632CCF}" srcOrd="1" destOrd="0" presId="urn:microsoft.com/office/officeart/2008/layout/VerticalCurvedList"/>
    <dgm:cxn modelId="{B8809CB4-0D53-46D2-980E-2069764A17AC}" type="presParOf" srcId="{F16ABA40-63BB-4E6E-9B7B-51B1A6BA9FDD}" destId="{5EAA66B3-9105-49E5-8CA6-4B677B793BC8}" srcOrd="2" destOrd="0" presId="urn:microsoft.com/office/officeart/2008/layout/VerticalCurvedList"/>
    <dgm:cxn modelId="{18812C28-3FEC-457B-951F-86D5CBA3F677}" type="presParOf" srcId="{5EAA66B3-9105-49E5-8CA6-4B677B793BC8}" destId="{8187761F-67ED-4186-BB38-5576EFEA7B29}" srcOrd="0" destOrd="0" presId="urn:microsoft.com/office/officeart/2008/layout/VerticalCurvedList"/>
    <dgm:cxn modelId="{270F0CAB-AF08-433A-B1AE-AE76B87F55FF}" type="presParOf" srcId="{F16ABA40-63BB-4E6E-9B7B-51B1A6BA9FDD}" destId="{5EA69730-18EF-4F7D-B099-2A19333F90F2}" srcOrd="3" destOrd="0" presId="urn:microsoft.com/office/officeart/2008/layout/VerticalCurvedList"/>
    <dgm:cxn modelId="{D8282433-2269-4CEC-A72C-5F22952AEE69}" type="presParOf" srcId="{F16ABA40-63BB-4E6E-9B7B-51B1A6BA9FDD}" destId="{40B61348-FBF9-46D2-A4B2-8C584E0601C4}" srcOrd="4" destOrd="0" presId="urn:microsoft.com/office/officeart/2008/layout/VerticalCurvedList"/>
    <dgm:cxn modelId="{6778E793-1C82-4F93-9A1E-0643AB9EE806}" type="presParOf" srcId="{40B61348-FBF9-46D2-A4B2-8C584E0601C4}" destId="{7D71CA6F-D27C-4A82-AAF8-4F949B640010}" srcOrd="0" destOrd="0" presId="urn:microsoft.com/office/officeart/2008/layout/VerticalCurvedList"/>
    <dgm:cxn modelId="{57FFB63D-66A3-4404-9839-109F2C7F4511}" type="presParOf" srcId="{F16ABA40-63BB-4E6E-9B7B-51B1A6BA9FDD}" destId="{6FE85C3B-015F-4B92-8C4C-5600EC30C781}" srcOrd="5" destOrd="0" presId="urn:microsoft.com/office/officeart/2008/layout/VerticalCurvedList"/>
    <dgm:cxn modelId="{1D6F03FA-DBF7-407E-84A1-614DE7FE29C0}" type="presParOf" srcId="{F16ABA40-63BB-4E6E-9B7B-51B1A6BA9FDD}" destId="{694162E4-C96C-4076-A100-B02130B2BBB4}" srcOrd="6" destOrd="0" presId="urn:microsoft.com/office/officeart/2008/layout/VerticalCurvedList"/>
    <dgm:cxn modelId="{3E3534DB-9FC3-4CFA-B57B-CDC8A08FBC2B}" type="presParOf" srcId="{694162E4-C96C-4076-A100-B02130B2BBB4}" destId="{2A756F42-F1D6-49E5-8D2F-C545461E4682}" srcOrd="0" destOrd="0" presId="urn:microsoft.com/office/officeart/2008/layout/VerticalCurvedList"/>
    <dgm:cxn modelId="{4930E6AE-D7B1-448A-AC63-056FA4FBA64D}" type="presParOf" srcId="{F16ABA40-63BB-4E6E-9B7B-51B1A6BA9FDD}" destId="{11066CCA-1B4B-41DB-93F3-C978FE49B085}" srcOrd="7" destOrd="0" presId="urn:microsoft.com/office/officeart/2008/layout/VerticalCurvedList"/>
    <dgm:cxn modelId="{E8983910-287A-4ABB-BC06-B4E2BAEA01A2}" type="presParOf" srcId="{F16ABA40-63BB-4E6E-9B7B-51B1A6BA9FDD}" destId="{31086B5B-46C0-411B-91F5-A30C02D9BB4F}" srcOrd="8" destOrd="0" presId="urn:microsoft.com/office/officeart/2008/layout/VerticalCurvedList"/>
    <dgm:cxn modelId="{10974635-93E9-4380-B360-36E1FF8ED5DE}" type="presParOf" srcId="{31086B5B-46C0-411B-91F5-A30C02D9BB4F}" destId="{2174CD93-264B-42E7-AA07-617D585F0A9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6867EF-90FC-48F1-B477-CF705164FE3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7EDF40E4-2F67-4ADE-A2F6-30C9E7F0DBC5}">
      <dgm:prSet phldrT="[Texte]"/>
      <dgm:spPr/>
      <dgm:t>
        <a:bodyPr/>
        <a:lstStyle/>
        <a:p>
          <a:r>
            <a:rPr lang="fr-FR" dirty="0"/>
            <a:t>Faire de la veille technologique</a:t>
          </a:r>
        </a:p>
      </dgm:t>
    </dgm:pt>
    <dgm:pt modelId="{17CCE0C1-3043-4CFF-AB4E-36BC2B827E92}" type="parTrans" cxnId="{784160A4-D152-4C3B-9C06-5890756D7A53}">
      <dgm:prSet/>
      <dgm:spPr/>
      <dgm:t>
        <a:bodyPr/>
        <a:lstStyle/>
        <a:p>
          <a:endParaRPr lang="fr-FR"/>
        </a:p>
      </dgm:t>
    </dgm:pt>
    <dgm:pt modelId="{F7A731FF-FFED-43A4-8581-57E64D90357B}" type="sibTrans" cxnId="{784160A4-D152-4C3B-9C06-5890756D7A53}">
      <dgm:prSet/>
      <dgm:spPr/>
      <dgm:t>
        <a:bodyPr/>
        <a:lstStyle/>
        <a:p>
          <a:endParaRPr lang="fr-FR"/>
        </a:p>
      </dgm:t>
    </dgm:pt>
    <dgm:pt modelId="{E2B13F5E-3B66-4DF0-AFDF-224D8FF195E8}">
      <dgm:prSet/>
      <dgm:spPr/>
      <dgm:t>
        <a:bodyPr/>
        <a:lstStyle/>
        <a:p>
          <a:r>
            <a:rPr lang="fr-FR" dirty="0"/>
            <a:t>Une forte capacité d'adaptation</a:t>
          </a:r>
        </a:p>
      </dgm:t>
    </dgm:pt>
    <dgm:pt modelId="{5C8D09ED-3024-4742-895D-E970B8AD78B1}" type="parTrans" cxnId="{4707D8A4-0D7C-48B8-97B0-9DC4CF18D514}">
      <dgm:prSet/>
      <dgm:spPr/>
      <dgm:t>
        <a:bodyPr/>
        <a:lstStyle/>
        <a:p>
          <a:endParaRPr lang="fr-FR"/>
        </a:p>
      </dgm:t>
    </dgm:pt>
    <dgm:pt modelId="{651A7974-E4F8-4878-A9D7-7BE132AC2BBB}" type="sibTrans" cxnId="{4707D8A4-0D7C-48B8-97B0-9DC4CF18D514}">
      <dgm:prSet/>
      <dgm:spPr/>
      <dgm:t>
        <a:bodyPr/>
        <a:lstStyle/>
        <a:p>
          <a:endParaRPr lang="fr-FR"/>
        </a:p>
      </dgm:t>
    </dgm:pt>
    <dgm:pt modelId="{BBBA161D-4401-4774-8972-1A08F55F36D8}">
      <dgm:prSet/>
      <dgm:spPr/>
      <dgm:t>
        <a:bodyPr/>
        <a:lstStyle/>
        <a:p>
          <a:r>
            <a:rPr lang="fr-FR" dirty="0"/>
            <a:t>Aimer ça</a:t>
          </a:r>
        </a:p>
      </dgm:t>
    </dgm:pt>
    <dgm:pt modelId="{DC607FE4-5628-4DDA-9D93-03FEC4AE4C75}" type="parTrans" cxnId="{D3BA491B-52A2-4F37-90B7-1CEF002ECCDD}">
      <dgm:prSet/>
      <dgm:spPr/>
      <dgm:t>
        <a:bodyPr/>
        <a:lstStyle/>
        <a:p>
          <a:endParaRPr lang="fr-FR"/>
        </a:p>
      </dgm:t>
    </dgm:pt>
    <dgm:pt modelId="{05C5ABEB-F417-4BC0-8346-91FE27CDC524}" type="sibTrans" cxnId="{D3BA491B-52A2-4F37-90B7-1CEF002ECCDD}">
      <dgm:prSet/>
      <dgm:spPr/>
      <dgm:t>
        <a:bodyPr/>
        <a:lstStyle/>
        <a:p>
          <a:endParaRPr lang="fr-FR"/>
        </a:p>
      </dgm:t>
    </dgm:pt>
    <dgm:pt modelId="{1F48A507-AC44-4770-BE85-01CFD741AC2C}">
      <dgm:prSet/>
      <dgm:spPr/>
      <dgm:t>
        <a:bodyPr/>
        <a:lstStyle/>
        <a:p>
          <a:r>
            <a:rPr lang="fr-FR" dirty="0"/>
            <a:t>Pratiquer</a:t>
          </a:r>
        </a:p>
      </dgm:t>
    </dgm:pt>
    <dgm:pt modelId="{FB03A1B8-2940-4E32-A184-F087D49E00EB}" type="parTrans" cxnId="{77FF0C95-7811-4E86-A002-5B995F8975E9}">
      <dgm:prSet/>
      <dgm:spPr/>
      <dgm:t>
        <a:bodyPr/>
        <a:lstStyle/>
        <a:p>
          <a:endParaRPr lang="fr-FR"/>
        </a:p>
      </dgm:t>
    </dgm:pt>
    <dgm:pt modelId="{3BB65020-B5B5-4C92-B5D7-A5A751A9DFDC}" type="sibTrans" cxnId="{77FF0C95-7811-4E86-A002-5B995F8975E9}">
      <dgm:prSet/>
      <dgm:spPr/>
      <dgm:t>
        <a:bodyPr/>
        <a:lstStyle/>
        <a:p>
          <a:endParaRPr lang="fr-FR"/>
        </a:p>
      </dgm:t>
    </dgm:pt>
    <dgm:pt modelId="{65A2CDF3-7759-46D6-8062-B187F99083AC}" type="pres">
      <dgm:prSet presAssocID="{516867EF-90FC-48F1-B477-CF705164FE3A}" presName="Name0" presStyleCnt="0">
        <dgm:presLayoutVars>
          <dgm:chMax val="7"/>
          <dgm:chPref val="7"/>
          <dgm:dir/>
        </dgm:presLayoutVars>
      </dgm:prSet>
      <dgm:spPr/>
    </dgm:pt>
    <dgm:pt modelId="{F16ABA40-63BB-4E6E-9B7B-51B1A6BA9FDD}" type="pres">
      <dgm:prSet presAssocID="{516867EF-90FC-48F1-B477-CF705164FE3A}" presName="Name1" presStyleCnt="0"/>
      <dgm:spPr/>
    </dgm:pt>
    <dgm:pt modelId="{2C1F64D7-8A9F-45D7-9A0B-01A0FD1E3492}" type="pres">
      <dgm:prSet presAssocID="{516867EF-90FC-48F1-B477-CF705164FE3A}" presName="cycle" presStyleCnt="0"/>
      <dgm:spPr/>
    </dgm:pt>
    <dgm:pt modelId="{E9BD4F96-3A0D-42E4-9309-DAF7FE4DC639}" type="pres">
      <dgm:prSet presAssocID="{516867EF-90FC-48F1-B477-CF705164FE3A}" presName="srcNode" presStyleLbl="node1" presStyleIdx="0" presStyleCnt="4"/>
      <dgm:spPr/>
    </dgm:pt>
    <dgm:pt modelId="{4F87720E-0BF8-471F-BBB4-A45D0ED56B34}" type="pres">
      <dgm:prSet presAssocID="{516867EF-90FC-48F1-B477-CF705164FE3A}" presName="conn" presStyleLbl="parChTrans1D2" presStyleIdx="0" presStyleCnt="1"/>
      <dgm:spPr/>
    </dgm:pt>
    <dgm:pt modelId="{F352BD3F-8F09-447B-ACDF-79928DBB4D71}" type="pres">
      <dgm:prSet presAssocID="{516867EF-90FC-48F1-B477-CF705164FE3A}" presName="extraNode" presStyleLbl="node1" presStyleIdx="0" presStyleCnt="4"/>
      <dgm:spPr/>
    </dgm:pt>
    <dgm:pt modelId="{E6284644-CC29-4FA4-AC36-9F4E7352ABDD}" type="pres">
      <dgm:prSet presAssocID="{516867EF-90FC-48F1-B477-CF705164FE3A}" presName="dstNode" presStyleLbl="node1" presStyleIdx="0" presStyleCnt="4"/>
      <dgm:spPr/>
    </dgm:pt>
    <dgm:pt modelId="{4EB29D42-B65B-4E38-B6FD-7188A189D5D2}" type="pres">
      <dgm:prSet presAssocID="{7EDF40E4-2F67-4ADE-A2F6-30C9E7F0DBC5}" presName="text_1" presStyleLbl="node1" presStyleIdx="0" presStyleCnt="4">
        <dgm:presLayoutVars>
          <dgm:bulletEnabled val="1"/>
        </dgm:presLayoutVars>
      </dgm:prSet>
      <dgm:spPr/>
    </dgm:pt>
    <dgm:pt modelId="{E275E705-61D0-4169-BD32-EC2413D475FC}" type="pres">
      <dgm:prSet presAssocID="{7EDF40E4-2F67-4ADE-A2F6-30C9E7F0DBC5}" presName="accent_1" presStyleCnt="0"/>
      <dgm:spPr/>
    </dgm:pt>
    <dgm:pt modelId="{FD307B11-E3AB-4C64-915B-C64A032D954F}" type="pres">
      <dgm:prSet presAssocID="{7EDF40E4-2F67-4ADE-A2F6-30C9E7F0DBC5}" presName="accentRepeatNode" presStyleLbl="solidFgAcc1" presStyleIdx="0" presStyleCnt="4"/>
      <dgm:spPr/>
    </dgm:pt>
    <dgm:pt modelId="{3232300D-EAB1-4345-B486-C89E0F90E3F0}" type="pres">
      <dgm:prSet presAssocID="{1F48A507-AC44-4770-BE85-01CFD741AC2C}" presName="text_2" presStyleLbl="node1" presStyleIdx="1" presStyleCnt="4">
        <dgm:presLayoutVars>
          <dgm:bulletEnabled val="1"/>
        </dgm:presLayoutVars>
      </dgm:prSet>
      <dgm:spPr/>
    </dgm:pt>
    <dgm:pt modelId="{CBFFB007-8AFD-48B6-B151-6E015546CD78}" type="pres">
      <dgm:prSet presAssocID="{1F48A507-AC44-4770-BE85-01CFD741AC2C}" presName="accent_2" presStyleCnt="0"/>
      <dgm:spPr/>
    </dgm:pt>
    <dgm:pt modelId="{71F14879-4E4E-41EC-A885-C0F829221774}" type="pres">
      <dgm:prSet presAssocID="{1F48A507-AC44-4770-BE85-01CFD741AC2C}" presName="accentRepeatNode" presStyleLbl="solidFgAcc1" presStyleIdx="1" presStyleCnt="4"/>
      <dgm:spPr/>
    </dgm:pt>
    <dgm:pt modelId="{9DD1C57A-AD5A-4354-84A7-445211664729}" type="pres">
      <dgm:prSet presAssocID="{E2B13F5E-3B66-4DF0-AFDF-224D8FF195E8}" presName="text_3" presStyleLbl="node1" presStyleIdx="2" presStyleCnt="4">
        <dgm:presLayoutVars>
          <dgm:bulletEnabled val="1"/>
        </dgm:presLayoutVars>
      </dgm:prSet>
      <dgm:spPr/>
    </dgm:pt>
    <dgm:pt modelId="{B78A9795-F8EC-48C8-B0B2-8F8477C5E8D0}" type="pres">
      <dgm:prSet presAssocID="{E2B13F5E-3B66-4DF0-AFDF-224D8FF195E8}" presName="accent_3" presStyleCnt="0"/>
      <dgm:spPr/>
    </dgm:pt>
    <dgm:pt modelId="{30BCA621-7271-41D4-9024-D14A1DE6FC0F}" type="pres">
      <dgm:prSet presAssocID="{E2B13F5E-3B66-4DF0-AFDF-224D8FF195E8}" presName="accentRepeatNode" presStyleLbl="solidFgAcc1" presStyleIdx="2" presStyleCnt="4"/>
      <dgm:spPr/>
    </dgm:pt>
    <dgm:pt modelId="{66834299-3183-42D8-ACF3-2845B4BD9EC6}" type="pres">
      <dgm:prSet presAssocID="{BBBA161D-4401-4774-8972-1A08F55F36D8}" presName="text_4" presStyleLbl="node1" presStyleIdx="3" presStyleCnt="4">
        <dgm:presLayoutVars>
          <dgm:bulletEnabled val="1"/>
        </dgm:presLayoutVars>
      </dgm:prSet>
      <dgm:spPr/>
    </dgm:pt>
    <dgm:pt modelId="{CF2174F6-E287-47DB-85C9-81641741337C}" type="pres">
      <dgm:prSet presAssocID="{BBBA161D-4401-4774-8972-1A08F55F36D8}" presName="accent_4" presStyleCnt="0"/>
      <dgm:spPr/>
    </dgm:pt>
    <dgm:pt modelId="{DE031ABE-3359-455E-877D-350820DF0BC7}" type="pres">
      <dgm:prSet presAssocID="{BBBA161D-4401-4774-8972-1A08F55F36D8}" presName="accentRepeatNode" presStyleLbl="solidFgAcc1" presStyleIdx="3" presStyleCnt="4"/>
      <dgm:spPr/>
    </dgm:pt>
  </dgm:ptLst>
  <dgm:cxnLst>
    <dgm:cxn modelId="{D3BA491B-52A2-4F37-90B7-1CEF002ECCDD}" srcId="{516867EF-90FC-48F1-B477-CF705164FE3A}" destId="{BBBA161D-4401-4774-8972-1A08F55F36D8}" srcOrd="3" destOrd="0" parTransId="{DC607FE4-5628-4DDA-9D93-03FEC4AE4C75}" sibTransId="{05C5ABEB-F417-4BC0-8346-91FE27CDC524}"/>
    <dgm:cxn modelId="{FEADB525-EA24-4743-BBD0-DD69BC405747}" type="presOf" srcId="{BBBA161D-4401-4774-8972-1A08F55F36D8}" destId="{66834299-3183-42D8-ACF3-2845B4BD9EC6}" srcOrd="0" destOrd="0" presId="urn:microsoft.com/office/officeart/2008/layout/VerticalCurvedList"/>
    <dgm:cxn modelId="{9E124336-3D49-45DB-8CB3-ED286DD9B4A8}" type="presOf" srcId="{7EDF40E4-2F67-4ADE-A2F6-30C9E7F0DBC5}" destId="{4EB29D42-B65B-4E38-B6FD-7188A189D5D2}" srcOrd="0" destOrd="0" presId="urn:microsoft.com/office/officeart/2008/layout/VerticalCurvedList"/>
    <dgm:cxn modelId="{0DA38F5E-59B9-4831-948C-CD2E64DB15FF}" type="presOf" srcId="{516867EF-90FC-48F1-B477-CF705164FE3A}" destId="{65A2CDF3-7759-46D6-8062-B187F99083AC}" srcOrd="0" destOrd="0" presId="urn:microsoft.com/office/officeart/2008/layout/VerticalCurvedList"/>
    <dgm:cxn modelId="{DF01BB5F-4D02-408B-88BC-033DEEF095B6}" type="presOf" srcId="{E2B13F5E-3B66-4DF0-AFDF-224D8FF195E8}" destId="{9DD1C57A-AD5A-4354-84A7-445211664729}" srcOrd="0" destOrd="0" presId="urn:microsoft.com/office/officeart/2008/layout/VerticalCurvedList"/>
    <dgm:cxn modelId="{77FF0C95-7811-4E86-A002-5B995F8975E9}" srcId="{516867EF-90FC-48F1-B477-CF705164FE3A}" destId="{1F48A507-AC44-4770-BE85-01CFD741AC2C}" srcOrd="1" destOrd="0" parTransId="{FB03A1B8-2940-4E32-A184-F087D49E00EB}" sibTransId="{3BB65020-B5B5-4C92-B5D7-A5A751A9DFDC}"/>
    <dgm:cxn modelId="{784160A4-D152-4C3B-9C06-5890756D7A53}" srcId="{516867EF-90FC-48F1-B477-CF705164FE3A}" destId="{7EDF40E4-2F67-4ADE-A2F6-30C9E7F0DBC5}" srcOrd="0" destOrd="0" parTransId="{17CCE0C1-3043-4CFF-AB4E-36BC2B827E92}" sibTransId="{F7A731FF-FFED-43A4-8581-57E64D90357B}"/>
    <dgm:cxn modelId="{4707D8A4-0D7C-48B8-97B0-9DC4CF18D514}" srcId="{516867EF-90FC-48F1-B477-CF705164FE3A}" destId="{E2B13F5E-3B66-4DF0-AFDF-224D8FF195E8}" srcOrd="2" destOrd="0" parTransId="{5C8D09ED-3024-4742-895D-E970B8AD78B1}" sibTransId="{651A7974-E4F8-4878-A9D7-7BE132AC2BBB}"/>
    <dgm:cxn modelId="{BD92C3BD-1CD4-4F51-9857-8B5D99F91DB1}" type="presOf" srcId="{1F48A507-AC44-4770-BE85-01CFD741AC2C}" destId="{3232300D-EAB1-4345-B486-C89E0F90E3F0}" srcOrd="0" destOrd="0" presId="urn:microsoft.com/office/officeart/2008/layout/VerticalCurvedList"/>
    <dgm:cxn modelId="{FD0291DD-27EB-4E6B-8B75-2FBEDF75363B}" type="presOf" srcId="{F7A731FF-FFED-43A4-8581-57E64D90357B}" destId="{4F87720E-0BF8-471F-BBB4-A45D0ED56B34}" srcOrd="0" destOrd="0" presId="urn:microsoft.com/office/officeart/2008/layout/VerticalCurvedList"/>
    <dgm:cxn modelId="{6C7AA24D-A931-4362-8578-E22FBBCE14DB}" type="presParOf" srcId="{65A2CDF3-7759-46D6-8062-B187F99083AC}" destId="{F16ABA40-63BB-4E6E-9B7B-51B1A6BA9FDD}" srcOrd="0" destOrd="0" presId="urn:microsoft.com/office/officeart/2008/layout/VerticalCurvedList"/>
    <dgm:cxn modelId="{16C79406-FA65-4747-8AA5-4D8532C5D675}" type="presParOf" srcId="{F16ABA40-63BB-4E6E-9B7B-51B1A6BA9FDD}" destId="{2C1F64D7-8A9F-45D7-9A0B-01A0FD1E3492}" srcOrd="0" destOrd="0" presId="urn:microsoft.com/office/officeart/2008/layout/VerticalCurvedList"/>
    <dgm:cxn modelId="{E459CD5C-BBF6-4B6C-BC7C-EF21ACEA820B}" type="presParOf" srcId="{2C1F64D7-8A9F-45D7-9A0B-01A0FD1E3492}" destId="{E9BD4F96-3A0D-42E4-9309-DAF7FE4DC639}" srcOrd="0" destOrd="0" presId="urn:microsoft.com/office/officeart/2008/layout/VerticalCurvedList"/>
    <dgm:cxn modelId="{8D803238-AAC6-4E25-9A45-4ED54519C8F2}" type="presParOf" srcId="{2C1F64D7-8A9F-45D7-9A0B-01A0FD1E3492}" destId="{4F87720E-0BF8-471F-BBB4-A45D0ED56B34}" srcOrd="1" destOrd="0" presId="urn:microsoft.com/office/officeart/2008/layout/VerticalCurvedList"/>
    <dgm:cxn modelId="{D14F1AEF-69DF-445B-82B7-34C09BB0913E}" type="presParOf" srcId="{2C1F64D7-8A9F-45D7-9A0B-01A0FD1E3492}" destId="{F352BD3F-8F09-447B-ACDF-79928DBB4D71}" srcOrd="2" destOrd="0" presId="urn:microsoft.com/office/officeart/2008/layout/VerticalCurvedList"/>
    <dgm:cxn modelId="{4C85B789-AC6A-45E0-B40E-93E6F8E38907}" type="presParOf" srcId="{2C1F64D7-8A9F-45D7-9A0B-01A0FD1E3492}" destId="{E6284644-CC29-4FA4-AC36-9F4E7352ABDD}" srcOrd="3" destOrd="0" presId="urn:microsoft.com/office/officeart/2008/layout/VerticalCurvedList"/>
    <dgm:cxn modelId="{3324D857-B966-4098-8A41-605AF9B232DB}" type="presParOf" srcId="{F16ABA40-63BB-4E6E-9B7B-51B1A6BA9FDD}" destId="{4EB29D42-B65B-4E38-B6FD-7188A189D5D2}" srcOrd="1" destOrd="0" presId="urn:microsoft.com/office/officeart/2008/layout/VerticalCurvedList"/>
    <dgm:cxn modelId="{0B2AC77D-4534-458E-B95A-3885AECCCBC0}" type="presParOf" srcId="{F16ABA40-63BB-4E6E-9B7B-51B1A6BA9FDD}" destId="{E275E705-61D0-4169-BD32-EC2413D475FC}" srcOrd="2" destOrd="0" presId="urn:microsoft.com/office/officeart/2008/layout/VerticalCurvedList"/>
    <dgm:cxn modelId="{15238CC8-51A8-4C12-9815-89E6BB8906F7}" type="presParOf" srcId="{E275E705-61D0-4169-BD32-EC2413D475FC}" destId="{FD307B11-E3AB-4C64-915B-C64A032D954F}" srcOrd="0" destOrd="0" presId="urn:microsoft.com/office/officeart/2008/layout/VerticalCurvedList"/>
    <dgm:cxn modelId="{7DCCCB9A-0613-4443-9D3A-2ABBC16B7501}" type="presParOf" srcId="{F16ABA40-63BB-4E6E-9B7B-51B1A6BA9FDD}" destId="{3232300D-EAB1-4345-B486-C89E0F90E3F0}" srcOrd="3" destOrd="0" presId="urn:microsoft.com/office/officeart/2008/layout/VerticalCurvedList"/>
    <dgm:cxn modelId="{05D91037-6CB9-4D23-8F5A-EE31A39EF030}" type="presParOf" srcId="{F16ABA40-63BB-4E6E-9B7B-51B1A6BA9FDD}" destId="{CBFFB007-8AFD-48B6-B151-6E015546CD78}" srcOrd="4" destOrd="0" presId="urn:microsoft.com/office/officeart/2008/layout/VerticalCurvedList"/>
    <dgm:cxn modelId="{A448E825-8F4E-4893-BF8F-F70BD42ABEED}" type="presParOf" srcId="{CBFFB007-8AFD-48B6-B151-6E015546CD78}" destId="{71F14879-4E4E-41EC-A885-C0F829221774}" srcOrd="0" destOrd="0" presId="urn:microsoft.com/office/officeart/2008/layout/VerticalCurvedList"/>
    <dgm:cxn modelId="{286DE65C-E215-4208-8F1B-0E677D312570}" type="presParOf" srcId="{F16ABA40-63BB-4E6E-9B7B-51B1A6BA9FDD}" destId="{9DD1C57A-AD5A-4354-84A7-445211664729}" srcOrd="5" destOrd="0" presId="urn:microsoft.com/office/officeart/2008/layout/VerticalCurvedList"/>
    <dgm:cxn modelId="{BA54B23E-5C50-429D-A8E1-8576F56AD7AB}" type="presParOf" srcId="{F16ABA40-63BB-4E6E-9B7B-51B1A6BA9FDD}" destId="{B78A9795-F8EC-48C8-B0B2-8F8477C5E8D0}" srcOrd="6" destOrd="0" presId="urn:microsoft.com/office/officeart/2008/layout/VerticalCurvedList"/>
    <dgm:cxn modelId="{FCCA3F5E-39A8-4E65-A2F4-F2335C423302}" type="presParOf" srcId="{B78A9795-F8EC-48C8-B0B2-8F8477C5E8D0}" destId="{30BCA621-7271-41D4-9024-D14A1DE6FC0F}" srcOrd="0" destOrd="0" presId="urn:microsoft.com/office/officeart/2008/layout/VerticalCurvedList"/>
    <dgm:cxn modelId="{7860F14C-2BC3-4A97-B1E4-126FAD16C7AE}" type="presParOf" srcId="{F16ABA40-63BB-4E6E-9B7B-51B1A6BA9FDD}" destId="{66834299-3183-42D8-ACF3-2845B4BD9EC6}" srcOrd="7" destOrd="0" presId="urn:microsoft.com/office/officeart/2008/layout/VerticalCurvedList"/>
    <dgm:cxn modelId="{FD2754B9-A1D1-448D-B369-E6F3CCA47C45}" type="presParOf" srcId="{F16ABA40-63BB-4E6E-9B7B-51B1A6BA9FDD}" destId="{CF2174F6-E287-47DB-85C9-81641741337C}" srcOrd="8" destOrd="0" presId="urn:microsoft.com/office/officeart/2008/layout/VerticalCurvedList"/>
    <dgm:cxn modelId="{F98AD108-EB2C-42BE-A44D-CF3287360234}" type="presParOf" srcId="{CF2174F6-E287-47DB-85C9-81641741337C}" destId="{DE031ABE-3359-455E-877D-350820DF0BC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7720E-0BF8-471F-BBB4-A45D0ED56B34}">
      <dsp:nvSpPr>
        <dsp:cNvPr id="0" name=""/>
        <dsp:cNvSpPr/>
      </dsp:nvSpPr>
      <dsp:spPr>
        <a:xfrm>
          <a:off x="-6731295" y="-1029282"/>
          <a:ext cx="8011369" cy="8011369"/>
        </a:xfrm>
        <a:prstGeom prst="blockArc">
          <a:avLst>
            <a:gd name="adj1" fmla="val 18900000"/>
            <a:gd name="adj2" fmla="val 2700000"/>
            <a:gd name="adj3" fmla="val 270"/>
          </a:avLst>
        </a:prstGeom>
        <a:noFill/>
        <a:ln w="1714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20CF76-3582-4FD2-B44B-7864D6632CCF}">
      <dsp:nvSpPr>
        <dsp:cNvPr id="0" name=""/>
        <dsp:cNvSpPr/>
      </dsp:nvSpPr>
      <dsp:spPr>
        <a:xfrm>
          <a:off x="669797" y="457651"/>
          <a:ext cx="8967862" cy="9157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90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Avoir une bonne compréhension sur le WEB et son design (avoir de l’imagination).</a:t>
          </a:r>
        </a:p>
      </dsp:txBody>
      <dsp:txXfrm>
        <a:off x="669797" y="457651"/>
        <a:ext cx="8967862" cy="915779"/>
      </dsp:txXfrm>
    </dsp:sp>
    <dsp:sp modelId="{8187761F-67ED-4186-BB38-5576EFEA7B29}">
      <dsp:nvSpPr>
        <dsp:cNvPr id="0" name=""/>
        <dsp:cNvSpPr/>
      </dsp:nvSpPr>
      <dsp:spPr>
        <a:xfrm>
          <a:off x="97435" y="343179"/>
          <a:ext cx="1144724" cy="11447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69730-18EF-4F7D-B099-2A19333F90F2}">
      <dsp:nvSpPr>
        <dsp:cNvPr id="0" name=""/>
        <dsp:cNvSpPr/>
      </dsp:nvSpPr>
      <dsp:spPr>
        <a:xfrm>
          <a:off x="1194834" y="1831559"/>
          <a:ext cx="8442824" cy="915779"/>
        </a:xfrm>
        <a:prstGeom prst="rect">
          <a:avLst/>
        </a:prstGeom>
        <a:solidFill>
          <a:schemeClr val="accent4">
            <a:hueOff val="-6399319"/>
            <a:satOff val="4960"/>
            <a:lumOff val="131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90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Avoir les bases : HTML , CSS</a:t>
          </a:r>
        </a:p>
      </dsp:txBody>
      <dsp:txXfrm>
        <a:off x="1194834" y="1831559"/>
        <a:ext cx="8442824" cy="915779"/>
      </dsp:txXfrm>
    </dsp:sp>
    <dsp:sp modelId="{7D71CA6F-D27C-4A82-AAF8-4F949B640010}">
      <dsp:nvSpPr>
        <dsp:cNvPr id="0" name=""/>
        <dsp:cNvSpPr/>
      </dsp:nvSpPr>
      <dsp:spPr>
        <a:xfrm>
          <a:off x="622472" y="1717086"/>
          <a:ext cx="1144724" cy="11447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accent4">
              <a:hueOff val="-6399319"/>
              <a:satOff val="4960"/>
              <a:lumOff val="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85C3B-015F-4B92-8C4C-5600EC30C781}">
      <dsp:nvSpPr>
        <dsp:cNvPr id="0" name=""/>
        <dsp:cNvSpPr/>
      </dsp:nvSpPr>
      <dsp:spPr>
        <a:xfrm>
          <a:off x="1194834" y="3205466"/>
          <a:ext cx="8442824" cy="915779"/>
        </a:xfrm>
        <a:prstGeom prst="rect">
          <a:avLst/>
        </a:prstGeom>
        <a:solidFill>
          <a:schemeClr val="accent4">
            <a:hueOff val="-12798638"/>
            <a:satOff val="9919"/>
            <a:lumOff val="261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90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0" i="0" kern="1200" dirty="0"/>
            <a:t>Maîtriser un des derniers langages de programmations existants </a:t>
          </a:r>
          <a:r>
            <a:rPr lang="fr-FR" sz="2900" kern="1200" dirty="0"/>
            <a:t>(PHP, Python...).</a:t>
          </a:r>
        </a:p>
      </dsp:txBody>
      <dsp:txXfrm>
        <a:off x="1194834" y="3205466"/>
        <a:ext cx="8442824" cy="915779"/>
      </dsp:txXfrm>
    </dsp:sp>
    <dsp:sp modelId="{2A756F42-F1D6-49E5-8D2F-C545461E4682}">
      <dsp:nvSpPr>
        <dsp:cNvPr id="0" name=""/>
        <dsp:cNvSpPr/>
      </dsp:nvSpPr>
      <dsp:spPr>
        <a:xfrm>
          <a:off x="622472" y="3090993"/>
          <a:ext cx="1144724" cy="11447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accent4">
              <a:hueOff val="-12798638"/>
              <a:satOff val="9919"/>
              <a:lumOff val="2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66CCA-1B4B-41DB-93F3-C978FE49B085}">
      <dsp:nvSpPr>
        <dsp:cNvPr id="0" name=""/>
        <dsp:cNvSpPr/>
      </dsp:nvSpPr>
      <dsp:spPr>
        <a:xfrm>
          <a:off x="669797" y="4579373"/>
          <a:ext cx="8967862" cy="915779"/>
        </a:xfrm>
        <a:prstGeom prst="rect">
          <a:avLst/>
        </a:prstGeom>
        <a:solidFill>
          <a:schemeClr val="accent4">
            <a:hueOff val="-19197957"/>
            <a:satOff val="14879"/>
            <a:lumOff val="392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90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Apprendre JavaScript pour progresser dans les langages </a:t>
          </a:r>
          <a:r>
            <a:rPr lang="fr-FR" sz="2900" kern="1200" dirty="0" err="1"/>
            <a:t>front-end</a:t>
          </a:r>
          <a:r>
            <a:rPr lang="fr-FR" sz="2900" kern="1200" dirty="0"/>
            <a:t> et créer des pages plus complexes.</a:t>
          </a:r>
        </a:p>
      </dsp:txBody>
      <dsp:txXfrm>
        <a:off x="669797" y="4579373"/>
        <a:ext cx="8967862" cy="915779"/>
      </dsp:txXfrm>
    </dsp:sp>
    <dsp:sp modelId="{2174CD93-264B-42E7-AA07-617D585F0A9E}">
      <dsp:nvSpPr>
        <dsp:cNvPr id="0" name=""/>
        <dsp:cNvSpPr/>
      </dsp:nvSpPr>
      <dsp:spPr>
        <a:xfrm>
          <a:off x="97435" y="4464901"/>
          <a:ext cx="1144724" cy="1144724"/>
        </a:xfrm>
        <a:prstGeom prst="ellipse">
          <a:avLst/>
        </a:prstGeom>
        <a:solidFill>
          <a:srgbClr val="FFFF00"/>
        </a:solidFill>
        <a:ln w="17145" cap="flat" cmpd="sng" algn="ctr">
          <a:solidFill>
            <a:schemeClr val="accent4">
              <a:hueOff val="-19197957"/>
              <a:satOff val="14879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7720E-0BF8-471F-BBB4-A45D0ED56B34}">
      <dsp:nvSpPr>
        <dsp:cNvPr id="0" name=""/>
        <dsp:cNvSpPr/>
      </dsp:nvSpPr>
      <dsp:spPr>
        <a:xfrm>
          <a:off x="-6731295" y="-1029282"/>
          <a:ext cx="8011369" cy="8011369"/>
        </a:xfrm>
        <a:prstGeom prst="blockArc">
          <a:avLst>
            <a:gd name="adj1" fmla="val 18900000"/>
            <a:gd name="adj2" fmla="val 2700000"/>
            <a:gd name="adj3" fmla="val 270"/>
          </a:avLst>
        </a:prstGeom>
        <a:noFill/>
        <a:ln w="1714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29D42-B65B-4E38-B6FD-7188A189D5D2}">
      <dsp:nvSpPr>
        <dsp:cNvPr id="0" name=""/>
        <dsp:cNvSpPr/>
      </dsp:nvSpPr>
      <dsp:spPr>
        <a:xfrm>
          <a:off x="669797" y="457651"/>
          <a:ext cx="8967862" cy="9157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900" tIns="116840" rIns="116840" bIns="11684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 dirty="0"/>
            <a:t>Faire de la veille technologique</a:t>
          </a:r>
        </a:p>
      </dsp:txBody>
      <dsp:txXfrm>
        <a:off x="669797" y="457651"/>
        <a:ext cx="8967862" cy="915779"/>
      </dsp:txXfrm>
    </dsp:sp>
    <dsp:sp modelId="{FD307B11-E3AB-4C64-915B-C64A032D954F}">
      <dsp:nvSpPr>
        <dsp:cNvPr id="0" name=""/>
        <dsp:cNvSpPr/>
      </dsp:nvSpPr>
      <dsp:spPr>
        <a:xfrm>
          <a:off x="97435" y="343179"/>
          <a:ext cx="1144724" cy="11447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2300D-EAB1-4345-B486-C89E0F90E3F0}">
      <dsp:nvSpPr>
        <dsp:cNvPr id="0" name=""/>
        <dsp:cNvSpPr/>
      </dsp:nvSpPr>
      <dsp:spPr>
        <a:xfrm>
          <a:off x="1194834" y="1831559"/>
          <a:ext cx="8442824" cy="9157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900" tIns="116840" rIns="116840" bIns="11684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 dirty="0"/>
            <a:t>Pratiquer</a:t>
          </a:r>
        </a:p>
      </dsp:txBody>
      <dsp:txXfrm>
        <a:off x="1194834" y="1831559"/>
        <a:ext cx="8442824" cy="915779"/>
      </dsp:txXfrm>
    </dsp:sp>
    <dsp:sp modelId="{71F14879-4E4E-41EC-A885-C0F829221774}">
      <dsp:nvSpPr>
        <dsp:cNvPr id="0" name=""/>
        <dsp:cNvSpPr/>
      </dsp:nvSpPr>
      <dsp:spPr>
        <a:xfrm>
          <a:off x="622472" y="1717086"/>
          <a:ext cx="1144724" cy="11447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1C57A-AD5A-4354-84A7-445211664729}">
      <dsp:nvSpPr>
        <dsp:cNvPr id="0" name=""/>
        <dsp:cNvSpPr/>
      </dsp:nvSpPr>
      <dsp:spPr>
        <a:xfrm>
          <a:off x="1194834" y="3205466"/>
          <a:ext cx="8442824" cy="9157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900" tIns="116840" rIns="116840" bIns="11684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 dirty="0"/>
            <a:t>Une forte capacité d'adaptation</a:t>
          </a:r>
        </a:p>
      </dsp:txBody>
      <dsp:txXfrm>
        <a:off x="1194834" y="3205466"/>
        <a:ext cx="8442824" cy="915779"/>
      </dsp:txXfrm>
    </dsp:sp>
    <dsp:sp modelId="{30BCA621-7271-41D4-9024-D14A1DE6FC0F}">
      <dsp:nvSpPr>
        <dsp:cNvPr id="0" name=""/>
        <dsp:cNvSpPr/>
      </dsp:nvSpPr>
      <dsp:spPr>
        <a:xfrm>
          <a:off x="622472" y="3090993"/>
          <a:ext cx="1144724" cy="11447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34299-3183-42D8-ACF3-2845B4BD9EC6}">
      <dsp:nvSpPr>
        <dsp:cNvPr id="0" name=""/>
        <dsp:cNvSpPr/>
      </dsp:nvSpPr>
      <dsp:spPr>
        <a:xfrm>
          <a:off x="669797" y="4579373"/>
          <a:ext cx="8967862" cy="9157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900" tIns="116840" rIns="116840" bIns="11684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 dirty="0"/>
            <a:t>Aimer ça</a:t>
          </a:r>
        </a:p>
      </dsp:txBody>
      <dsp:txXfrm>
        <a:off x="669797" y="4579373"/>
        <a:ext cx="8967862" cy="915779"/>
      </dsp:txXfrm>
    </dsp:sp>
    <dsp:sp modelId="{DE031ABE-3359-455E-877D-350820DF0BC7}">
      <dsp:nvSpPr>
        <dsp:cNvPr id="0" name=""/>
        <dsp:cNvSpPr/>
      </dsp:nvSpPr>
      <dsp:spPr>
        <a:xfrm>
          <a:off x="97435" y="4464901"/>
          <a:ext cx="1144724" cy="11447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toto.com/chemin/vers/une-resourse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12" Type="http://schemas.openxmlformats.org/officeDocument/2006/relationships/hyperlink" Target="https://es.wikipedia.org/wiki/Historia_de_Python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0" Type="http://schemas.openxmlformats.org/officeDocument/2006/relationships/hyperlink" Target="https://www.seoclerk.com/html-css-programming/444079/Html-Css-problem-Fix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detail/35341/tango-system-software-update" TargetMode="External"/><Relationship Id="rId13" Type="http://schemas.openxmlformats.org/officeDocument/2006/relationships/image" Target="../media/image1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12" Type="http://schemas.openxmlformats.org/officeDocument/2006/relationships/hyperlink" Target="http://www.deviantart.com/art/British-Cameleon-45949501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openxmlformats.org/officeDocument/2006/relationships/image" Target="../media/image11.jpg"/><Relationship Id="rId5" Type="http://schemas.openxmlformats.org/officeDocument/2006/relationships/diagramColors" Target="../diagrams/colors2.xml"/><Relationship Id="rId10" Type="http://schemas.openxmlformats.org/officeDocument/2006/relationships/hyperlink" Target="http://www.impacta.com.br/blog/2016/09/02/como-comecar-na-area-de-programacao-e-desenvolvimento/" TargetMode="Externa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0.jpg"/><Relationship Id="rId14" Type="http://schemas.openxmlformats.org/officeDocument/2006/relationships/hyperlink" Target="http://pngimg.com/download/4933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28747401-B9F4-4DF0-9BA6-04ACB9C22365}"/>
              </a:ext>
            </a:extLst>
          </p:cNvPr>
          <p:cNvSpPr txBox="1"/>
          <p:nvPr/>
        </p:nvSpPr>
        <p:spPr>
          <a:xfrm>
            <a:off x="834887" y="344557"/>
            <a:ext cx="5552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Comment fonctionne le </a:t>
            </a:r>
            <a:r>
              <a:rPr lang="fr-FR" sz="3200" b="1" u="sng" dirty="0"/>
              <a:t>web</a:t>
            </a:r>
            <a:r>
              <a:rPr lang="fr-FR" sz="3200" b="1" dirty="0"/>
              <a:t> ?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EA051E2-ACD2-4EC8-9370-0CB14690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592" y="1317470"/>
            <a:ext cx="3564834" cy="10836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E556D22-3472-41D6-9D84-4FF4B2709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548" y="344557"/>
            <a:ext cx="5393635" cy="192156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14C9D3B-6B4D-4C21-A1DE-FC8D98400120}"/>
              </a:ext>
            </a:extLst>
          </p:cNvPr>
          <p:cNvSpPr/>
          <p:nvPr/>
        </p:nvSpPr>
        <p:spPr>
          <a:xfrm>
            <a:off x="7832034" y="1680925"/>
            <a:ext cx="2458278" cy="321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Réseau interconnecté</a:t>
            </a:r>
          </a:p>
        </p:txBody>
      </p:sp>
      <p:sp>
        <p:nvSpPr>
          <p:cNvPr id="14" name="Organigramme : Opération manuelle 13">
            <a:extLst>
              <a:ext uri="{FF2B5EF4-FFF2-40B4-BE49-F238E27FC236}">
                <a16:creationId xmlns:a16="http://schemas.microsoft.com/office/drawing/2014/main" id="{BD9E2C7F-1D75-4F2F-8915-CD78EC5AD47A}"/>
              </a:ext>
            </a:extLst>
          </p:cNvPr>
          <p:cNvSpPr/>
          <p:nvPr/>
        </p:nvSpPr>
        <p:spPr>
          <a:xfrm>
            <a:off x="8083826" y="2281680"/>
            <a:ext cx="2001078" cy="354496"/>
          </a:xfrm>
          <a:prstGeom prst="flowChartManualOpe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Internet</a:t>
            </a:r>
          </a:p>
        </p:txBody>
      </p:sp>
      <p:sp>
        <p:nvSpPr>
          <p:cNvPr id="15" name="Bulle narrative : ronde 14">
            <a:extLst>
              <a:ext uri="{FF2B5EF4-FFF2-40B4-BE49-F238E27FC236}">
                <a16:creationId xmlns:a16="http://schemas.microsoft.com/office/drawing/2014/main" id="{9C6EBE7F-128C-482A-89BF-9757BBC37BD7}"/>
              </a:ext>
            </a:extLst>
          </p:cNvPr>
          <p:cNvSpPr/>
          <p:nvPr/>
        </p:nvSpPr>
        <p:spPr>
          <a:xfrm>
            <a:off x="4611756" y="1421769"/>
            <a:ext cx="898620" cy="912919"/>
          </a:xfrm>
          <a:prstGeom prst="wedgeEllipseCallout">
            <a:avLst>
              <a:gd name="adj1" fmla="val 222102"/>
              <a:gd name="adj2" fmla="val 3757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BFEBBB7-2CAF-48A8-92DE-F6334E764B89}"/>
              </a:ext>
            </a:extLst>
          </p:cNvPr>
          <p:cNvSpPr txBox="1"/>
          <p:nvPr/>
        </p:nvSpPr>
        <p:spPr>
          <a:xfrm>
            <a:off x="1577796" y="2955942"/>
            <a:ext cx="10441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000" b="1" dirty="0"/>
              <a:t>L’internet on l’utilise a travers le Web, qui correspond à une sous partie d’internet.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000" b="1" dirty="0"/>
              <a:t>Deux acteurs principaux sont impliquer dans l’échange des différentes formes de données a travers le web :</a:t>
            </a:r>
            <a:r>
              <a:rPr lang="fr-FR" sz="2000" b="1" dirty="0">
                <a:solidFill>
                  <a:srgbClr val="FFFF00"/>
                </a:solidFill>
              </a:rPr>
              <a:t> </a:t>
            </a:r>
            <a:r>
              <a:rPr lang="fr-FR" sz="2000" b="1" dirty="0">
                <a:highlight>
                  <a:srgbClr val="0000FF"/>
                </a:highlight>
              </a:rPr>
              <a:t>Clients</a:t>
            </a:r>
            <a:r>
              <a:rPr lang="fr-FR" sz="2000" b="1" dirty="0">
                <a:sym typeface="Wingdings" panose="05000000000000000000" pitchFamily="2" charset="2"/>
              </a:rPr>
              <a:t>&lt;=&gt;</a:t>
            </a:r>
            <a:r>
              <a:rPr lang="fr-FR" sz="2000" b="1" dirty="0">
                <a:highlight>
                  <a:srgbClr val="000000"/>
                </a:highlight>
                <a:sym typeface="Wingdings" panose="05000000000000000000" pitchFamily="2" charset="2"/>
              </a:rPr>
              <a:t>Ser</a:t>
            </a:r>
            <a:r>
              <a:rPr lang="fr-FR" sz="2000" b="1" dirty="0">
                <a:highlight>
                  <a:srgbClr val="000000"/>
                </a:highlight>
              </a:rPr>
              <a:t>veur</a:t>
            </a:r>
            <a:r>
              <a:rPr lang="fr-FR" sz="2000" b="1" dirty="0"/>
              <a:t> (exemple de Clients: vous, Applications, Appareils, Navigateurs).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000" b="1" dirty="0"/>
              <a:t>Pour échanger des informations entre le serveur et, les clients on utilise le protocole HTTP (ensemble de règles de codes), comme pour les navigateurs pour accéder à un site:</a:t>
            </a:r>
          </a:p>
          <a:p>
            <a:r>
              <a:rPr lang="fr-FR" sz="2000" b="1" dirty="0">
                <a:solidFill>
                  <a:srgbClr val="FFFF00"/>
                </a:solidFill>
              </a:rPr>
              <a:t>	http:\\ </a:t>
            </a:r>
            <a:r>
              <a:rPr lang="fr-FR" sz="2000" b="1" dirty="0">
                <a:solidFill>
                  <a:srgbClr val="22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www.toto.com\</a:t>
            </a:r>
            <a:r>
              <a:rPr lang="fr-FR" sz="2000" b="1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chemin\vers\une-resourse.html</a:t>
            </a:r>
            <a:endParaRPr lang="fr-FR" sz="2000" b="1" dirty="0">
              <a:solidFill>
                <a:srgbClr val="FF0000"/>
              </a:solidFill>
            </a:endParaRPr>
          </a:p>
          <a:p>
            <a:r>
              <a:rPr lang="fr-FR" sz="2000" b="1" dirty="0">
                <a:solidFill>
                  <a:srgbClr val="FF0000"/>
                </a:solidFill>
              </a:rPr>
              <a:t>	</a:t>
            </a:r>
            <a:r>
              <a:rPr lang="fr-FR" sz="2000" b="1" dirty="0">
                <a:solidFill>
                  <a:srgbClr val="FFFF00"/>
                </a:solidFill>
              </a:rPr>
              <a:t>Protocole </a:t>
            </a:r>
            <a:r>
              <a:rPr lang="fr-FR" sz="2000" b="1" dirty="0">
                <a:solidFill>
                  <a:srgbClr val="FF0000"/>
                </a:solidFill>
              </a:rPr>
              <a:t>  </a:t>
            </a:r>
            <a:r>
              <a:rPr lang="fr-FR" sz="2000" b="1" dirty="0"/>
              <a:t>\</a:t>
            </a:r>
            <a:r>
              <a:rPr lang="fr-FR" sz="2000" b="1" dirty="0">
                <a:solidFill>
                  <a:srgbClr val="FF0000"/>
                </a:solidFill>
              </a:rPr>
              <a:t>    </a:t>
            </a:r>
            <a:r>
              <a:rPr lang="fr-FR" sz="2000" b="1" dirty="0">
                <a:solidFill>
                  <a:srgbClr val="22FFFF"/>
                </a:solidFill>
              </a:rPr>
              <a:t>nom du domaine</a:t>
            </a:r>
            <a:r>
              <a:rPr lang="fr-FR" sz="2000" b="1" dirty="0">
                <a:solidFill>
                  <a:srgbClr val="FF0000"/>
                </a:solidFill>
              </a:rPr>
              <a:t>	</a:t>
            </a:r>
            <a:r>
              <a:rPr lang="fr-FR" sz="2000" b="1" dirty="0"/>
              <a:t>\</a:t>
            </a:r>
            <a:r>
              <a:rPr lang="fr-FR" sz="2000" b="1" dirty="0">
                <a:solidFill>
                  <a:srgbClr val="FF0000"/>
                </a:solidFill>
              </a:rPr>
              <a:t>	chemin</a:t>
            </a:r>
          </a:p>
          <a:p>
            <a:endParaRPr lang="fr-FR" sz="20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b="1" dirty="0"/>
              <a:t>En résumé le Web est un interface d’</a:t>
            </a:r>
            <a:r>
              <a:rPr lang="fr-FR" sz="2000" b="1" dirty="0" err="1"/>
              <a:t>accé</a:t>
            </a:r>
            <a:r>
              <a:rPr lang="fr-FR" sz="2000" b="1" dirty="0"/>
              <a:t> entre le Clients et le serveur </a:t>
            </a:r>
          </a:p>
        </p:txBody>
      </p:sp>
    </p:spTree>
    <p:extLst>
      <p:ext uri="{BB962C8B-B14F-4D97-AF65-F5344CB8AC3E}">
        <p14:creationId xmlns:p14="http://schemas.microsoft.com/office/powerpoint/2010/main" val="1185222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F123D-12B2-4746-828D-0C1BDAA1C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588" y="106017"/>
            <a:ext cx="9308411" cy="104692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quoi avez-vous besoin pour être </a:t>
            </a:r>
            <a:r>
              <a:rPr lang="fr-FR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développeur Web 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50D6CA59-A9C2-4287-B30B-F5C1E3EEA1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8080165"/>
              </p:ext>
            </p:extLst>
          </p:nvPr>
        </p:nvGraphicFramePr>
        <p:xfrm>
          <a:off x="2032000" y="905195"/>
          <a:ext cx="9722678" cy="595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phique 8" descr="Cloud Computing">
            <a:extLst>
              <a:ext uri="{FF2B5EF4-FFF2-40B4-BE49-F238E27FC236}">
                <a16:creationId xmlns:a16="http://schemas.microsoft.com/office/drawing/2014/main" id="{39282156-7670-48A8-B8F4-3C4C39358D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82465" y="1400003"/>
            <a:ext cx="1104072" cy="84117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75BFB14-5BA5-4273-B3E7-9E68291745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592760" y="2564111"/>
            <a:ext cx="1387551" cy="12556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BCC8D28-1470-40E9-90E8-D372901153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2784456" y="4178627"/>
            <a:ext cx="898145" cy="84117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629AD6D-1DBD-4D20-9812-3AA450C3A4C8}"/>
              </a:ext>
            </a:extLst>
          </p:cNvPr>
          <p:cNvSpPr txBox="1"/>
          <p:nvPr/>
        </p:nvSpPr>
        <p:spPr>
          <a:xfrm>
            <a:off x="2497063" y="5845792"/>
            <a:ext cx="1104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3443115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F123D-12B2-4746-828D-0C1BDAA1C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588" y="106017"/>
            <a:ext cx="9308411" cy="104692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quoi avez-vous besoin pour être </a:t>
            </a:r>
            <a:r>
              <a:rPr lang="fr-FR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développeur Web 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50D6CA59-A9C2-4287-B30B-F5C1E3EEA1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926479"/>
              </p:ext>
            </p:extLst>
          </p:nvPr>
        </p:nvGraphicFramePr>
        <p:xfrm>
          <a:off x="2032000" y="905195"/>
          <a:ext cx="9722678" cy="595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Image 16">
            <a:extLst>
              <a:ext uri="{FF2B5EF4-FFF2-40B4-BE49-F238E27FC236}">
                <a16:creationId xmlns:a16="http://schemas.microsoft.com/office/drawing/2014/main" id="{9574595F-EB39-4D85-9FA3-F482C4E67E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182463" y="1325215"/>
            <a:ext cx="1037814" cy="101793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80CDC37-EE79-4748-BFA7-21779AF7F3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650019" y="2637182"/>
            <a:ext cx="1166608" cy="1152205"/>
          </a:xfrm>
          <a:prstGeom prst="ellipse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B4A135D-E5B9-4CE8-B128-940B2F7B09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2650018" y="4004136"/>
            <a:ext cx="1166607" cy="1152205"/>
          </a:xfrm>
          <a:prstGeom prst="ellipse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C7B84F7-151E-4A23-A306-966F22F393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2284213" y="5423865"/>
            <a:ext cx="834313" cy="93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451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F123D-12B2-4746-828D-0C1BDAA1C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588" y="106017"/>
            <a:ext cx="9308411" cy="723723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0000"/>
                </a:highlight>
              </a:rPr>
              <a:t>Quel est le rôle d’un développeur Web ?</a:t>
            </a:r>
            <a:endParaRPr lang="fr-FR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00000"/>
              </a:highlight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B7BE336-42F4-46A7-9437-7BC24BC3F8B8}"/>
              </a:ext>
            </a:extLst>
          </p:cNvPr>
          <p:cNvSpPr txBox="1"/>
          <p:nvPr/>
        </p:nvSpPr>
        <p:spPr>
          <a:xfrm>
            <a:off x="1563757" y="1220065"/>
            <a:ext cx="1001864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latin typeface="Montserrat"/>
              </a:rPr>
              <a:t>	</a:t>
            </a:r>
            <a:r>
              <a:rPr lang="fr-FR" sz="2800" b="0" i="0" dirty="0">
                <a:effectLst/>
                <a:latin typeface="Montserrat"/>
              </a:rPr>
              <a:t>Le terme </a:t>
            </a:r>
            <a:r>
              <a:rPr lang="fr-FR" sz="2800" b="1" i="0" u="sng" dirty="0">
                <a:effectLst/>
                <a:latin typeface="Montserrat"/>
              </a:rPr>
              <a:t>développeur</a:t>
            </a:r>
            <a:r>
              <a:rPr lang="fr-FR" sz="2800" b="0" i="0" dirty="0">
                <a:effectLst/>
                <a:latin typeface="Montserrat"/>
              </a:rPr>
              <a:t> est très large car il englobe un </a:t>
            </a:r>
            <a:r>
              <a:rPr lang="fr-FR" sz="2800" b="1" i="0" dirty="0">
                <a:effectLst/>
                <a:latin typeface="Montserrat"/>
              </a:rPr>
              <a:t>ensemble de métiers</a:t>
            </a:r>
            <a:r>
              <a:rPr lang="fr-FR" sz="2800" b="0" i="0" dirty="0">
                <a:effectLst/>
                <a:latin typeface="Montserrat"/>
              </a:rPr>
              <a:t>. </a:t>
            </a:r>
          </a:p>
          <a:p>
            <a:r>
              <a:rPr lang="fr-FR" sz="2800" dirty="0">
                <a:latin typeface="Montserrat"/>
              </a:rPr>
              <a:t>	</a:t>
            </a:r>
            <a:r>
              <a:rPr lang="fr-FR" sz="2800" b="0" i="0" dirty="0">
                <a:effectLst/>
                <a:latin typeface="Montserrat"/>
              </a:rPr>
              <a:t>Parmi les missions communes à tous les développeurs:</a:t>
            </a:r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2800" u="sng" dirty="0"/>
              <a:t>Traduire les besoin du client grâce à un langage compris par l’ordinateur</a:t>
            </a:r>
            <a:r>
              <a:rPr lang="fr-FR" sz="28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2800" dirty="0"/>
              <a:t>Le développeur web est en charge de la conception et du déploiement de sites et d'applications web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2800" dirty="0">
                <a:latin typeface="Montserrat"/>
              </a:rPr>
              <a:t>M</a:t>
            </a:r>
            <a:r>
              <a:rPr lang="fr-FR" sz="2800" b="0" i="0" dirty="0">
                <a:effectLst/>
                <a:latin typeface="Montserrat"/>
              </a:rPr>
              <a:t>aintient des applications, des sites Internet ou des logiciels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2800" dirty="0">
                <a:latin typeface="Montserrat"/>
              </a:rPr>
              <a:t>O</a:t>
            </a:r>
            <a:r>
              <a:rPr lang="fr-FR" sz="2800" b="0" i="0" dirty="0">
                <a:effectLst/>
                <a:latin typeface="Montserrat"/>
              </a:rPr>
              <a:t>ptimiser </a:t>
            </a:r>
            <a:r>
              <a:rPr lang="fr-FR" sz="2800" dirty="0">
                <a:latin typeface="Montserrat"/>
              </a:rPr>
              <a:t>l</a:t>
            </a:r>
            <a:r>
              <a:rPr lang="fr-FR" sz="2800" b="0" i="0" dirty="0">
                <a:effectLst/>
                <a:latin typeface="Montserrat"/>
              </a:rPr>
              <a:t>es méthodes de développement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2800" dirty="0">
                <a:latin typeface="Montserrat"/>
              </a:rPr>
              <a:t>En résumé:</a:t>
            </a:r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424692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F123D-12B2-4746-828D-0C1BDAA1C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4963" y="106017"/>
            <a:ext cx="9308411" cy="723723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0000"/>
                </a:highlight>
              </a:rPr>
              <a:t>Quel est le rôle d’un développeur Web ?</a:t>
            </a:r>
            <a:endParaRPr lang="fr-FR" sz="3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00000"/>
              </a:highlight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721504-2886-4120-8EE8-D9384D718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76" y="1234420"/>
            <a:ext cx="8845350" cy="433615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321CC60-2AFB-4997-B7AE-FDFD51F4E829}"/>
              </a:ext>
            </a:extLst>
          </p:cNvPr>
          <p:cNvSpPr txBox="1"/>
          <p:nvPr/>
        </p:nvSpPr>
        <p:spPr>
          <a:xfrm>
            <a:off x="2657537" y="5828653"/>
            <a:ext cx="8514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0" i="0" dirty="0">
                <a:effectLst/>
                <a:latin typeface="Montserrat"/>
              </a:rPr>
              <a:t>En informatique, l’</a:t>
            </a:r>
            <a:r>
              <a:rPr lang="fr-FR" b="1" i="1" dirty="0">
                <a:effectLst/>
                <a:latin typeface="Montserrat"/>
              </a:rPr>
              <a:t>itération </a:t>
            </a:r>
            <a:r>
              <a:rPr lang="fr-FR" b="0" i="0" dirty="0">
                <a:effectLst/>
                <a:latin typeface="Montserrat"/>
              </a:rPr>
              <a:t>désigne une action de répétition jusqu’à ce qu’une condition soit remplie. Dans notre exemple : tant que le produit ne correspond pas aux attentes du client, il faut l’améliorer.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1452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350</TotalTime>
  <Words>334</Words>
  <Application>Microsoft Office PowerPoint</Application>
  <PresentationFormat>Grand écran</PresentationFormat>
  <Paragraphs>31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Courier New</vt:lpstr>
      <vt:lpstr>Montserrat</vt:lpstr>
      <vt:lpstr>Tw Cen MT</vt:lpstr>
      <vt:lpstr>Wingdings</vt:lpstr>
      <vt:lpstr>Circuit</vt:lpstr>
      <vt:lpstr>Présentation PowerPoint</vt:lpstr>
      <vt:lpstr>De quoi avez-vous besoin pour être développeur Web </vt:lpstr>
      <vt:lpstr>De quoi avez-vous besoin pour être développeur Web </vt:lpstr>
      <vt:lpstr>Quel est le rôle d’un développeur Web ?</vt:lpstr>
      <vt:lpstr>Quel est le rôle d’un développeur Web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Mimih Mimih</dc:creator>
  <cp:lastModifiedBy>Mimih Mimih</cp:lastModifiedBy>
  <cp:revision>33</cp:revision>
  <dcterms:created xsi:type="dcterms:W3CDTF">2021-06-25T21:35:21Z</dcterms:created>
  <dcterms:modified xsi:type="dcterms:W3CDTF">2021-06-26T03:25:53Z</dcterms:modified>
</cp:coreProperties>
</file>