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03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624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15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300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314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199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31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055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93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90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932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47C08-9989-4A5C-940C-8072E43FECF9}" type="datetimeFigureOut">
              <a:rPr lang="es-ES_tradnl" smtClean="0"/>
              <a:t>02/11/2020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BA27-20A0-4731-AD27-883D403F4A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424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1094726" y="116632"/>
            <a:ext cx="7524922" cy="6624736"/>
            <a:chOff x="1094726" y="116632"/>
            <a:chExt cx="7524922" cy="6624736"/>
          </a:xfrm>
        </p:grpSpPr>
        <p:grpSp>
          <p:nvGrpSpPr>
            <p:cNvPr id="2" name="1 Grupo"/>
            <p:cNvGrpSpPr/>
            <p:nvPr/>
          </p:nvGrpSpPr>
          <p:grpSpPr>
            <a:xfrm>
              <a:off x="1094726" y="116632"/>
              <a:ext cx="7524922" cy="6315557"/>
              <a:chOff x="1094726" y="260648"/>
              <a:chExt cx="7524922" cy="6315557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094726" y="260648"/>
                <a:ext cx="7524922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4 Rectángulo"/>
              <p:cNvSpPr/>
              <p:nvPr/>
            </p:nvSpPr>
            <p:spPr>
              <a:xfrm>
                <a:off x="3427730" y="4142245"/>
                <a:ext cx="5191918" cy="7458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5 Rectángulo"/>
              <p:cNvSpPr/>
              <p:nvPr/>
            </p:nvSpPr>
            <p:spPr>
              <a:xfrm>
                <a:off x="3427730" y="980727"/>
                <a:ext cx="5191918" cy="31615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6 Rectángulo"/>
              <p:cNvSpPr/>
              <p:nvPr/>
            </p:nvSpPr>
            <p:spPr>
              <a:xfrm>
                <a:off x="3419872" y="4868658"/>
                <a:ext cx="5191918" cy="9061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7 Rectángulo"/>
              <p:cNvSpPr/>
              <p:nvPr/>
            </p:nvSpPr>
            <p:spPr>
              <a:xfrm>
                <a:off x="3419872" y="5784117"/>
                <a:ext cx="519191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1094726" y="995016"/>
                <a:ext cx="2325146" cy="55811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3297629" y="332656"/>
                <a:ext cx="3240360" cy="1800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3607960" y="1196752"/>
                <a:ext cx="1309849" cy="20680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" name="14 Rectángulo"/>
              <p:cNvSpPr/>
              <p:nvPr/>
            </p:nvSpPr>
            <p:spPr>
              <a:xfrm>
                <a:off x="3607960" y="1628800"/>
                <a:ext cx="1620154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23" name="22 Grupo"/>
              <p:cNvGrpSpPr/>
              <p:nvPr/>
            </p:nvGrpSpPr>
            <p:grpSpPr>
              <a:xfrm>
                <a:off x="3607960" y="2338971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20" name="19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20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21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23 Grupo"/>
              <p:cNvGrpSpPr/>
              <p:nvPr/>
            </p:nvGrpSpPr>
            <p:grpSpPr>
              <a:xfrm>
                <a:off x="3607960" y="1841138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25" name="24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25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26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27 Grupo"/>
              <p:cNvGrpSpPr/>
              <p:nvPr/>
            </p:nvGrpSpPr>
            <p:grpSpPr>
              <a:xfrm>
                <a:off x="3607960" y="4673630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29" name="28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31 Grupo"/>
              <p:cNvGrpSpPr/>
              <p:nvPr/>
            </p:nvGrpSpPr>
            <p:grpSpPr>
              <a:xfrm>
                <a:off x="3607960" y="3325493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33" name="32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35 Grupo"/>
              <p:cNvGrpSpPr/>
              <p:nvPr/>
            </p:nvGrpSpPr>
            <p:grpSpPr>
              <a:xfrm>
                <a:off x="3607960" y="3818752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37" name="36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39 Grupo"/>
              <p:cNvGrpSpPr/>
              <p:nvPr/>
            </p:nvGrpSpPr>
            <p:grpSpPr>
              <a:xfrm>
                <a:off x="3607960" y="2832232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41" name="40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41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42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46 Rectángulo"/>
              <p:cNvSpPr/>
              <p:nvPr/>
            </p:nvSpPr>
            <p:spPr>
              <a:xfrm>
                <a:off x="3607960" y="5325304"/>
                <a:ext cx="1597855" cy="809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3607960" y="6219108"/>
                <a:ext cx="1597855" cy="809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3607960" y="2122061"/>
                <a:ext cx="1614240" cy="5029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49 Rectángulo"/>
              <p:cNvSpPr/>
              <p:nvPr/>
            </p:nvSpPr>
            <p:spPr>
              <a:xfrm>
                <a:off x="3607960" y="2619894"/>
                <a:ext cx="161424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50 Rectángulo"/>
              <p:cNvSpPr/>
              <p:nvPr/>
            </p:nvSpPr>
            <p:spPr>
              <a:xfrm>
                <a:off x="3607960" y="3606416"/>
                <a:ext cx="161424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51 Rectángulo"/>
              <p:cNvSpPr/>
              <p:nvPr/>
            </p:nvSpPr>
            <p:spPr>
              <a:xfrm>
                <a:off x="3607960" y="3113155"/>
                <a:ext cx="161424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53 Rectángulo"/>
              <p:cNvSpPr/>
              <p:nvPr/>
            </p:nvSpPr>
            <p:spPr>
              <a:xfrm>
                <a:off x="3607960" y="4211870"/>
                <a:ext cx="1309849" cy="20680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54 Rectángulo"/>
              <p:cNvSpPr/>
              <p:nvPr/>
            </p:nvSpPr>
            <p:spPr>
              <a:xfrm>
                <a:off x="3607960" y="4490916"/>
                <a:ext cx="1597855" cy="809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6" name="55 Rectángulo"/>
              <p:cNvSpPr/>
              <p:nvPr/>
            </p:nvSpPr>
            <p:spPr>
              <a:xfrm>
                <a:off x="3607960" y="5003958"/>
                <a:ext cx="1309849" cy="20680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57" name="56 Grupo"/>
              <p:cNvGrpSpPr/>
              <p:nvPr/>
            </p:nvGrpSpPr>
            <p:grpSpPr>
              <a:xfrm>
                <a:off x="3607960" y="5517232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58" name="57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58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59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60 Grupo"/>
              <p:cNvGrpSpPr/>
              <p:nvPr/>
            </p:nvGrpSpPr>
            <p:grpSpPr>
              <a:xfrm>
                <a:off x="3607960" y="6401822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62" name="61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62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63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64 Rectángulo"/>
              <p:cNvSpPr/>
              <p:nvPr/>
            </p:nvSpPr>
            <p:spPr>
              <a:xfrm>
                <a:off x="3607960" y="5949280"/>
                <a:ext cx="1309849" cy="20680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6" name="65 Grupo"/>
              <p:cNvGrpSpPr/>
              <p:nvPr/>
            </p:nvGrpSpPr>
            <p:grpSpPr>
              <a:xfrm>
                <a:off x="3585661" y="642553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67" name="66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67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68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76 Grupo"/>
              <p:cNvGrpSpPr/>
              <p:nvPr/>
            </p:nvGrpSpPr>
            <p:grpSpPr>
              <a:xfrm>
                <a:off x="1403648" y="332656"/>
                <a:ext cx="1152128" cy="518912"/>
                <a:chOff x="1403648" y="317800"/>
                <a:chExt cx="1152128" cy="518912"/>
              </a:xfrm>
            </p:grpSpPr>
            <p:sp>
              <p:nvSpPr>
                <p:cNvPr id="70" name="69 Rectángulo"/>
                <p:cNvSpPr/>
                <p:nvPr/>
              </p:nvSpPr>
              <p:spPr>
                <a:xfrm>
                  <a:off x="1403648" y="317800"/>
                  <a:ext cx="1152128" cy="5189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4" name="73 Conector recto"/>
                <p:cNvCxnSpPr/>
                <p:nvPr/>
              </p:nvCxnSpPr>
              <p:spPr>
                <a:xfrm>
                  <a:off x="1403648" y="317800"/>
                  <a:ext cx="1152128" cy="5189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75 Conector recto"/>
                <p:cNvCxnSpPr/>
                <p:nvPr/>
              </p:nvCxnSpPr>
              <p:spPr>
                <a:xfrm flipV="1">
                  <a:off x="1403648" y="317800"/>
                  <a:ext cx="1152128" cy="5189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90 Grupo"/>
              <p:cNvGrpSpPr/>
              <p:nvPr/>
            </p:nvGrpSpPr>
            <p:grpSpPr>
              <a:xfrm>
                <a:off x="1403648" y="1617367"/>
                <a:ext cx="1332148" cy="114304"/>
                <a:chOff x="4947443" y="3380232"/>
                <a:chExt cx="1332148" cy="114304"/>
              </a:xfrm>
            </p:grpSpPr>
            <p:cxnSp>
              <p:nvCxnSpPr>
                <p:cNvPr id="92" name="91 Conector recto"/>
                <p:cNvCxnSpPr/>
                <p:nvPr/>
              </p:nvCxnSpPr>
              <p:spPr>
                <a:xfrm>
                  <a:off x="4947443" y="3437384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92 Conector recto"/>
                <p:cNvCxnSpPr/>
                <p:nvPr/>
              </p:nvCxnSpPr>
              <p:spPr>
                <a:xfrm>
                  <a:off x="4947443" y="3380232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93 Conector recto"/>
                <p:cNvCxnSpPr/>
                <p:nvPr/>
              </p:nvCxnSpPr>
              <p:spPr>
                <a:xfrm>
                  <a:off x="4947443" y="3494536"/>
                  <a:ext cx="13321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112 Grupo"/>
              <p:cNvGrpSpPr/>
              <p:nvPr/>
            </p:nvGrpSpPr>
            <p:grpSpPr>
              <a:xfrm>
                <a:off x="1289496" y="2227085"/>
                <a:ext cx="1614240" cy="3825598"/>
                <a:chOff x="1289496" y="2227085"/>
                <a:chExt cx="1614240" cy="3825598"/>
              </a:xfrm>
            </p:grpSpPr>
            <p:sp>
              <p:nvSpPr>
                <p:cNvPr id="78" name="77 Rectángulo"/>
                <p:cNvSpPr/>
                <p:nvPr/>
              </p:nvSpPr>
              <p:spPr>
                <a:xfrm>
                  <a:off x="1289496" y="2227085"/>
                  <a:ext cx="1408398" cy="223771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grpSp>
              <p:nvGrpSpPr>
                <p:cNvPr id="90" name="89 Grupo"/>
                <p:cNvGrpSpPr/>
                <p:nvPr/>
              </p:nvGrpSpPr>
              <p:grpSpPr>
                <a:xfrm>
                  <a:off x="1289496" y="2730638"/>
                  <a:ext cx="1614240" cy="331214"/>
                  <a:chOff x="1311424" y="2896245"/>
                  <a:chExt cx="1614240" cy="331214"/>
                </a:xfrm>
              </p:grpSpPr>
              <p:grpSp>
                <p:nvGrpSpPr>
                  <p:cNvPr id="79" name="78 Grupo"/>
                  <p:cNvGrpSpPr/>
                  <p:nvPr/>
                </p:nvGrpSpPr>
                <p:grpSpPr>
                  <a:xfrm>
                    <a:off x="1311424" y="3113155"/>
                    <a:ext cx="1332148" cy="114304"/>
                    <a:chOff x="4947443" y="3380232"/>
                    <a:chExt cx="1332148" cy="114304"/>
                  </a:xfrm>
                </p:grpSpPr>
                <p:cxnSp>
                  <p:nvCxnSpPr>
                    <p:cNvPr id="80" name="79 Conector recto"/>
                    <p:cNvCxnSpPr/>
                    <p:nvPr/>
                  </p:nvCxnSpPr>
                  <p:spPr>
                    <a:xfrm>
                      <a:off x="4947443" y="3437384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80 Conector recto"/>
                    <p:cNvCxnSpPr/>
                    <p:nvPr/>
                  </p:nvCxnSpPr>
                  <p:spPr>
                    <a:xfrm>
                      <a:off x="4947443" y="3380232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81 Conector recto"/>
                    <p:cNvCxnSpPr/>
                    <p:nvPr/>
                  </p:nvCxnSpPr>
                  <p:spPr>
                    <a:xfrm>
                      <a:off x="4947443" y="3494536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3" name="82 Rectángulo"/>
                  <p:cNvSpPr/>
                  <p:nvPr/>
                </p:nvSpPr>
                <p:spPr>
                  <a:xfrm>
                    <a:off x="1311424" y="2896245"/>
                    <a:ext cx="1614240" cy="50291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89" name="88 Grupo"/>
                <p:cNvGrpSpPr/>
                <p:nvPr/>
              </p:nvGrpSpPr>
              <p:grpSpPr>
                <a:xfrm>
                  <a:off x="1289496" y="4226054"/>
                  <a:ext cx="1614240" cy="331214"/>
                  <a:chOff x="1387674" y="3522122"/>
                  <a:chExt cx="1614240" cy="331214"/>
                </a:xfrm>
              </p:grpSpPr>
              <p:grpSp>
                <p:nvGrpSpPr>
                  <p:cNvPr id="84" name="83 Grupo"/>
                  <p:cNvGrpSpPr/>
                  <p:nvPr/>
                </p:nvGrpSpPr>
                <p:grpSpPr>
                  <a:xfrm>
                    <a:off x="1387674" y="3739032"/>
                    <a:ext cx="1332148" cy="114304"/>
                    <a:chOff x="4947443" y="3380232"/>
                    <a:chExt cx="1332148" cy="114304"/>
                  </a:xfrm>
                </p:grpSpPr>
                <p:cxnSp>
                  <p:nvCxnSpPr>
                    <p:cNvPr id="85" name="84 Conector recto"/>
                    <p:cNvCxnSpPr/>
                    <p:nvPr/>
                  </p:nvCxnSpPr>
                  <p:spPr>
                    <a:xfrm>
                      <a:off x="4947443" y="3437384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85 Conector recto"/>
                    <p:cNvCxnSpPr/>
                    <p:nvPr/>
                  </p:nvCxnSpPr>
                  <p:spPr>
                    <a:xfrm>
                      <a:off x="4947443" y="3380232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86 Conector recto"/>
                    <p:cNvCxnSpPr/>
                    <p:nvPr/>
                  </p:nvCxnSpPr>
                  <p:spPr>
                    <a:xfrm>
                      <a:off x="4947443" y="3494536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8" name="87 Rectángulo"/>
                  <p:cNvSpPr/>
                  <p:nvPr/>
                </p:nvSpPr>
                <p:spPr>
                  <a:xfrm>
                    <a:off x="1387674" y="3522122"/>
                    <a:ext cx="1614240" cy="50291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95" name="94 Grupo"/>
                <p:cNvGrpSpPr/>
                <p:nvPr/>
              </p:nvGrpSpPr>
              <p:grpSpPr>
                <a:xfrm>
                  <a:off x="1289496" y="3478346"/>
                  <a:ext cx="1614240" cy="331214"/>
                  <a:chOff x="1387674" y="3522122"/>
                  <a:chExt cx="1614240" cy="331214"/>
                </a:xfrm>
              </p:grpSpPr>
              <p:grpSp>
                <p:nvGrpSpPr>
                  <p:cNvPr id="96" name="95 Grupo"/>
                  <p:cNvGrpSpPr/>
                  <p:nvPr/>
                </p:nvGrpSpPr>
                <p:grpSpPr>
                  <a:xfrm>
                    <a:off x="1387674" y="3739032"/>
                    <a:ext cx="1332148" cy="114304"/>
                    <a:chOff x="4947443" y="3380232"/>
                    <a:chExt cx="1332148" cy="114304"/>
                  </a:xfrm>
                </p:grpSpPr>
                <p:cxnSp>
                  <p:nvCxnSpPr>
                    <p:cNvPr id="98" name="97 Conector recto"/>
                    <p:cNvCxnSpPr/>
                    <p:nvPr/>
                  </p:nvCxnSpPr>
                  <p:spPr>
                    <a:xfrm>
                      <a:off x="4947443" y="3437384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98 Conector recto"/>
                    <p:cNvCxnSpPr/>
                    <p:nvPr/>
                  </p:nvCxnSpPr>
                  <p:spPr>
                    <a:xfrm>
                      <a:off x="4947443" y="3380232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99 Conector recto"/>
                    <p:cNvCxnSpPr/>
                    <p:nvPr/>
                  </p:nvCxnSpPr>
                  <p:spPr>
                    <a:xfrm>
                      <a:off x="4947443" y="3494536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7" name="96 Rectángulo"/>
                  <p:cNvSpPr/>
                  <p:nvPr/>
                </p:nvSpPr>
                <p:spPr>
                  <a:xfrm>
                    <a:off x="1387674" y="3522122"/>
                    <a:ext cx="1614240" cy="50291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101" name="100 Grupo"/>
                <p:cNvGrpSpPr/>
                <p:nvPr/>
              </p:nvGrpSpPr>
              <p:grpSpPr>
                <a:xfrm>
                  <a:off x="1289496" y="5721469"/>
                  <a:ext cx="1614240" cy="331214"/>
                  <a:chOff x="1387674" y="3522122"/>
                  <a:chExt cx="1614240" cy="331214"/>
                </a:xfrm>
              </p:grpSpPr>
              <p:grpSp>
                <p:nvGrpSpPr>
                  <p:cNvPr id="102" name="101 Grupo"/>
                  <p:cNvGrpSpPr/>
                  <p:nvPr/>
                </p:nvGrpSpPr>
                <p:grpSpPr>
                  <a:xfrm>
                    <a:off x="1387674" y="3739032"/>
                    <a:ext cx="1332148" cy="114304"/>
                    <a:chOff x="4947443" y="3380232"/>
                    <a:chExt cx="1332148" cy="114304"/>
                  </a:xfrm>
                </p:grpSpPr>
                <p:cxnSp>
                  <p:nvCxnSpPr>
                    <p:cNvPr id="104" name="103 Conector recto"/>
                    <p:cNvCxnSpPr/>
                    <p:nvPr/>
                  </p:nvCxnSpPr>
                  <p:spPr>
                    <a:xfrm>
                      <a:off x="4947443" y="3437384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104 Conector recto"/>
                    <p:cNvCxnSpPr/>
                    <p:nvPr/>
                  </p:nvCxnSpPr>
                  <p:spPr>
                    <a:xfrm>
                      <a:off x="4947443" y="3380232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105 Conector recto"/>
                    <p:cNvCxnSpPr/>
                    <p:nvPr/>
                  </p:nvCxnSpPr>
                  <p:spPr>
                    <a:xfrm>
                      <a:off x="4947443" y="3494536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102 Rectángulo"/>
                  <p:cNvSpPr/>
                  <p:nvPr/>
                </p:nvSpPr>
                <p:spPr>
                  <a:xfrm>
                    <a:off x="1387674" y="3522122"/>
                    <a:ext cx="1614240" cy="50291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107" name="106 Grupo"/>
                <p:cNvGrpSpPr/>
                <p:nvPr/>
              </p:nvGrpSpPr>
              <p:grpSpPr>
                <a:xfrm>
                  <a:off x="1289496" y="4973762"/>
                  <a:ext cx="1614240" cy="331214"/>
                  <a:chOff x="1387674" y="3522122"/>
                  <a:chExt cx="1614240" cy="331214"/>
                </a:xfrm>
              </p:grpSpPr>
              <p:grpSp>
                <p:nvGrpSpPr>
                  <p:cNvPr id="108" name="107 Grupo"/>
                  <p:cNvGrpSpPr/>
                  <p:nvPr/>
                </p:nvGrpSpPr>
                <p:grpSpPr>
                  <a:xfrm>
                    <a:off x="1387674" y="3739032"/>
                    <a:ext cx="1332148" cy="114304"/>
                    <a:chOff x="4947443" y="3380232"/>
                    <a:chExt cx="1332148" cy="114304"/>
                  </a:xfrm>
                </p:grpSpPr>
                <p:cxnSp>
                  <p:nvCxnSpPr>
                    <p:cNvPr id="110" name="109 Conector recto"/>
                    <p:cNvCxnSpPr/>
                    <p:nvPr/>
                  </p:nvCxnSpPr>
                  <p:spPr>
                    <a:xfrm>
                      <a:off x="4947443" y="3437384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110 Conector recto"/>
                    <p:cNvCxnSpPr/>
                    <p:nvPr/>
                  </p:nvCxnSpPr>
                  <p:spPr>
                    <a:xfrm>
                      <a:off x="4947443" y="3380232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111 Conector recto"/>
                    <p:cNvCxnSpPr/>
                    <p:nvPr/>
                  </p:nvCxnSpPr>
                  <p:spPr>
                    <a:xfrm>
                      <a:off x="4947443" y="3494536"/>
                      <a:ext cx="13321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108 Rectángulo"/>
                  <p:cNvSpPr/>
                  <p:nvPr/>
                </p:nvSpPr>
                <p:spPr>
                  <a:xfrm>
                    <a:off x="1387674" y="3522122"/>
                    <a:ext cx="1614240" cy="50291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</p:grpSp>
        </p:grpSp>
        <p:sp>
          <p:nvSpPr>
            <p:cNvPr id="3" name="2 Rectángulo"/>
            <p:cNvSpPr/>
            <p:nvPr/>
          </p:nvSpPr>
          <p:spPr>
            <a:xfrm>
              <a:off x="1094726" y="6414393"/>
              <a:ext cx="7517064" cy="326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62395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M. WOLFER</dc:creator>
  <cp:lastModifiedBy>Alicia M. WOLFER</cp:lastModifiedBy>
  <cp:revision>7</cp:revision>
  <dcterms:created xsi:type="dcterms:W3CDTF">2020-11-02T19:19:36Z</dcterms:created>
  <dcterms:modified xsi:type="dcterms:W3CDTF">2020-11-02T19:59:21Z</dcterms:modified>
</cp:coreProperties>
</file>