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70" d="100"/>
          <a:sy n="170" d="100"/>
        </p:scale>
        <p:origin x="-19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AA06-EDEA-43A4-BD61-730669650794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16E7-425E-47D2-B3F0-D05C889C1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3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AA06-EDEA-43A4-BD61-730669650794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16E7-425E-47D2-B3F0-D05C889C1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3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AA06-EDEA-43A4-BD61-730669650794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16E7-425E-47D2-B3F0-D05C889C1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3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AA06-EDEA-43A4-BD61-730669650794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16E7-425E-47D2-B3F0-D05C889C1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3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AA06-EDEA-43A4-BD61-730669650794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16E7-425E-47D2-B3F0-D05C889C1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AA06-EDEA-43A4-BD61-730669650794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16E7-425E-47D2-B3F0-D05C889C1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1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AA06-EDEA-43A4-BD61-730669650794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16E7-425E-47D2-B3F0-D05C889C1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7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AA06-EDEA-43A4-BD61-730669650794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16E7-425E-47D2-B3F0-D05C889C1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1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AA06-EDEA-43A4-BD61-730669650794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16E7-425E-47D2-B3F0-D05C889C1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5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AA06-EDEA-43A4-BD61-730669650794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16E7-425E-47D2-B3F0-D05C889C1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0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AA06-EDEA-43A4-BD61-730669650794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16E7-425E-47D2-B3F0-D05C889C1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9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AAA06-EDEA-43A4-BD61-730669650794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316E7-425E-47D2-B3F0-D05C889C1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14504" y="1644731"/>
            <a:ext cx="365760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14504" y="4205051"/>
            <a:ext cx="3657600" cy="1097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Print" panose="02000600000000000000" pitchFamily="2" charset="0"/>
              </a:rPr>
              <a:t>Finckeewick</a:t>
            </a: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Print" panose="02000600000000000000" pitchFamily="2" charset="0"/>
              </a:rPr>
              <a:t>Clusterbomb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46024" y="2010491"/>
            <a:ext cx="2194560" cy="2194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leric by YamaOrce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6" b="3499"/>
          <a:stretch/>
        </p:blipFill>
        <p:spPr bwMode="auto">
          <a:xfrm>
            <a:off x="5458715" y="2007309"/>
            <a:ext cx="219456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ternetmonk.com/wp-content/uploads/500px-People_icon.svg_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342" y="1672338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data:image/png;base64,iVBORw0KGgoAAAANSUhEUgAAAGYAAABmCAMAAAAOARRQAAAAolBMVEX///8AiFMAhU8Ah1ICiFQAg0sAgkkAg0oAilYAhk4AgEUAhlEAgkr5/fwAeToAfUHt+PW008Oh0Lzn9fCeyraNwalVoHrY7OQ2k2Xd7ebO6N5AmG5PoXppsJCVy7XA3dAgkmGt1sV/wqhVrIhzrY5froxaoHssl2pGl22NyLEnjFpmpoV8tppzuZxispCGvKOtz77F5dgPk2EAdzO028tDpX3p/n/NAAAE6ElEQVRogdWaaXfyLBCGA4EEUJKocUvUuFTTplq72P//116S2tYlZAH6nPPepx97vBzumWEALet/KD5OermSiP8dJOg/xMR1hGj6EE7/iLKY2NQGKBdAkGbrv4goSn1AwKUYWRmnhAQjcC3SoUPDAYXUvqUIIXY0yunDe0YhPDRISTIJBQDXnD/B7s6XH8HUWGKvGJFRhD0HU5j3jjQYId9QFiSePBiR1mxtBrOVO5PLjo1Q+KQKIsLJxiYwUVa1ZgKDjOT0qlONQfRoArOg1YuG8N4IRtZovoX3JlK6NhrXRDTBAVbms/BGv30G4awmGLHX6WYa749onTOibiI9yCrFdh1EtwsMVqlnV1fMVzD+kzpEeOLCBhAhFqhChCewzvmz1Pcb3l/ihhAA6HKgBBm8NvPkHAxKVCAtPMlFsMqklteJbLnK2MQ7tKcIT1wgayywZB603fZbgKgTX+qJs9z3d/iqISAbxz35Vx5EUTS4C/XLk/JQiAP2Sf4vKevaiBDxRwD2l9KjBz8ddo+TyeRxN19dknh/RiV9GBHsvZwPTYPehnq+z3zfY5+vMkiwdpkIPP8uEDP7MP2BiO8rgQCINpefx8enp/XTaix1PggJA7/LQgCjYV5Zok6kntjCk3btd/Ds3qQKAmw7rvAEnT1po/HILfkkOhF1giQQ/PEiXxsJJZY4LNlPEKLZtvWoH+zc6v38FuKQlp4UWrMWFIS6rT0pNPCbN0NA3PaefGmGG0cCYDZXPH7VzdqXy9W2Ti40pI2cEcarefIl/txoxyXdj5epxjAcpfXDlo4nZyW1zuh5clbPqbEGYVvDk2+91tQmgp86nvxgaqJB/kIfUr9oIppEeT79VX0KQDI/aWPGcR1GBIQ2uod7/tCgPAn0tpq3sYsmzUa0GveoVTvjZq0TIaxXpC91BfoDgtlBPem4fDS+E2N75d62YE0p+fxGQsWs4w9thgHbjY+KR7Bd4326AMFsoZTdwbNTMvZBKs11n4QqEfE9wFd5LdLK2fe3DJZPnaTjp68KIJ58+pCcx2VxRIF+2uNW0Iv98rMmQh06C1VOlqfUcTC1qQ1x10lXXxUSrJZO2f1/ES/Nrq99grfDJo3jzbq6MU0X891oNNrNny5ztv/YgeWVRYCI+btgg2TDPHFCouJ05OFDNYkHQXD7D4NwxiRX2giyTQHiAoLzA1LxSkRsx1XoTIPw3S9POdHqwO5k8SO5PqLkLTBszbGCJ1R2BMo/EFD4GeOSjOy+tOdYfD2h5SMdIuU3RcTfqlTxeJiy5l0WqF6miFQ8Uia5HiiX2tWQSIZDR3IcLaXAVK3LCtBc5lEZx1e/Ho724rDeVFR9UuHjrY+bHb6IpzXjRRsoad43whsdjGW97e5fbss00RyNeTJ3y4r/ZtU0b9WtvCnHXu0bAdIfwEVEaacGA/r6GMs61hlkG8EMa1ZN/2GlUN1rFMn0D65Cb6jmQXKi2tWuFMhf8QvBmQmKZW0qc4AwjfebS50qn77Rh5E1E3qveCtEXc2W9queZBYpMMDIw3euYC6/Ku0a/G1KJHvLR3BkyplcJ8lISidmfwm1IiXPrAjH2nvAjZL47ucphI2M2f+j6dajFxMcIq6/NnCjdK9ollFYXPfbNoTZ1qT516DhwyxdLpfp6O9+BVeIT6Oo9NXs3+g/qb5UfbkJqX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8" descr="data:image/png;base64,iVBORw0KGgoAAAANSUhEUgAAAGYAAABmCAMAAAAOARRQAAAAolBMVEX///8AiFMAhU8Ah1ICiFQAg0sAgkkAg0oAilYAhk4AgEUAhlEAgkr5/fwAeToAfUHt+PW008Oh0Lzn9fCeyraNwalVoHrY7OQ2k2Xd7ebO6N5AmG5PoXppsJCVy7XA3dAgkmGt1sV/wqhVrIhzrY5froxaoHssl2pGl22NyLEnjFpmpoV8tppzuZxispCGvKOtz77F5dgPk2EAdzO028tDpX3p/n/NAAAE6ElEQVRogdWaaXfyLBCGA4EEUJKocUvUuFTTplq72P//116S2tYlZAH6nPPepx97vBzumWEALet/KD5OermSiP8dJOg/xMR1hGj6EE7/iLKY2NQGKBdAkGbrv4goSn1AwKUYWRmnhAQjcC3SoUPDAYXUvqUIIXY0yunDe0YhPDRISTIJBQDXnD/B7s6XH8HUWGKvGJFRhD0HU5j3jjQYId9QFiSePBiR1mxtBrOVO5PLjo1Q+KQKIsLJxiYwUVa1ZgKDjOT0qlONQfRoArOg1YuG8N4IRtZovoX3JlK6NhrXRDTBAVbms/BGv30G4awmGLHX6WYa749onTOibiI9yCrFdh1EtwsMVqlnV1fMVzD+kzpEeOLCBhAhFqhChCewzvmz1Pcb3l/ihhAA6HKgBBm8NvPkHAxKVCAtPMlFsMqklteJbLnK2MQ7tKcIT1wgayywZB603fZbgKgTX+qJs9z3d/iqISAbxz35Vx5EUTS4C/XLk/JQiAP2Sf4vKevaiBDxRwD2l9KjBz8ddo+TyeRxN19dknh/RiV9GBHsvZwPTYPehnq+z3zfY5+vMkiwdpkIPP8uEDP7MP2BiO8rgQCINpefx8enp/XTaix1PggJA7/LQgCjYV5Zok6kntjCk3btd/Ds3qQKAmw7rvAEnT1po/HILfkkOhF1giQQ/PEiXxsJJZY4LNlPEKLZtvWoH+zc6v38FuKQlp4UWrMWFIS6rT0pNPCbN0NA3PaefGmGG0cCYDZXPH7VzdqXy9W2Ti40pI2cEcarefIl/txoxyXdj5epxjAcpfXDlo4nZyW1zuh5clbPqbEGYVvDk2+91tQmgp86nvxgaqJB/kIfUr9oIppEeT79VX0KQDI/aWPGcR1GBIQ2uod7/tCgPAn0tpq3sYsmzUa0GveoVTvjZq0TIaxXpC91BfoDgtlBPem4fDS+E2N75d62YE0p+fxGQsWs4w9thgHbjY+KR7Bd4326AMFsoZTdwbNTMvZBKs11n4QqEfE9wFd5LdLK2fe3DJZPnaTjp68KIJ58+pCcx2VxRIF+2uNW0Iv98rMmQh06C1VOlqfUcTC1qQ1x10lXXxUSrJZO2f1/ES/Nrq99grfDJo3jzbq6MU0X891oNNrNny5ztv/YgeWVRYCI+btgg2TDPHFCouJ05OFDNYkHQXD7D4NwxiRX2giyTQHiAoLzA1LxSkRsx1XoTIPw3S9POdHqwO5k8SO5PqLkLTBszbGCJ1R2BMo/EFD4GeOSjOy+tOdYfD2h5SMdIuU3RcTfqlTxeJiy5l0WqF6miFQ8Uia5HiiX2tWQSIZDR3IcLaXAVK3LCtBc5lEZx1e/Ho724rDeVFR9UuHjrY+bHb6IpzXjRRsoad43whsdjGW97e5fbss00RyNeTJ3y4r/ZtU0b9WtvCnHXu0bAdIfwEVEaacGA/r6GMs61hlkG8EMa1ZN/2GlUN1rFMn0D65Cb6jmQXKi2tWuFMhf8QvBmQmKZW0qc4AwjfebS50qn77Rh5E1E3qveCtEXc2W9queZBYpMMDIw3euYC6/Ku0a/G1KJHvLR3BkyplcJ8lISidmfwm1IiXPrAjH2nvAjZL47ucphI2M2f+j6dajFxMcIq6/NnCjdK9ollFYXPfbNoTZ1qT516DhwyxdLpfp6O9+BVeIT6Oo9NXs3+g/qb5UfbkJqX4AAAAASUVORK5CYII="/>
          <p:cNvSpPr>
            <a:spLocks noChangeAspect="1" noChangeArrowheads="1"/>
          </p:cNvSpPr>
          <p:nvPr/>
        </p:nvSpPr>
        <p:spPr bwMode="auto">
          <a:xfrm>
            <a:off x="1048470" y="13877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Share Icon 256x256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479" y="1672338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19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3703324" y="2371280"/>
            <a:ext cx="5679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274824" y="1039205"/>
            <a:ext cx="0" cy="1759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811784" y="1039205"/>
            <a:ext cx="0" cy="1759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18896" y="4009336"/>
            <a:ext cx="0" cy="1759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14504" y="2010491"/>
            <a:ext cx="47565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86609" y="1039205"/>
            <a:ext cx="0" cy="1759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14504" y="1644731"/>
            <a:ext cx="36576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14504" y="4205051"/>
            <a:ext cx="3657600" cy="10972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46024" y="2010491"/>
            <a:ext cx="2194560" cy="21945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264" y="1644731"/>
            <a:ext cx="731520" cy="7315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74824" y="1644731"/>
            <a:ext cx="731520" cy="7315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791093" y="1638057"/>
            <a:ext cx="5679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91092" y="5302331"/>
            <a:ext cx="5679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50049" y="4205051"/>
            <a:ext cx="5679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659149" y="457050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30%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59149" y="279844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60%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659149" y="16411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10%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98121" y="529697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60%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14437" y="529068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0%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66670" y="530543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0%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446024" y="4060218"/>
            <a:ext cx="0" cy="1759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006344" y="1039205"/>
            <a:ext cx="0" cy="1759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54117" y="117181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0%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353253" y="117754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0%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73714" y="117086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10%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91875" y="117086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10%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53153" y="18188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0%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46899" y="292846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9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Print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Hall-Personal</dc:creator>
  <cp:lastModifiedBy>Adrian Hall-Personal</cp:lastModifiedBy>
  <cp:revision>4</cp:revision>
  <dcterms:created xsi:type="dcterms:W3CDTF">2015-04-08T05:15:22Z</dcterms:created>
  <dcterms:modified xsi:type="dcterms:W3CDTF">2015-04-08T05:58:18Z</dcterms:modified>
</cp:coreProperties>
</file>