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0AA22-F30D-5048-B589-09BEC86B40AC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B42F6-5EB7-CF41-A465-B471D0DB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Lending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Shahrukh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2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3.0</a:t>
            </a:r>
          </a:p>
          <a:p>
            <a:r>
              <a:rPr lang="en-US" dirty="0" smtClean="0"/>
              <a:t>Anaconda Jupyter Notebook</a:t>
            </a:r>
          </a:p>
          <a:p>
            <a:r>
              <a:rPr lang="en-US" dirty="0" smtClean="0"/>
              <a:t>StatsModels 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Numpy</a:t>
            </a:r>
          </a:p>
          <a:p>
            <a:r>
              <a:rPr lang="en-US" dirty="0" smtClean="0"/>
              <a:t>Scikit</a:t>
            </a:r>
            <a:r>
              <a:rPr lang="en-US" dirty="0"/>
              <a:t> </a:t>
            </a:r>
            <a:r>
              <a:rPr lang="en-US" dirty="0" smtClean="0"/>
              <a:t>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0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 (Trend)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89" y="1930400"/>
            <a:ext cx="6910577" cy="3942378"/>
          </a:xfrm>
        </p:spPr>
      </p:pic>
    </p:spTree>
    <p:extLst>
      <p:ext uri="{BB962C8B-B14F-4D97-AF65-F5344CB8AC3E}">
        <p14:creationId xmlns:p14="http://schemas.microsoft.com/office/powerpoint/2010/main" val="133399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 (Distribution)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69" y="1607872"/>
            <a:ext cx="7328164" cy="4590729"/>
          </a:xfrm>
        </p:spPr>
      </p:pic>
    </p:spTree>
    <p:extLst>
      <p:ext uri="{BB962C8B-B14F-4D97-AF65-F5344CB8AC3E}">
        <p14:creationId xmlns:p14="http://schemas.microsoft.com/office/powerpoint/2010/main" val="4133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First Model</a:t>
            </a:r>
          </a:p>
          <a:p>
            <a:r>
              <a:rPr lang="en-US" b="1" dirty="0" smtClean="0"/>
              <a:t>Double exponential smoothing</a:t>
            </a:r>
          </a:p>
          <a:p>
            <a:r>
              <a:rPr lang="en-US" b="1" dirty="0" smtClean="0"/>
              <a:t>Since data had no seasonality</a:t>
            </a:r>
          </a:p>
          <a:p>
            <a:r>
              <a:rPr lang="en-US" b="1" dirty="0" smtClean="0"/>
              <a:t>But that only forecasted well for short term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Second Model</a:t>
            </a:r>
          </a:p>
          <a:p>
            <a:r>
              <a:rPr lang="en-US" b="1" dirty="0" smtClean="0"/>
              <a:t>Autoregressive </a:t>
            </a:r>
            <a:r>
              <a:rPr lang="en-US" b="1" dirty="0"/>
              <a:t>Integrated Moving Average </a:t>
            </a:r>
            <a:r>
              <a:rPr lang="en-US" b="1" dirty="0" smtClean="0"/>
              <a:t>Model</a:t>
            </a:r>
          </a:p>
          <a:p>
            <a:r>
              <a:rPr lang="en-US" b="1" dirty="0" smtClean="0"/>
              <a:t>Scales well for long term forecasting</a:t>
            </a:r>
          </a:p>
          <a:p>
            <a:r>
              <a:rPr lang="en-US" b="1" dirty="0" smtClean="0"/>
              <a:t>Takes care of trends and seasonality</a:t>
            </a:r>
          </a:p>
          <a:p>
            <a:r>
              <a:rPr lang="en-US" b="1" dirty="0" smtClean="0"/>
              <a:t>For forecasting initially a model was optimized for each time series then forecasted next 13 weeks for each farmer</a:t>
            </a:r>
            <a:endParaRPr lang="en-US" b="1" dirty="0"/>
          </a:p>
          <a:p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5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farmers with more than 40 weeks of historical data would qualify for the loan evaluation stage</a:t>
            </a:r>
          </a:p>
          <a:p>
            <a:r>
              <a:rPr lang="en-US" dirty="0" smtClean="0"/>
              <a:t>Four scores to be used for Eligibility of farmers for loan as follows: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82237"/>
              </p:ext>
            </p:extLst>
          </p:nvPr>
        </p:nvGraphicFramePr>
        <p:xfrm>
          <a:off x="1030514" y="372412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Novelty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Stability Trend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0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Farmer rating was computing using the following formula:</a:t>
            </a:r>
          </a:p>
          <a:p>
            <a:pPr marL="0" indent="0">
              <a:buNone/>
            </a:pPr>
            <a:r>
              <a:rPr lang="en-US" dirty="0" smtClean="0"/>
              <a:t>Farmer rating = (0.4 * </a:t>
            </a:r>
            <a:r>
              <a:rPr lang="en-US" dirty="0"/>
              <a:t>Error </a:t>
            </a:r>
            <a:r>
              <a:rPr lang="en-US" dirty="0" smtClean="0"/>
              <a:t>Score) + (0.1 * Value Score) + (0.2 * Novelty Score) + (0.3 * Stability </a:t>
            </a:r>
            <a:r>
              <a:rPr lang="en-US" dirty="0"/>
              <a:t>Trend </a:t>
            </a:r>
            <a:r>
              <a:rPr lang="en-US" dirty="0" smtClean="0"/>
              <a:t>Score)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Farmers with rating above 0.5 out of 1.0 were allocated the loan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Loan amount is decided upon the </a:t>
            </a:r>
            <a:r>
              <a:rPr lang="en-US" b="1" dirty="0" smtClean="0"/>
              <a:t>percentile</a:t>
            </a:r>
            <a:r>
              <a:rPr lang="en-US" dirty="0" smtClean="0"/>
              <a:t> of farmers mean weekly forecasted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9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250 farmers qualified the for the loan, loan amounts are mentioned in the Results CSV file.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27" y="3188692"/>
            <a:ext cx="5047673" cy="35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613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217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Wingdings 3</vt:lpstr>
      <vt:lpstr>Arial</vt:lpstr>
      <vt:lpstr>Facet</vt:lpstr>
      <vt:lpstr>Lending Case Study</vt:lpstr>
      <vt:lpstr>Tools</vt:lpstr>
      <vt:lpstr>Data Insights (Trend)</vt:lpstr>
      <vt:lpstr>Data Insights (Distribution)</vt:lpstr>
      <vt:lpstr>Modeling</vt:lpstr>
      <vt:lpstr>Assumptions</vt:lpstr>
      <vt:lpstr>Cont.</vt:lpstr>
      <vt:lpstr>Results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Case Study</dc:title>
  <dc:creator>Shahrukh Khan</dc:creator>
  <cp:lastModifiedBy>Shahrukh Khan</cp:lastModifiedBy>
  <cp:revision>8</cp:revision>
  <dcterms:created xsi:type="dcterms:W3CDTF">2018-04-09T06:44:14Z</dcterms:created>
  <dcterms:modified xsi:type="dcterms:W3CDTF">2018-04-09T07:13:48Z</dcterms:modified>
</cp:coreProperties>
</file>