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itl\Downloads\Salaries%20(2).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itl\Downloads\Salaries%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41660701503221"/>
          <c:y val="1.8300696838323194E-2"/>
          <c:w val="0.82581066571224049"/>
          <c:h val="0.88184082391543739"/>
        </c:manualLayout>
      </c:layout>
      <c:scatterChart>
        <c:scatterStyle val="lineMarker"/>
        <c:varyColors val="0"/>
        <c:ser>
          <c:idx val="0"/>
          <c:order val="0"/>
          <c:tx>
            <c:strRef>
              <c:f>Sheet1!$E$1</c:f>
              <c:strCache>
                <c:ptCount val="1"/>
                <c:pt idx="0">
                  <c:v>Column5</c:v>
                </c:pt>
              </c:strCache>
            </c:strRef>
          </c:tx>
          <c:spPr>
            <a:ln w="19050" cap="rnd">
              <a:noFill/>
              <a:round/>
            </a:ln>
            <a:effectLst/>
          </c:spPr>
          <c:marker>
            <c:symbol val="circle"/>
            <c:size val="5"/>
            <c:spPr>
              <a:solidFill>
                <a:schemeClr val="accent1"/>
              </a:solidFill>
              <a:ln w="9525">
                <a:solidFill>
                  <a:schemeClr val="accent1"/>
                </a:solidFill>
              </a:ln>
              <a:effectLst/>
            </c:spPr>
          </c:marker>
          <c:xVal>
            <c:strRef>
              <c:f>Sheet1!$D$2:$D$817</c:f>
              <c:strCache>
                <c:ptCount val="816"/>
                <c:pt idx="0">
                  <c:v>anderch01</c:v>
                </c:pt>
                <c:pt idx="1">
                  <c:v>chafian01</c:v>
                </c:pt>
                <c:pt idx="2">
                  <c:v>collmjo01</c:v>
                </c:pt>
                <c:pt idx="3">
                  <c:v>corbipa01</c:v>
                </c:pt>
                <c:pt idx="4">
                  <c:v>delarru01</c:v>
                </c:pt>
                <c:pt idx="5">
                  <c:v>delgara01</c:v>
                </c:pt>
                <c:pt idx="6">
                  <c:v>goldspa01</c:v>
                </c:pt>
                <c:pt idx="7">
                  <c:v>gosewtu01</c:v>
                </c:pt>
                <c:pt idx="8">
                  <c:v>hellije01</c:v>
                </c:pt>
                <c:pt idx="9">
                  <c:v>hernada01</c:v>
                </c:pt>
                <c:pt idx="10">
                  <c:v>hillaa01</c:v>
                </c:pt>
                <c:pt idx="11">
                  <c:v>hudsoda01</c:v>
                </c:pt>
                <c:pt idx="12">
                  <c:v>inciaen01</c:v>
                </c:pt>
                <c:pt idx="13">
                  <c:v>lairdge01</c:v>
                </c:pt>
                <c:pt idx="14">
                  <c:v>lambja01</c:v>
                </c:pt>
                <c:pt idx="15">
                  <c:v>marshev01</c:v>
                </c:pt>
                <c:pt idx="16">
                  <c:v>owingch01</c:v>
                </c:pt>
                <c:pt idx="17">
                  <c:v>pachejo01</c:v>
                </c:pt>
                <c:pt idx="18">
                  <c:v>pennicl01</c:v>
                </c:pt>
                <c:pt idx="19">
                  <c:v>peralda01</c:v>
                </c:pt>
                <c:pt idx="20">
                  <c:v>perezol01</c:v>
                </c:pt>
                <c:pt idx="21">
                  <c:v>polloaj01</c:v>
                </c:pt>
                <c:pt idx="22">
                  <c:v>reedad01</c:v>
                </c:pt>
                <c:pt idx="23">
                  <c:v>reynoma02</c:v>
                </c:pt>
                <c:pt idx="24">
                  <c:v>stitema01</c:v>
                </c:pt>
                <c:pt idx="25">
                  <c:v>tomasya01</c:v>
                </c:pt>
                <c:pt idx="26">
                  <c:v>trumbma01</c:v>
                </c:pt>
                <c:pt idx="27">
                  <c:v>zieglbr01</c:v>
                </c:pt>
                <c:pt idx="28">
                  <c:v>avilalu01</c:v>
                </c:pt>
                <c:pt idx="29">
                  <c:v>bethach01</c:v>
                </c:pt>
                <c:pt idx="30">
                  <c:v>cahiltr01</c:v>
                </c:pt>
                <c:pt idx="31">
                  <c:v>callaal01</c:v>
                </c:pt>
                <c:pt idx="32">
                  <c:v>carpeda01</c:v>
                </c:pt>
                <c:pt idx="33">
                  <c:v>cunnito01</c:v>
                </c:pt>
                <c:pt idx="34">
                  <c:v>foltymi01</c:v>
                </c:pt>
                <c:pt idx="35">
                  <c:v>freemfr01</c:v>
                </c:pt>
                <c:pt idx="36">
                  <c:v>gomesjo01</c:v>
                </c:pt>
                <c:pt idx="37">
                  <c:v>gosseph01</c:v>
                </c:pt>
                <c:pt idx="38">
                  <c:v>grillja01</c:v>
                </c:pt>
                <c:pt idx="39">
                  <c:v>johnsch05</c:v>
                </c:pt>
                <c:pt idx="40">
                  <c:v>johnsji04</c:v>
                </c:pt>
                <c:pt idx="41">
                  <c:v>johnske05</c:v>
                </c:pt>
                <c:pt idx="42">
                  <c:v>markani01</c:v>
                </c:pt>
                <c:pt idx="43">
                  <c:v>maybica01</c:v>
                </c:pt>
                <c:pt idx="44">
                  <c:v>millesh01</c:v>
                </c:pt>
                <c:pt idx="45">
                  <c:v>peterja01</c:v>
                </c:pt>
                <c:pt idx="46">
                  <c:v>pierzaj01</c:v>
                </c:pt>
                <c:pt idx="47">
                  <c:v>simmoan01</c:v>
                </c:pt>
                <c:pt idx="48">
                  <c:v>teherju01</c:v>
                </c:pt>
                <c:pt idx="49">
                  <c:v>terdojo01</c:v>
                </c:pt>
                <c:pt idx="50">
                  <c:v>woodal02</c:v>
                </c:pt>
                <c:pt idx="51">
                  <c:v>younger03</c:v>
                </c:pt>
                <c:pt idx="52">
                  <c:v>brachbr01</c:v>
                </c:pt>
                <c:pt idx="53">
                  <c:v>brittza01</c:v>
                </c:pt>
                <c:pt idx="54">
                  <c:v>cabreev01</c:v>
                </c:pt>
                <c:pt idx="55">
                  <c:v>chenwe02</c:v>
                </c:pt>
                <c:pt idx="56">
                  <c:v>clevest01</c:v>
                </c:pt>
                <c:pt idx="57">
                  <c:v>davisch02</c:v>
                </c:pt>
                <c:pt idx="58">
                  <c:v>deazaal01</c:v>
                </c:pt>
                <c:pt idx="59">
                  <c:v>flahery01</c:v>
                </c:pt>
                <c:pt idx="60">
                  <c:v>gausmke01</c:v>
                </c:pt>
                <c:pt idx="61">
                  <c:v>gonzami03</c:v>
                </c:pt>
                <c:pt idx="62">
                  <c:v>hardyjj01</c:v>
                </c:pt>
                <c:pt idx="63">
                  <c:v>hunteto02</c:v>
                </c:pt>
                <c:pt idx="64">
                  <c:v>jimenub01</c:v>
                </c:pt>
                <c:pt idx="65">
                  <c:v>jonesad01</c:v>
                </c:pt>
                <c:pt idx="66">
                  <c:v>josepca01</c:v>
                </c:pt>
                <c:pt idx="67">
                  <c:v>loughda01</c:v>
                </c:pt>
                <c:pt idx="68">
                  <c:v>machama01</c:v>
                </c:pt>
                <c:pt idx="69">
                  <c:v>matusbr01</c:v>
                </c:pt>
                <c:pt idx="70">
                  <c:v>mcfartj01</c:v>
                </c:pt>
                <c:pt idx="71">
                  <c:v>norribu01</c:v>
                </c:pt>
                <c:pt idx="72">
                  <c:v>odayda01</c:v>
                </c:pt>
                <c:pt idx="73">
                  <c:v>paredji01</c:v>
                </c:pt>
                <c:pt idx="74">
                  <c:v>pearcst01</c:v>
                </c:pt>
                <c:pt idx="75">
                  <c:v>schoojo01</c:v>
                </c:pt>
                <c:pt idx="76">
                  <c:v>snidetr01</c:v>
                </c:pt>
                <c:pt idx="77">
                  <c:v>tillmch01</c:v>
                </c:pt>
                <c:pt idx="78">
                  <c:v>wietema01</c:v>
                </c:pt>
                <c:pt idx="79">
                  <c:v>youngde03</c:v>
                </c:pt>
                <c:pt idx="80">
                  <c:v>barnema01</c:v>
                </c:pt>
                <c:pt idx="81">
                  <c:v>bettsmo01</c:v>
                </c:pt>
                <c:pt idx="82">
                  <c:v>bogaexa01</c:v>
                </c:pt>
                <c:pt idx="83">
                  <c:v>bradlja02</c:v>
                </c:pt>
                <c:pt idx="84">
                  <c:v>breslcr01</c:v>
                </c:pt>
                <c:pt idx="85">
                  <c:v>buchhcl01</c:v>
                </c:pt>
                <c:pt idx="86">
                  <c:v>castiru02</c:v>
                </c:pt>
                <c:pt idx="87">
                  <c:v>cecchga01</c:v>
                </c:pt>
                <c:pt idx="88">
                  <c:v>craigal01</c:v>
                </c:pt>
                <c:pt idx="89">
                  <c:v>hanigry01</c:v>
                </c:pt>
                <c:pt idx="90">
                  <c:v>hembrhe01</c:v>
                </c:pt>
                <c:pt idx="91">
                  <c:v>holtbr01</c:v>
                </c:pt>
                <c:pt idx="92">
                  <c:v>kellyjo05</c:v>
                </c:pt>
                <c:pt idx="93">
                  <c:v>layneto01</c:v>
                </c:pt>
                <c:pt idx="94">
                  <c:v>leonsa01</c:v>
                </c:pt>
                <c:pt idx="95">
                  <c:v>masteju01</c:v>
                </c:pt>
                <c:pt idx="96">
                  <c:v>mileywa01</c:v>
                </c:pt>
                <c:pt idx="97">
                  <c:v>mujiced01</c:v>
                </c:pt>
                <c:pt idx="98">
                  <c:v>napolmi01</c:v>
                </c:pt>
                <c:pt idx="99">
                  <c:v>navada01</c:v>
                </c:pt>
                <c:pt idx="100">
                  <c:v>ogandal01</c:v>
                </c:pt>
                <c:pt idx="101">
                  <c:v>ortizda01</c:v>
                </c:pt>
                <c:pt idx="102">
                  <c:v>pedrodu01</c:v>
                </c:pt>
                <c:pt idx="103">
                  <c:v>porceri01</c:v>
                </c:pt>
                <c:pt idx="104">
                  <c:v>ramirha01</c:v>
                </c:pt>
                <c:pt idx="105">
                  <c:v>rossro01</c:v>
                </c:pt>
                <c:pt idx="106">
                  <c:v>sandopa01</c:v>
                </c:pt>
                <c:pt idx="107">
                  <c:v>tazawju01</c:v>
                </c:pt>
                <c:pt idx="108">
                  <c:v>ueharko01</c:v>
                </c:pt>
                <c:pt idx="109">
                  <c:v>varvaan01</c:v>
                </c:pt>
                <c:pt idx="110">
                  <c:v>victosh01</c:v>
                </c:pt>
                <c:pt idx="111">
                  <c:v>wrighst01</c:v>
                </c:pt>
                <c:pt idx="112">
                  <c:v>abreujo02</c:v>
                </c:pt>
                <c:pt idx="113">
                  <c:v>alberma01</c:v>
                </c:pt>
                <c:pt idx="114">
                  <c:v>beckhgo01</c:v>
                </c:pt>
                <c:pt idx="115">
                  <c:v>bonifem01</c:v>
                </c:pt>
                <c:pt idx="116">
                  <c:v>cabreme01</c:v>
                </c:pt>
                <c:pt idx="117">
                  <c:v>danksjo01</c:v>
                </c:pt>
                <c:pt idx="118">
                  <c:v>drabeky01</c:v>
                </c:pt>
                <c:pt idx="119">
                  <c:v>dukeza01</c:v>
                </c:pt>
                <c:pt idx="120">
                  <c:v>eatonad02</c:v>
                </c:pt>
                <c:pt idx="121">
                  <c:v>flowety01</c:v>
                </c:pt>
                <c:pt idx="122">
                  <c:v>garciav01</c:v>
                </c:pt>
                <c:pt idx="123">
                  <c:v>gillaco01</c:v>
                </c:pt>
                <c:pt idx="124">
                  <c:v>guerrja01</c:v>
                </c:pt>
                <c:pt idx="125">
                  <c:v>jennida01</c:v>
                </c:pt>
                <c:pt idx="126">
                  <c:v>jonesna01</c:v>
                </c:pt>
                <c:pt idx="127">
                  <c:v>larocad01</c:v>
                </c:pt>
                <c:pt idx="128">
                  <c:v>noesihe01</c:v>
                </c:pt>
                <c:pt idx="129">
                  <c:v>petrija01</c:v>
                </c:pt>
                <c:pt idx="130">
                  <c:v>putnaza01</c:v>
                </c:pt>
                <c:pt idx="131">
                  <c:v>quintjo01</c:v>
                </c:pt>
                <c:pt idx="132">
                  <c:v>ramiral03</c:v>
                </c:pt>
                <c:pt idx="133">
                  <c:v>roberda08</c:v>
                </c:pt>
                <c:pt idx="134">
                  <c:v>salech01</c:v>
                </c:pt>
                <c:pt idx="135">
                  <c:v>samarje01</c:v>
                </c:pt>
                <c:pt idx="136">
                  <c:v>sanchca01</c:v>
                </c:pt>
                <c:pt idx="137">
                  <c:v>shuckja01</c:v>
                </c:pt>
                <c:pt idx="138">
                  <c:v>sotoge01</c:v>
                </c:pt>
                <c:pt idx="139">
                  <c:v>alcanar01</c:v>
                </c:pt>
                <c:pt idx="140">
                  <c:v>arrieja01</c:v>
                </c:pt>
                <c:pt idx="141">
                  <c:v>beeleda01</c:v>
                </c:pt>
                <c:pt idx="142">
                  <c:v>castiwe01</c:v>
                </c:pt>
                <c:pt idx="143">
                  <c:v>castrst01</c:v>
                </c:pt>
                <c:pt idx="144">
                  <c:v>coghlch01</c:v>
                </c:pt>
                <c:pt idx="145">
                  <c:v>cokeph01</c:v>
                </c:pt>
                <c:pt idx="146">
                  <c:v>denorch01</c:v>
                </c:pt>
                <c:pt idx="147">
                  <c:v>fowlede01</c:v>
                </c:pt>
                <c:pt idx="148">
                  <c:v>grimmju01</c:v>
                </c:pt>
                <c:pt idx="149">
                  <c:v>hammeja01</c:v>
                </c:pt>
                <c:pt idx="150">
                  <c:v>hendrky01</c:v>
                </c:pt>
                <c:pt idx="151">
                  <c:v>herrejo03</c:v>
                </c:pt>
                <c:pt idx="152">
                  <c:v>jacksed01</c:v>
                </c:pt>
                <c:pt idx="153">
                  <c:v>lasteto01</c:v>
                </c:pt>
                <c:pt idx="154">
                  <c:v>lestejo01</c:v>
                </c:pt>
                <c:pt idx="155">
                  <c:v>montemi01</c:v>
                </c:pt>
                <c:pt idx="156">
                  <c:v>motteja01</c:v>
                </c:pt>
                <c:pt idx="157">
                  <c:v>oltmi01</c:v>
                </c:pt>
                <c:pt idx="158">
                  <c:v>ramirne01</c:v>
                </c:pt>
                <c:pt idx="159">
                  <c:v>rizzoan01</c:v>
                </c:pt>
                <c:pt idx="160">
                  <c:v>rondohe01</c:v>
                </c:pt>
                <c:pt idx="161">
                  <c:v>rossda01</c:v>
                </c:pt>
                <c:pt idx="162">
                  <c:v>solerjo01</c:v>
                </c:pt>
                <c:pt idx="163">
                  <c:v>stroppe01</c:v>
                </c:pt>
                <c:pt idx="164">
                  <c:v>szczuma01</c:v>
                </c:pt>
                <c:pt idx="165">
                  <c:v>wadats01</c:v>
                </c:pt>
                <c:pt idx="166">
                  <c:v>woodtr01</c:v>
                </c:pt>
                <c:pt idx="167">
                  <c:v>badenbu01</c:v>
                </c:pt>
                <c:pt idx="168">
                  <c:v>baileho02</c:v>
                </c:pt>
                <c:pt idx="169">
                  <c:v>boescbr01</c:v>
                </c:pt>
                <c:pt idx="170">
                  <c:v>bourgja01</c:v>
                </c:pt>
                <c:pt idx="171">
                  <c:v>bruceja01</c:v>
                </c:pt>
                <c:pt idx="172">
                  <c:v>byrdma01</c:v>
                </c:pt>
                <c:pt idx="173">
                  <c:v>chapmar01</c:v>
                </c:pt>
                <c:pt idx="174">
                  <c:v>cingrto01</c:v>
                </c:pt>
                <c:pt idx="175">
                  <c:v>cozarza01</c:v>
                </c:pt>
                <c:pt idx="176">
                  <c:v>cuetojo01</c:v>
                </c:pt>
                <c:pt idx="177">
                  <c:v>desclan01</c:v>
                </c:pt>
                <c:pt idx="178">
                  <c:v>diazju03</c:v>
                </c:pt>
                <c:pt idx="179">
                  <c:v>frazito01</c:v>
                </c:pt>
                <c:pt idx="180">
                  <c:v>greggke01</c:v>
                </c:pt>
                <c:pt idx="181">
                  <c:v>hamilbi02</c:v>
                </c:pt>
                <c:pt idx="182">
                  <c:v>hoovejj01</c:v>
                </c:pt>
                <c:pt idx="183">
                  <c:v>iglesra01</c:v>
                </c:pt>
                <c:pt idx="184">
                  <c:v>leakemi01</c:v>
                </c:pt>
                <c:pt idx="185">
                  <c:v>lecursa01</c:v>
                </c:pt>
                <c:pt idx="186">
                  <c:v>marquja01</c:v>
                </c:pt>
                <c:pt idx="187">
                  <c:v>mesorde01</c:v>
                </c:pt>
                <c:pt idx="188">
                  <c:v>negrokr01</c:v>
                </c:pt>
                <c:pt idx="189">
                  <c:v>parrama01</c:v>
                </c:pt>
                <c:pt idx="190">
                  <c:v>penabr01</c:v>
                </c:pt>
                <c:pt idx="191">
                  <c:v>phillbr01</c:v>
                </c:pt>
                <c:pt idx="192">
                  <c:v>schumsk01</c:v>
                </c:pt>
                <c:pt idx="193">
                  <c:v>vottojo01</c:v>
                </c:pt>
                <c:pt idx="194">
                  <c:v>adamsau01</c:v>
                </c:pt>
                <c:pt idx="195">
                  <c:v>allenco01</c:v>
                </c:pt>
                <c:pt idx="196">
                  <c:v>atchisc01</c:v>
                </c:pt>
                <c:pt idx="197">
                  <c:v>avilemi01</c:v>
                </c:pt>
                <c:pt idx="198">
                  <c:v>bauertr01</c:v>
                </c:pt>
                <c:pt idx="199">
                  <c:v>bournmi01</c:v>
                </c:pt>
                <c:pt idx="200">
                  <c:v>brantmi02</c:v>
                </c:pt>
                <c:pt idx="201">
                  <c:v>carraca01</c:v>
                </c:pt>
                <c:pt idx="202">
                  <c:v>chiselo01</c:v>
                </c:pt>
                <c:pt idx="203">
                  <c:v>crockky01</c:v>
                </c:pt>
                <c:pt idx="204">
                  <c:v>floydga01</c:v>
                </c:pt>
                <c:pt idx="205">
                  <c:v>gomesya01</c:v>
                </c:pt>
                <c:pt idx="206">
                  <c:v>hagadni01</c:v>
                </c:pt>
                <c:pt idx="207">
                  <c:v>housetj01</c:v>
                </c:pt>
                <c:pt idx="208">
                  <c:v>kipnija01</c:v>
                </c:pt>
                <c:pt idx="209">
                  <c:v>klubeco01</c:v>
                </c:pt>
                <c:pt idx="210">
                  <c:v>mcallza01</c:v>
                </c:pt>
                <c:pt idx="211">
                  <c:v>mossbr01</c:v>
                </c:pt>
                <c:pt idx="212">
                  <c:v>murphda07</c:v>
                </c:pt>
                <c:pt idx="213">
                  <c:v>perezro02</c:v>
                </c:pt>
                <c:pt idx="214">
                  <c:v>raburry01</c:v>
                </c:pt>
                <c:pt idx="215">
                  <c:v>ramirjo01</c:v>
                </c:pt>
                <c:pt idx="216">
                  <c:v>rzepcma01</c:v>
                </c:pt>
                <c:pt idx="217">
                  <c:v>santaca01</c:v>
                </c:pt>
                <c:pt idx="218">
                  <c:v>shawbr01</c:v>
                </c:pt>
                <c:pt idx="219">
                  <c:v>swarzan01</c:v>
                </c:pt>
                <c:pt idx="220">
                  <c:v>swishni01</c:v>
                </c:pt>
                <c:pt idx="221">
                  <c:v>tomlijo01</c:v>
                </c:pt>
                <c:pt idx="222">
                  <c:v>walteza01</c:v>
                </c:pt>
                <c:pt idx="223">
                  <c:v>arenano01</c:v>
                </c:pt>
                <c:pt idx="224">
                  <c:v>axforjo01</c:v>
                </c:pt>
                <c:pt idx="225">
                  <c:v>betanra01</c:v>
                </c:pt>
                <c:pt idx="226">
                  <c:v>blackch02</c:v>
                </c:pt>
                <c:pt idx="227">
                  <c:v>brothre01</c:v>
                </c:pt>
                <c:pt idx="228">
                  <c:v>brownbr02</c:v>
                </c:pt>
                <c:pt idx="229">
                  <c:v>butleed01</c:v>
                </c:pt>
                <c:pt idx="230">
                  <c:v>descada01</c:v>
                </c:pt>
                <c:pt idx="231">
                  <c:v>dickeco01</c:v>
                </c:pt>
                <c:pt idx="232">
                  <c:v>friedch01</c:v>
                </c:pt>
                <c:pt idx="233">
                  <c:v>gonzaca01</c:v>
                </c:pt>
                <c:pt idx="234">
                  <c:v>hawkila01</c:v>
                </c:pt>
                <c:pt idx="235">
                  <c:v>hundlni01</c:v>
                </c:pt>
                <c:pt idx="236">
                  <c:v>kendrky01</c:v>
                </c:pt>
                <c:pt idx="237">
                  <c:v>lemahdj01</c:v>
                </c:pt>
                <c:pt idx="238">
                  <c:v>loganbo02</c:v>
                </c:pt>
                <c:pt idx="239">
                  <c:v>lylesjo01</c:v>
                </c:pt>
                <c:pt idx="240">
                  <c:v>matzety01</c:v>
                </c:pt>
                <c:pt idx="241">
                  <c:v>mckenmi01</c:v>
                </c:pt>
                <c:pt idx="242">
                  <c:v>morneju01</c:v>
                </c:pt>
                <c:pt idx="243">
                  <c:v>ottavad01</c:v>
                </c:pt>
                <c:pt idx="244">
                  <c:v>rosajo01</c:v>
                </c:pt>
                <c:pt idx="245">
                  <c:v>rosarwi01</c:v>
                </c:pt>
                <c:pt idx="246">
                  <c:v>stubbdr01</c:v>
                </c:pt>
                <c:pt idx="247">
                  <c:v>tulowtr01</c:v>
                </c:pt>
                <c:pt idx="248">
                  <c:v>albural01</c:v>
                </c:pt>
                <c:pt idx="249">
                  <c:v>avilaal01</c:v>
                </c:pt>
                <c:pt idx="250">
                  <c:v>cabremi01</c:v>
                </c:pt>
                <c:pt idx="251">
                  <c:v>casteni01</c:v>
                </c:pt>
                <c:pt idx="252">
                  <c:v>cespeyo01</c:v>
                </c:pt>
                <c:pt idx="253">
                  <c:v>chambjo03</c:v>
                </c:pt>
                <c:pt idx="254">
                  <c:v>davisra01</c:v>
                </c:pt>
                <c:pt idx="255">
                  <c:v>gorzeto01</c:v>
                </c:pt>
                <c:pt idx="256">
                  <c:v>gosean01</c:v>
                </c:pt>
                <c:pt idx="257">
                  <c:v>greensh02</c:v>
                </c:pt>
                <c:pt idx="258">
                  <c:v>iglesjo01</c:v>
                </c:pt>
                <c:pt idx="259">
                  <c:v>kinslia01</c:v>
                </c:pt>
                <c:pt idx="260">
                  <c:v>krolia01</c:v>
                </c:pt>
                <c:pt idx="261">
                  <c:v>martijd02</c:v>
                </c:pt>
                <c:pt idx="262">
                  <c:v>martivi01</c:v>
                </c:pt>
                <c:pt idx="263">
                  <c:v>mccanja02</c:v>
                </c:pt>
                <c:pt idx="264">
                  <c:v>nathajo01</c:v>
                </c:pt>
                <c:pt idx="265">
                  <c:v>perezhe01</c:v>
                </c:pt>
                <c:pt idx="266">
                  <c:v>priceda01</c:v>
                </c:pt>
                <c:pt idx="267">
                  <c:v>rominan01</c:v>
                </c:pt>
                <c:pt idx="268">
                  <c:v>rondobr01</c:v>
                </c:pt>
                <c:pt idx="269">
                  <c:v>sanchan01</c:v>
                </c:pt>
                <c:pt idx="270">
                  <c:v>simonal01</c:v>
                </c:pt>
                <c:pt idx="271">
                  <c:v>soriajo01</c:v>
                </c:pt>
                <c:pt idx="272">
                  <c:v>verlaju01</c:v>
                </c:pt>
                <c:pt idx="273">
                  <c:v>altuvjo01</c:v>
                </c:pt>
                <c:pt idx="274">
                  <c:v>carmofa01</c:v>
                </c:pt>
                <c:pt idx="275">
                  <c:v>cartech02</c:v>
                </c:pt>
                <c:pt idx="276">
                  <c:v>castrja01</c:v>
                </c:pt>
                <c:pt idx="277">
                  <c:v>congeha01</c:v>
                </c:pt>
                <c:pt idx="278">
                  <c:v>dedunsa01</c:v>
                </c:pt>
                <c:pt idx="279">
                  <c:v>feldmsc01</c:v>
                </c:pt>
                <c:pt idx="280">
                  <c:v>fieldjo03</c:v>
                </c:pt>
                <c:pt idx="281">
                  <c:v>gattiev01</c:v>
                </c:pt>
                <c:pt idx="282">
                  <c:v>gonzama01</c:v>
                </c:pt>
                <c:pt idx="283">
                  <c:v>gregelu01</c:v>
                </c:pt>
                <c:pt idx="284">
                  <c:v>grossro01</c:v>
                </c:pt>
                <c:pt idx="285">
                  <c:v>harriwi10</c:v>
                </c:pt>
                <c:pt idx="286">
                  <c:v>keuchda01</c:v>
                </c:pt>
                <c:pt idx="287">
                  <c:v>lowrije01</c:v>
                </c:pt>
                <c:pt idx="288">
                  <c:v>marisja01</c:v>
                </c:pt>
                <c:pt idx="289">
                  <c:v>mchugco01</c:v>
                </c:pt>
                <c:pt idx="290">
                  <c:v>neshepa01</c:v>
                </c:pt>
                <c:pt idx="291">
                  <c:v>oberhbr01</c:v>
                </c:pt>
                <c:pt idx="292">
                  <c:v>peacobr01</c:v>
                </c:pt>
                <c:pt idx="293">
                  <c:v>preslal01</c:v>
                </c:pt>
                <c:pt idx="294">
                  <c:v>quallch01</c:v>
                </c:pt>
                <c:pt idx="295">
                  <c:v>rasmuco01</c:v>
                </c:pt>
                <c:pt idx="296">
                  <c:v>singljo02</c:v>
                </c:pt>
                <c:pt idx="297">
                  <c:v>sippto01</c:v>
                </c:pt>
                <c:pt idx="298">
                  <c:v>springe01</c:v>
                </c:pt>
                <c:pt idx="299">
                  <c:v>thatcjo01</c:v>
                </c:pt>
                <c:pt idx="300">
                  <c:v>valbulu01</c:v>
                </c:pt>
                <c:pt idx="301">
                  <c:v>cainlo01</c:v>
                </c:pt>
                <c:pt idx="302">
                  <c:v>colemlo01</c:v>
                </c:pt>
                <c:pt idx="303">
                  <c:v>colonch01</c:v>
                </c:pt>
                <c:pt idx="304">
                  <c:v>daviswa01</c:v>
                </c:pt>
                <c:pt idx="305">
                  <c:v>duffyda01</c:v>
                </c:pt>
                <c:pt idx="306">
                  <c:v>dysonja01</c:v>
                </c:pt>
                <c:pt idx="307">
                  <c:v>escobal02</c:v>
                </c:pt>
                <c:pt idx="308">
                  <c:v>frasoja01</c:v>
                </c:pt>
                <c:pt idx="309">
                  <c:v>gordoal01</c:v>
                </c:pt>
                <c:pt idx="310">
                  <c:v>guthrje01</c:v>
                </c:pt>
                <c:pt idx="311">
                  <c:v>herreke01</c:v>
                </c:pt>
                <c:pt idx="312">
                  <c:v>hochelu01</c:v>
                </c:pt>
                <c:pt idx="313">
                  <c:v>hollagr01</c:v>
                </c:pt>
                <c:pt idx="314">
                  <c:v>hosmeer01</c:v>
                </c:pt>
                <c:pt idx="315">
                  <c:v>infanom01</c:v>
                </c:pt>
                <c:pt idx="316">
                  <c:v>kratzer01</c:v>
                </c:pt>
                <c:pt idx="317">
                  <c:v>madsory01</c:v>
                </c:pt>
                <c:pt idx="318">
                  <c:v>medlekr01</c:v>
                </c:pt>
                <c:pt idx="319">
                  <c:v>moralfr01</c:v>
                </c:pt>
                <c:pt idx="320">
                  <c:v>moralke01</c:v>
                </c:pt>
                <c:pt idx="321">
                  <c:v>moustmi01</c:v>
                </c:pt>
                <c:pt idx="322">
                  <c:v>perezsa02</c:v>
                </c:pt>
                <c:pt idx="323">
                  <c:v>riosal01</c:v>
                </c:pt>
                <c:pt idx="324">
                  <c:v>vargaja01</c:v>
                </c:pt>
                <c:pt idx="325">
                  <c:v>ventuyo01</c:v>
                </c:pt>
                <c:pt idx="326">
                  <c:v>volqued01</c:v>
                </c:pt>
                <c:pt idx="327">
                  <c:v>youngch03</c:v>
                </c:pt>
                <c:pt idx="328">
                  <c:v>alvarjo02</c:v>
                </c:pt>
                <c:pt idx="329">
                  <c:v>aybarer01</c:v>
                </c:pt>
                <c:pt idx="330">
                  <c:v>buterdr01</c:v>
                </c:pt>
                <c:pt idx="331">
                  <c:v>calhoko01</c:v>
                </c:pt>
                <c:pt idx="332">
                  <c:v>cowgico01</c:v>
                </c:pt>
                <c:pt idx="333">
                  <c:v>croncj01</c:v>
                </c:pt>
                <c:pt idx="334">
                  <c:v>freesda01</c:v>
                </c:pt>
                <c:pt idx="335">
                  <c:v>giavojo01</c:v>
                </c:pt>
                <c:pt idx="336">
                  <c:v>iannech01</c:v>
                </c:pt>
                <c:pt idx="337">
                  <c:v>joycema01</c:v>
                </c:pt>
                <c:pt idx="338">
                  <c:v>morinmi01</c:v>
                </c:pt>
                <c:pt idx="339">
                  <c:v>navaref01</c:v>
                </c:pt>
                <c:pt idx="340">
                  <c:v>nieuwki01</c:v>
                </c:pt>
                <c:pt idx="341">
                  <c:v>pestavi01</c:v>
                </c:pt>
                <c:pt idx="342">
                  <c:v>pujolal01</c:v>
                </c:pt>
                <c:pt idx="343">
                  <c:v>ramosce01</c:v>
                </c:pt>
                <c:pt idx="344">
                  <c:v>rasmuco02</c:v>
                </c:pt>
                <c:pt idx="345">
                  <c:v>richaga01</c:v>
                </c:pt>
                <c:pt idx="346">
                  <c:v>roberda09</c:v>
                </c:pt>
                <c:pt idx="347">
                  <c:v>salasfe01</c:v>
                </c:pt>
                <c:pt idx="348">
                  <c:v>santihe01</c:v>
                </c:pt>
                <c:pt idx="349">
                  <c:v>shoemma01</c:v>
                </c:pt>
                <c:pt idx="350">
                  <c:v>smithjo05</c:v>
                </c:pt>
                <c:pt idx="351">
                  <c:v>streehu01</c:v>
                </c:pt>
                <c:pt idx="352">
                  <c:v>troutmi01</c:v>
                </c:pt>
                <c:pt idx="353">
                  <c:v>weaveje02</c:v>
                </c:pt>
                <c:pt idx="354">
                  <c:v>wilsocj01</c:v>
                </c:pt>
                <c:pt idx="355">
                  <c:v>anderbr04</c:v>
                </c:pt>
                <c:pt idx="356">
                  <c:v>baezpe01</c:v>
                </c:pt>
                <c:pt idx="357">
                  <c:v>barneda01</c:v>
                </c:pt>
                <c:pt idx="358">
                  <c:v>beachbr01</c:v>
                </c:pt>
                <c:pt idx="359">
                  <c:v>crawfca02</c:v>
                </c:pt>
                <c:pt idx="360">
                  <c:v>ellisaj01</c:v>
                </c:pt>
                <c:pt idx="361">
                  <c:v>ethiean01</c:v>
                </c:pt>
                <c:pt idx="362">
                  <c:v>garciyi01</c:v>
                </c:pt>
                <c:pt idx="363">
                  <c:v>gonzaad01</c:v>
                </c:pt>
                <c:pt idx="364">
                  <c:v>grandya01</c:v>
                </c:pt>
                <c:pt idx="365">
                  <c:v>greinza01</c:v>
                </c:pt>
                <c:pt idx="366">
                  <c:v>guerral01</c:v>
                </c:pt>
                <c:pt idx="367">
                  <c:v>hatchch02</c:v>
                </c:pt>
                <c:pt idx="368">
                  <c:v>heisech01</c:v>
                </c:pt>
                <c:pt idx="369">
                  <c:v>howeljp01</c:v>
                </c:pt>
                <c:pt idx="370">
                  <c:v>janseke01</c:v>
                </c:pt>
                <c:pt idx="371">
                  <c:v>kendrho01</c:v>
                </c:pt>
                <c:pt idx="372">
                  <c:v>kershcl01</c:v>
                </c:pt>
                <c:pt idx="373">
                  <c:v>mccarbr01</c:v>
                </c:pt>
                <c:pt idx="374">
                  <c:v>nicasju01</c:v>
                </c:pt>
                <c:pt idx="375">
                  <c:v>pederjo01</c:v>
                </c:pt>
                <c:pt idx="376">
                  <c:v>peraljo01</c:v>
                </c:pt>
                <c:pt idx="377">
                  <c:v>puigya01</c:v>
                </c:pt>
                <c:pt idx="378">
                  <c:v>rodrist02</c:v>
                </c:pt>
                <c:pt idx="379">
                  <c:v>rolliji01</c:v>
                </c:pt>
                <c:pt idx="380">
                  <c:v>turneju01</c:v>
                </c:pt>
                <c:pt idx="381">
                  <c:v>uribeju01</c:v>
                </c:pt>
                <c:pt idx="382">
                  <c:v>vanslsc01</c:v>
                </c:pt>
                <c:pt idx="383">
                  <c:v>wielajo01</c:v>
                </c:pt>
                <c:pt idx="384">
                  <c:v>alvarhe01</c:v>
                </c:pt>
                <c:pt idx="385">
                  <c:v>bakerje03</c:v>
                </c:pt>
                <c:pt idx="386">
                  <c:v>cishest01</c:v>
                </c:pt>
                <c:pt idx="387">
                  <c:v>cosarja01</c:v>
                </c:pt>
                <c:pt idx="388">
                  <c:v>dunnmi01</c:v>
                </c:pt>
                <c:pt idx="389">
                  <c:v>dysonsa01</c:v>
                </c:pt>
                <c:pt idx="390">
                  <c:v>fernajo02</c:v>
                </c:pt>
                <c:pt idx="391">
                  <c:v>gordode01</c:v>
                </c:pt>
                <c:pt idx="392">
                  <c:v>handbr01</c:v>
                </c:pt>
                <c:pt idx="393">
                  <c:v>harenda01</c:v>
                </c:pt>
                <c:pt idx="394">
                  <c:v>hechaad01</c:v>
                </c:pt>
                <c:pt idx="395">
                  <c:v>kellydo01</c:v>
                </c:pt>
                <c:pt idx="396">
                  <c:v>koehlto01</c:v>
                </c:pt>
                <c:pt idx="397">
                  <c:v>latosma01</c:v>
                </c:pt>
                <c:pt idx="398">
                  <c:v>mathije01</c:v>
                </c:pt>
                <c:pt idx="399">
                  <c:v>morribr01</c:v>
                </c:pt>
                <c:pt idx="400">
                  <c:v>ozunama01</c:v>
                </c:pt>
                <c:pt idx="401">
                  <c:v>phelpda01</c:v>
                </c:pt>
                <c:pt idx="402">
                  <c:v>pradoma01</c:v>
                </c:pt>
                <c:pt idx="403">
                  <c:v>ramosaj01</c:v>
                </c:pt>
                <c:pt idx="404">
                  <c:v>solando01</c:v>
                </c:pt>
                <c:pt idx="405">
                  <c:v>stantmi03</c:v>
                </c:pt>
                <c:pt idx="406">
                  <c:v>suzukic01</c:v>
                </c:pt>
                <c:pt idx="407">
                  <c:v>yelicch01</c:v>
                </c:pt>
                <c:pt idx="408">
                  <c:v>blazemi01</c:v>
                </c:pt>
                <c:pt idx="409">
                  <c:v>braunry02</c:v>
                </c:pt>
                <c:pt idx="410">
                  <c:v>broxtjo01</c:v>
                </c:pt>
                <c:pt idx="411">
                  <c:v>centeju01</c:v>
                </c:pt>
                <c:pt idx="412">
                  <c:v>cottsne01</c:v>
                </c:pt>
                <c:pt idx="413">
                  <c:v>daviskh01</c:v>
                </c:pt>
                <c:pt idx="414">
                  <c:v>fiersmi01</c:v>
                </c:pt>
                <c:pt idx="415">
                  <c:v>garzama01</c:v>
                </c:pt>
                <c:pt idx="416">
                  <c:v>gennesc01</c:v>
                </c:pt>
                <c:pt idx="417">
                  <c:v>gomezca01</c:v>
                </c:pt>
                <c:pt idx="418">
                  <c:v>gomezhe01</c:v>
                </c:pt>
                <c:pt idx="419">
                  <c:v>jeffrje01</c:v>
                </c:pt>
                <c:pt idx="420">
                  <c:v>jimenlu02</c:v>
                </c:pt>
                <c:pt idx="421">
                  <c:v>kintzbr01</c:v>
                </c:pt>
                <c:pt idx="422">
                  <c:v>lindad01</c:v>
                </c:pt>
                <c:pt idx="423">
                  <c:v>lohseky01</c:v>
                </c:pt>
                <c:pt idx="424">
                  <c:v>lucrojo01</c:v>
                </c:pt>
                <c:pt idx="425">
                  <c:v>maldoma01</c:v>
                </c:pt>
                <c:pt idx="426">
                  <c:v>nelsoji02</c:v>
                </c:pt>
                <c:pt idx="427">
                  <c:v>parrage01</c:v>
                </c:pt>
                <c:pt idx="428">
                  <c:v>peralwi01</c:v>
                </c:pt>
                <c:pt idx="429">
                  <c:v>ramirar01</c:v>
                </c:pt>
                <c:pt idx="430">
                  <c:v>rodrifr03</c:v>
                </c:pt>
                <c:pt idx="431">
                  <c:v>rogerja02</c:v>
                </c:pt>
                <c:pt idx="432">
                  <c:v>schaflo01</c:v>
                </c:pt>
                <c:pt idx="433">
                  <c:v>segurje01</c:v>
                </c:pt>
                <c:pt idx="434">
                  <c:v>smithwi04</c:v>
                </c:pt>
                <c:pt idx="435">
                  <c:v>thornty01</c:v>
                </c:pt>
                <c:pt idx="436">
                  <c:v>wootero01</c:v>
                </c:pt>
                <c:pt idx="437">
                  <c:v>arciaos01</c:v>
                </c:pt>
                <c:pt idx="438">
                  <c:v>boyerbl01</c:v>
                </c:pt>
                <c:pt idx="439">
                  <c:v>doziebr01</c:v>
                </c:pt>
                <c:pt idx="440">
                  <c:v>duensbr01</c:v>
                </c:pt>
                <c:pt idx="441">
                  <c:v>escobed01</c:v>
                </c:pt>
                <c:pt idx="442">
                  <c:v>fienca01</c:v>
                </c:pt>
                <c:pt idx="443">
                  <c:v>gibsoky01</c:v>
                </c:pt>
                <c:pt idx="444">
                  <c:v>herrmch01</c:v>
                </c:pt>
                <c:pt idx="445">
                  <c:v>hugheph01</c:v>
                </c:pt>
                <c:pt idx="446">
                  <c:v>hunteto01</c:v>
                </c:pt>
                <c:pt idx="447">
                  <c:v>mauerjo01</c:v>
                </c:pt>
                <c:pt idx="448">
                  <c:v>milonto01</c:v>
                </c:pt>
                <c:pt idx="449">
                  <c:v>nolasri01</c:v>
                </c:pt>
                <c:pt idx="450">
                  <c:v>nunezed02</c:v>
                </c:pt>
                <c:pt idx="451">
                  <c:v>pelfrmi01</c:v>
                </c:pt>
                <c:pt idx="452">
                  <c:v>perkigl01</c:v>
                </c:pt>
                <c:pt idx="453">
                  <c:v>plouftr01</c:v>
                </c:pt>
                <c:pt idx="454">
                  <c:v>robinsh01</c:v>
                </c:pt>
                <c:pt idx="455">
                  <c:v>santada01</c:v>
                </c:pt>
                <c:pt idx="456">
                  <c:v>santaer01</c:v>
                </c:pt>
                <c:pt idx="457">
                  <c:v>schafjo02</c:v>
                </c:pt>
                <c:pt idx="458">
                  <c:v>staufti01</c:v>
                </c:pt>
                <c:pt idx="459">
                  <c:v>suzukku01</c:v>
                </c:pt>
                <c:pt idx="460">
                  <c:v>thompaa01</c:v>
                </c:pt>
                <c:pt idx="461">
                  <c:v>vargake01</c:v>
                </c:pt>
                <c:pt idx="462">
                  <c:v>beltrca01</c:v>
                </c:pt>
                <c:pt idx="463">
                  <c:v>betande01</c:v>
                </c:pt>
                <c:pt idx="464">
                  <c:v>capuach01</c:v>
                </c:pt>
                <c:pt idx="465">
                  <c:v>drewst01</c:v>
                </c:pt>
                <c:pt idx="466">
                  <c:v>ellsbja01</c:v>
                </c:pt>
                <c:pt idx="467">
                  <c:v>eovalna01</c:v>
                </c:pt>
                <c:pt idx="468">
                  <c:v>gardnbr01</c:v>
                </c:pt>
                <c:pt idx="469">
                  <c:v>gregodi01</c:v>
                </c:pt>
                <c:pt idx="470">
                  <c:v>headlch01</c:v>
                </c:pt>
                <c:pt idx="471">
                  <c:v>jonesga02</c:v>
                </c:pt>
                <c:pt idx="472">
                  <c:v>martich02</c:v>
                </c:pt>
                <c:pt idx="473">
                  <c:v>mccanbr01</c:v>
                </c:pt>
                <c:pt idx="474">
                  <c:v>millean01</c:v>
                </c:pt>
                <c:pt idx="475">
                  <c:v>murphjr01</c:v>
                </c:pt>
                <c:pt idx="476">
                  <c:v>novaiv01</c:v>
                </c:pt>
                <c:pt idx="477">
                  <c:v>petitgr01</c:v>
                </c:pt>
                <c:pt idx="478">
                  <c:v>pinedmi01</c:v>
                </c:pt>
                <c:pt idx="479">
                  <c:v>pireljo01</c:v>
                </c:pt>
                <c:pt idx="480">
                  <c:v>rodrial01</c:v>
                </c:pt>
                <c:pt idx="481">
                  <c:v>rogeres01</c:v>
                </c:pt>
                <c:pt idx="482">
                  <c:v>rominau01</c:v>
                </c:pt>
                <c:pt idx="483">
                  <c:v>ryanbr01</c:v>
                </c:pt>
                <c:pt idx="484">
                  <c:v>sabatcc01</c:v>
                </c:pt>
                <c:pt idx="485">
                  <c:v>shrevch01</c:v>
                </c:pt>
                <c:pt idx="486">
                  <c:v>tanakma01</c:v>
                </c:pt>
                <c:pt idx="487">
                  <c:v>teixema01</c:v>
                </c:pt>
                <c:pt idx="488">
                  <c:v>warread01</c:v>
                </c:pt>
                <c:pt idx="489">
                  <c:v>wilsoju10</c:v>
                </c:pt>
                <c:pt idx="490">
                  <c:v>youngch04</c:v>
                </c:pt>
                <c:pt idx="491">
                  <c:v>campber01</c:v>
                </c:pt>
                <c:pt idx="492">
                  <c:v>carlybu01</c:v>
                </c:pt>
                <c:pt idx="493">
                  <c:v>colonba01</c:v>
                </c:pt>
                <c:pt idx="494">
                  <c:v>cuddymi01</c:v>
                </c:pt>
                <c:pt idx="495">
                  <c:v>darnatr01</c:v>
                </c:pt>
                <c:pt idx="496">
                  <c:v>degroja01</c:v>
                </c:pt>
                <c:pt idx="497">
                  <c:v>dudalu01</c:v>
                </c:pt>
                <c:pt idx="498">
                  <c:v>familje01</c:v>
                </c:pt>
                <c:pt idx="499">
                  <c:v>florewi01</c:v>
                </c:pt>
                <c:pt idx="500">
                  <c:v>geedi01</c:v>
                </c:pt>
                <c:pt idx="501">
                  <c:v>goedder01</c:v>
                </c:pt>
                <c:pt idx="502">
                  <c:v>grandcu01</c:v>
                </c:pt>
                <c:pt idx="503">
                  <c:v>harvema01</c:v>
                </c:pt>
                <c:pt idx="504">
                  <c:v>lagarju01</c:v>
                </c:pt>
                <c:pt idx="505">
                  <c:v>maybejo02</c:v>
                </c:pt>
                <c:pt idx="506">
                  <c:v>mejiaje01</c:v>
                </c:pt>
                <c:pt idx="507">
                  <c:v>montera01</c:v>
                </c:pt>
                <c:pt idx="508">
                  <c:v>murphda08</c:v>
                </c:pt>
                <c:pt idx="509">
                  <c:v>niesejo01</c:v>
                </c:pt>
                <c:pt idx="510">
                  <c:v>parnebo01</c:v>
                </c:pt>
                <c:pt idx="511">
                  <c:v>reckean01</c:v>
                </c:pt>
                <c:pt idx="512">
                  <c:v>tejadru01</c:v>
                </c:pt>
                <c:pt idx="513">
                  <c:v>torreal01</c:v>
                </c:pt>
                <c:pt idx="514">
                  <c:v>torreca01</c:v>
                </c:pt>
                <c:pt idx="515">
                  <c:v>wrighda03</c:v>
                </c:pt>
                <c:pt idx="516">
                  <c:v>abadfe01</c:v>
                </c:pt>
                <c:pt idx="517">
                  <c:v>alvarrj01</c:v>
                </c:pt>
                <c:pt idx="518">
                  <c:v>butlebi03</c:v>
                </c:pt>
                <c:pt idx="519">
                  <c:v>chaveje01</c:v>
                </c:pt>
                <c:pt idx="520">
                  <c:v>clippty01</c:v>
                </c:pt>
                <c:pt idx="521">
                  <c:v>cookry01</c:v>
                </c:pt>
                <c:pt idx="522">
                  <c:v>crispco01</c:v>
                </c:pt>
                <c:pt idx="523">
                  <c:v>davisik02</c:v>
                </c:pt>
                <c:pt idx="524">
                  <c:v>doolise01</c:v>
                </c:pt>
                <c:pt idx="525">
                  <c:v>fuldsa01</c:v>
                </c:pt>
                <c:pt idx="526">
                  <c:v>gentrcr01</c:v>
                </c:pt>
                <c:pt idx="527">
                  <c:v>graveke01</c:v>
                </c:pt>
                <c:pt idx="528">
                  <c:v>grayso01</c:v>
                </c:pt>
                <c:pt idx="529">
                  <c:v>hahnje01</c:v>
                </c:pt>
                <c:pt idx="530">
                  <c:v>kazmisc01</c:v>
                </c:pt>
                <c:pt idx="531">
                  <c:v>lawribr01</c:v>
                </c:pt>
                <c:pt idx="532">
                  <c:v>oflaher01</c:v>
                </c:pt>
                <c:pt idx="533">
                  <c:v>oteroda01</c:v>
                </c:pt>
                <c:pt idx="534">
                  <c:v>phegljo01</c:v>
                </c:pt>
                <c:pt idx="535">
                  <c:v>pomerdr01</c:v>
                </c:pt>
                <c:pt idx="536">
                  <c:v>reddijo01</c:v>
                </c:pt>
                <c:pt idx="537">
                  <c:v>rodrife02</c:v>
                </c:pt>
                <c:pt idx="538">
                  <c:v>scribev01</c:v>
                </c:pt>
                <c:pt idx="539">
                  <c:v>semiema01</c:v>
                </c:pt>
                <c:pt idx="540">
                  <c:v>sogarer01</c:v>
                </c:pt>
                <c:pt idx="541">
                  <c:v>valenda01</c:v>
                </c:pt>
                <c:pt idx="542">
                  <c:v>vogtst01</c:v>
                </c:pt>
                <c:pt idx="543">
                  <c:v>zobribe01</c:v>
                </c:pt>
                <c:pt idx="544">
                  <c:v>ascheco01</c:v>
                </c:pt>
                <c:pt idx="545">
                  <c:v>billich01</c:v>
                </c:pt>
                <c:pt idx="546">
                  <c:v>blancan01</c:v>
                </c:pt>
                <c:pt idx="547">
                  <c:v>browndo01</c:v>
                </c:pt>
                <c:pt idx="548">
                  <c:v>buchada01</c:v>
                </c:pt>
                <c:pt idx="549">
                  <c:v>defraju01</c:v>
                </c:pt>
                <c:pt idx="550">
                  <c:v>diekmja01</c:v>
                </c:pt>
                <c:pt idx="551">
                  <c:v>francje02</c:v>
                </c:pt>
                <c:pt idx="552">
                  <c:v>galvifr01</c:v>
                </c:pt>
                <c:pt idx="553">
                  <c:v>garcilu03</c:v>
                </c:pt>
                <c:pt idx="554">
                  <c:v>gileske01</c:v>
                </c:pt>
                <c:pt idx="555">
                  <c:v>gomezje01</c:v>
                </c:pt>
                <c:pt idx="556">
                  <c:v>hamelco01</c:v>
                </c:pt>
                <c:pt idx="557">
                  <c:v>haranaa01</c:v>
                </c:pt>
                <c:pt idx="558">
                  <c:v>hernace02</c:v>
                </c:pt>
                <c:pt idx="559">
                  <c:v>howarry01</c:v>
                </c:pt>
                <c:pt idx="560">
                  <c:v>jimence01</c:v>
                </c:pt>
                <c:pt idx="561">
                  <c:v>mcgowdu01</c:v>
                </c:pt>
                <c:pt idx="562">
                  <c:v>papeljo01</c:v>
                </c:pt>
                <c:pt idx="563">
                  <c:v>reverbe01</c:v>
                </c:pt>
                <c:pt idx="564">
                  <c:v>rufda01</c:v>
                </c:pt>
                <c:pt idx="565">
                  <c:v>ruizca01</c:v>
                </c:pt>
                <c:pt idx="566">
                  <c:v>ruppca01</c:v>
                </c:pt>
                <c:pt idx="567">
                  <c:v>sizemgr01</c:v>
                </c:pt>
                <c:pt idx="568">
                  <c:v>utleych01</c:v>
                </c:pt>
                <c:pt idx="569">
                  <c:v>willije01</c:v>
                </c:pt>
                <c:pt idx="570">
                  <c:v>alvarpe01</c:v>
                </c:pt>
                <c:pt idx="571">
                  <c:v>bastaan01</c:v>
                </c:pt>
                <c:pt idx="572">
                  <c:v>burneaj01</c:v>
                </c:pt>
                <c:pt idx="573">
                  <c:v>caminar01</c:v>
                </c:pt>
                <c:pt idx="574">
                  <c:v>cervefr01</c:v>
                </c:pt>
                <c:pt idx="575">
                  <c:v>colege01</c:v>
                </c:pt>
                <c:pt idx="576">
                  <c:v>deckeja01</c:v>
                </c:pt>
                <c:pt idx="577">
                  <c:v>floripe01</c:v>
                </c:pt>
                <c:pt idx="578">
                  <c:v>harrijo05</c:v>
                </c:pt>
                <c:pt idx="579">
                  <c:v>hartco01</c:v>
                </c:pt>
                <c:pt idx="580">
                  <c:v>hugheja02</c:v>
                </c:pt>
                <c:pt idx="581">
                  <c:v>kangju01</c:v>
                </c:pt>
                <c:pt idx="582">
                  <c:v>lamboan01</c:v>
                </c:pt>
                <c:pt idx="583">
                  <c:v>liriafr01</c:v>
                </c:pt>
                <c:pt idx="584">
                  <c:v>lizra01</c:v>
                </c:pt>
                <c:pt idx="585">
                  <c:v>lockeje01</c:v>
                </c:pt>
                <c:pt idx="586">
                  <c:v>martest01</c:v>
                </c:pt>
                <c:pt idx="587">
                  <c:v>mccutan01</c:v>
                </c:pt>
                <c:pt idx="588">
                  <c:v>melanma01</c:v>
                </c:pt>
                <c:pt idx="589">
                  <c:v>mercejo03</c:v>
                </c:pt>
                <c:pt idx="590">
                  <c:v>mortoch02</c:v>
                </c:pt>
                <c:pt idx="591">
                  <c:v>polangr01</c:v>
                </c:pt>
                <c:pt idx="592">
                  <c:v>rodrise01</c:v>
                </c:pt>
                <c:pt idx="593">
                  <c:v>sanchto01</c:v>
                </c:pt>
                <c:pt idx="594">
                  <c:v>stewach01</c:v>
                </c:pt>
                <c:pt idx="595">
                  <c:v>tabatjo01</c:v>
                </c:pt>
                <c:pt idx="596">
                  <c:v>walkene01</c:v>
                </c:pt>
                <c:pt idx="597">
                  <c:v>watsoto01</c:v>
                </c:pt>
                <c:pt idx="598">
                  <c:v>worleva01</c:v>
                </c:pt>
                <c:pt idx="599">
                  <c:v>alonsyo01</c:v>
                </c:pt>
                <c:pt idx="600">
                  <c:v>amarial01</c:v>
                </c:pt>
                <c:pt idx="601">
                  <c:v>barmecl01</c:v>
                </c:pt>
                <c:pt idx="602">
                  <c:v>benoijo01</c:v>
                </c:pt>
                <c:pt idx="603">
                  <c:v>cashnan01</c:v>
                </c:pt>
                <c:pt idx="604">
                  <c:v>despaod01</c:v>
                </c:pt>
                <c:pt idx="605">
                  <c:v>garcefr01</c:v>
                </c:pt>
                <c:pt idx="606">
                  <c:v>gyorkje01</c:v>
                </c:pt>
                <c:pt idx="607">
                  <c:v>kellesh01</c:v>
                </c:pt>
                <c:pt idx="608">
                  <c:v>kempma01</c:v>
                </c:pt>
                <c:pt idx="609">
                  <c:v>kenneia01</c:v>
                </c:pt>
                <c:pt idx="610">
                  <c:v>kimbrcr01</c:v>
                </c:pt>
                <c:pt idx="611">
                  <c:v>middlwi01</c:v>
                </c:pt>
                <c:pt idx="612">
                  <c:v>morrobr01</c:v>
                </c:pt>
                <c:pt idx="613">
                  <c:v>myerswi01</c:v>
                </c:pt>
                <c:pt idx="614">
                  <c:v>nievewi01</c:v>
                </c:pt>
                <c:pt idx="615">
                  <c:v>norride01</c:v>
                </c:pt>
                <c:pt idx="616">
                  <c:v>rossty01</c:v>
                </c:pt>
                <c:pt idx="617">
                  <c:v>shielja02</c:v>
                </c:pt>
                <c:pt idx="618">
                  <c:v>solarya01</c:v>
                </c:pt>
                <c:pt idx="619">
                  <c:v>spangco01</c:v>
                </c:pt>
                <c:pt idx="620">
                  <c:v>thayeda01</c:v>
                </c:pt>
                <c:pt idx="621">
                  <c:v>uptonbj01</c:v>
                </c:pt>
                <c:pt idx="622">
                  <c:v>uptonju01</c:v>
                </c:pt>
                <c:pt idx="623">
                  <c:v>venabwi01</c:v>
                </c:pt>
                <c:pt idx="624">
                  <c:v>vinceni01</c:v>
                </c:pt>
                <c:pt idx="625">
                  <c:v>ackledu01</c:v>
                </c:pt>
                <c:pt idx="626">
                  <c:v>bloomwi01</c:v>
                </c:pt>
                <c:pt idx="627">
                  <c:v>canoro01</c:v>
                </c:pt>
                <c:pt idx="628">
                  <c:v>cruzne02</c:v>
                </c:pt>
                <c:pt idx="629">
                  <c:v>farquda01</c:v>
                </c:pt>
                <c:pt idx="630">
                  <c:v>furbuch01</c:v>
                </c:pt>
                <c:pt idx="631">
                  <c:v>happja01</c:v>
                </c:pt>
                <c:pt idx="632">
                  <c:v>hernafe02</c:v>
                </c:pt>
                <c:pt idx="633">
                  <c:v>iwakuhi01</c:v>
                </c:pt>
                <c:pt idx="634">
                  <c:v>jacksau01</c:v>
                </c:pt>
                <c:pt idx="635">
                  <c:v>medinyo01</c:v>
                </c:pt>
                <c:pt idx="636">
                  <c:v>millebr02</c:v>
                </c:pt>
                <c:pt idx="637">
                  <c:v>morrilo01</c:v>
                </c:pt>
                <c:pt idx="638">
                  <c:v>olmosed01</c:v>
                </c:pt>
                <c:pt idx="639">
                  <c:v>paxtoja01</c:v>
                </c:pt>
                <c:pt idx="640">
                  <c:v>rodnefe01</c:v>
                </c:pt>
                <c:pt idx="641">
                  <c:v>ruggiju01</c:v>
                </c:pt>
                <c:pt idx="642">
                  <c:v>seageky01</c:v>
                </c:pt>
                <c:pt idx="643">
                  <c:v>smithse01</c:v>
                </c:pt>
                <c:pt idx="644">
                  <c:v>sucreje01</c:v>
                </c:pt>
                <c:pt idx="645">
                  <c:v>tayloch03</c:v>
                </c:pt>
                <c:pt idx="646">
                  <c:v>walketa01</c:v>
                </c:pt>
                <c:pt idx="647">
                  <c:v>weeksri01</c:v>
                </c:pt>
                <c:pt idx="648">
                  <c:v>wilheto01</c:v>
                </c:pt>
                <c:pt idx="649">
                  <c:v>zuninmi01</c:v>
                </c:pt>
                <c:pt idx="650">
                  <c:v>affelje01</c:v>
                </c:pt>
                <c:pt idx="651">
                  <c:v>aokino01</c:v>
                </c:pt>
                <c:pt idx="652">
                  <c:v>ariasjo01</c:v>
                </c:pt>
                <c:pt idx="653">
                  <c:v>beltbr01</c:v>
                </c:pt>
                <c:pt idx="654">
                  <c:v>blancgr01</c:v>
                </c:pt>
                <c:pt idx="655">
                  <c:v>bumgama01</c:v>
                </c:pt>
                <c:pt idx="656">
                  <c:v>cainma01</c:v>
                </c:pt>
                <c:pt idx="657">
                  <c:v>crawfbr01</c:v>
                </c:pt>
                <c:pt idx="658">
                  <c:v>duffyma01</c:v>
                </c:pt>
                <c:pt idx="659">
                  <c:v>garcija01</c:v>
                </c:pt>
                <c:pt idx="660">
                  <c:v>hudsoti01</c:v>
                </c:pt>
                <c:pt idx="661">
                  <c:v>ishiktr01</c:v>
                </c:pt>
                <c:pt idx="662">
                  <c:v>kontoge01</c:v>
                </c:pt>
                <c:pt idx="663">
                  <c:v>linceti01</c:v>
                </c:pt>
                <c:pt idx="664">
                  <c:v>lopezja02</c:v>
                </c:pt>
                <c:pt idx="665">
                  <c:v>machije01</c:v>
                </c:pt>
                <c:pt idx="666">
                  <c:v>maxweju01</c:v>
                </c:pt>
                <c:pt idx="667">
                  <c:v>mcgehca01</c:v>
                </c:pt>
                <c:pt idx="668">
                  <c:v>paganan01</c:v>
                </c:pt>
                <c:pt idx="669">
                  <c:v>panikjo01</c:v>
                </c:pt>
                <c:pt idx="670">
                  <c:v>peavyja01</c:v>
                </c:pt>
                <c:pt idx="671">
                  <c:v>pencehu01</c:v>
                </c:pt>
                <c:pt idx="672">
                  <c:v>petityu01</c:v>
                </c:pt>
                <c:pt idx="673">
                  <c:v>poseybu01</c:v>
                </c:pt>
                <c:pt idx="674">
                  <c:v>romose01</c:v>
                </c:pt>
                <c:pt idx="675">
                  <c:v>sanchhe01</c:v>
                </c:pt>
                <c:pt idx="676">
                  <c:v>vogelry01</c:v>
                </c:pt>
                <c:pt idx="677">
                  <c:v>adamsma01</c:v>
                </c:pt>
                <c:pt idx="678">
                  <c:v>belisma01</c:v>
                </c:pt>
                <c:pt idx="679">
                  <c:v>bourjpe01</c:v>
                </c:pt>
                <c:pt idx="680">
                  <c:v>carpema01</c:v>
                </c:pt>
                <c:pt idx="681">
                  <c:v>choatra01</c:v>
                </c:pt>
                <c:pt idx="682">
                  <c:v>cruzto03</c:v>
                </c:pt>
                <c:pt idx="683">
                  <c:v>garcija02</c:v>
                </c:pt>
                <c:pt idx="684">
                  <c:v>grichra01</c:v>
                </c:pt>
                <c:pt idx="685">
                  <c:v>heywaja01</c:v>
                </c:pt>
                <c:pt idx="686">
                  <c:v>hollima01</c:v>
                </c:pt>
                <c:pt idx="687">
                  <c:v>jayjo02</c:v>
                </c:pt>
                <c:pt idx="688">
                  <c:v>kozmape01</c:v>
                </c:pt>
                <c:pt idx="689">
                  <c:v>lackejo01</c:v>
                </c:pt>
                <c:pt idx="690">
                  <c:v>lynnla01</c:v>
                </c:pt>
                <c:pt idx="691">
                  <c:v>manesse01</c:v>
                </c:pt>
                <c:pt idx="692">
                  <c:v>martica04</c:v>
                </c:pt>
                <c:pt idx="693">
                  <c:v>molinya01</c:v>
                </c:pt>
                <c:pt idx="694">
                  <c:v>peraljh01</c:v>
                </c:pt>
                <c:pt idx="695">
                  <c:v>reynoma01</c:v>
                </c:pt>
                <c:pt idx="696">
                  <c:v>rosentr01</c:v>
                </c:pt>
                <c:pt idx="697">
                  <c:v>siegrke01</c:v>
                </c:pt>
                <c:pt idx="698">
                  <c:v>villaca01</c:v>
                </c:pt>
                <c:pt idx="699">
                  <c:v>wachami01</c:v>
                </c:pt>
                <c:pt idx="700">
                  <c:v>wainwad01</c:v>
                </c:pt>
                <c:pt idx="701">
                  <c:v>waldejo01</c:v>
                </c:pt>
                <c:pt idx="702">
                  <c:v>wongko01</c:v>
                </c:pt>
                <c:pt idx="703">
                  <c:v>andrima01</c:v>
                </c:pt>
                <c:pt idx="704">
                  <c:v>archech01</c:v>
                </c:pt>
                <c:pt idx="705">
                  <c:v>beckhti01</c:v>
                </c:pt>
                <c:pt idx="706">
                  <c:v>belivje01</c:v>
                </c:pt>
                <c:pt idx="707">
                  <c:v>boxbebr01</c:v>
                </c:pt>
                <c:pt idx="708">
                  <c:v>cabreas01</c:v>
                </c:pt>
                <c:pt idx="709">
                  <c:v>colomal01</c:v>
                </c:pt>
                <c:pt idx="710">
                  <c:v>dejesda01</c:v>
                </c:pt>
                <c:pt idx="711">
                  <c:v>forsylo01</c:v>
                </c:pt>
                <c:pt idx="712">
                  <c:v>frankni01</c:v>
                </c:pt>
                <c:pt idx="713">
                  <c:v>frierer01</c:v>
                </c:pt>
                <c:pt idx="714">
                  <c:v>guyerbr01</c:v>
                </c:pt>
                <c:pt idx="715">
                  <c:v>jasojo01</c:v>
                </c:pt>
                <c:pt idx="716">
                  <c:v>jennide01</c:v>
                </c:pt>
                <c:pt idx="717">
                  <c:v>jepseke01</c:v>
                </c:pt>
                <c:pt idx="718">
                  <c:v>karnsna01</c:v>
                </c:pt>
                <c:pt idx="719">
                  <c:v>kiermke01</c:v>
                </c:pt>
                <c:pt idx="720">
                  <c:v>loneyja01</c:v>
                </c:pt>
                <c:pt idx="721">
                  <c:v>longoev01</c:v>
                </c:pt>
                <c:pt idx="722">
                  <c:v>mcgeeja01</c:v>
                </c:pt>
                <c:pt idx="723">
                  <c:v>moorema02</c:v>
                </c:pt>
                <c:pt idx="724">
                  <c:v>odorija01</c:v>
                </c:pt>
                <c:pt idx="725">
                  <c:v>ramirer02</c:v>
                </c:pt>
                <c:pt idx="726">
                  <c:v>riverre01</c:v>
                </c:pt>
                <c:pt idx="727">
                  <c:v>smylydr01</c:v>
                </c:pt>
                <c:pt idx="728">
                  <c:v>souzast01</c:v>
                </c:pt>
                <c:pt idx="729">
                  <c:v>wilsobo02</c:v>
                </c:pt>
                <c:pt idx="730">
                  <c:v>wrighwe01</c:v>
                </c:pt>
                <c:pt idx="731">
                  <c:v>yateski01</c:v>
                </c:pt>
                <c:pt idx="732">
                  <c:v>andruel01</c:v>
                </c:pt>
                <c:pt idx="733">
                  <c:v>bassan01</c:v>
                </c:pt>
                <c:pt idx="734">
                  <c:v>beltrad01</c:v>
                </c:pt>
                <c:pt idx="735">
                  <c:v>chiriro01</c:v>
                </c:pt>
                <c:pt idx="736">
                  <c:v>choosh01</c:v>
                </c:pt>
                <c:pt idx="737">
                  <c:v>claudal01</c:v>
                </c:pt>
                <c:pt idx="738">
                  <c:v>corpoca01</c:v>
                </c:pt>
                <c:pt idx="739">
                  <c:v>detwiro01</c:v>
                </c:pt>
                <c:pt idx="740">
                  <c:v>edwarjo02</c:v>
                </c:pt>
                <c:pt idx="741">
                  <c:v>felizne01</c:v>
                </c:pt>
                <c:pt idx="742">
                  <c:v>fieldpr01</c:v>
                </c:pt>
                <c:pt idx="743">
                  <c:v>freemsa01</c:v>
                </c:pt>
                <c:pt idx="744">
                  <c:v>fujikky01</c:v>
                </c:pt>
                <c:pt idx="745">
                  <c:v>gallayo01</c:v>
                </c:pt>
                <c:pt idx="746">
                  <c:v>hamiljo03</c:v>
                </c:pt>
                <c:pt idx="747">
                  <c:v>hollade01</c:v>
                </c:pt>
                <c:pt idx="748">
                  <c:v>kleinph01</c:v>
                </c:pt>
                <c:pt idx="749">
                  <c:v>lewisco01</c:v>
                </c:pt>
                <c:pt idx="750">
                  <c:v>martile01</c:v>
                </c:pt>
                <c:pt idx="751">
                  <c:v>martini01</c:v>
                </c:pt>
                <c:pt idx="752">
                  <c:v>mendero01</c:v>
                </c:pt>
                <c:pt idx="753">
                  <c:v>morelmi01</c:v>
                </c:pt>
                <c:pt idx="754">
                  <c:v>odorro01</c:v>
                </c:pt>
                <c:pt idx="755">
                  <c:v>perezma02</c:v>
                </c:pt>
                <c:pt idx="756">
                  <c:v>rodriwa01</c:v>
                </c:pt>
                <c:pt idx="757">
                  <c:v>rosalad01</c:v>
                </c:pt>
                <c:pt idx="758">
                  <c:v>ruary01</c:v>
                </c:pt>
                <c:pt idx="759">
                  <c:v>schepta01</c:v>
                </c:pt>
                <c:pt idx="760">
                  <c:v>smolija01</c:v>
                </c:pt>
                <c:pt idx="761">
                  <c:v>tollesh01</c:v>
                </c:pt>
                <c:pt idx="762">
                  <c:v>bautijo02</c:v>
                </c:pt>
                <c:pt idx="763">
                  <c:v>buehrma01</c:v>
                </c:pt>
                <c:pt idx="764">
                  <c:v>cecilbr01</c:v>
                </c:pt>
                <c:pt idx="765">
                  <c:v>dickera01</c:v>
                </c:pt>
                <c:pt idx="766">
                  <c:v>donaljo02</c:v>
                </c:pt>
                <c:pt idx="767">
                  <c:v>encared01</c:v>
                </c:pt>
                <c:pt idx="768">
                  <c:v>estrama01</c:v>
                </c:pt>
                <c:pt idx="769">
                  <c:v>goinsry01</c:v>
                </c:pt>
                <c:pt idx="770">
                  <c:v>hendrli01</c:v>
                </c:pt>
                <c:pt idx="771">
                  <c:v>hutchdr01</c:v>
                </c:pt>
                <c:pt idx="772">
                  <c:v>hynesco01</c:v>
                </c:pt>
                <c:pt idx="773">
                  <c:v>loupaa01</c:v>
                </c:pt>
                <c:pt idx="774">
                  <c:v>martiru01</c:v>
                </c:pt>
                <c:pt idx="775">
                  <c:v>navardi01</c:v>
                </c:pt>
                <c:pt idx="776">
                  <c:v>norrida01</c:v>
                </c:pt>
                <c:pt idx="777">
                  <c:v>pillake01</c:v>
                </c:pt>
                <c:pt idx="778">
                  <c:v>pompeda01</c:v>
                </c:pt>
                <c:pt idx="779">
                  <c:v>redmoto01</c:v>
                </c:pt>
                <c:pt idx="780">
                  <c:v>reyesjo01</c:v>
                </c:pt>
                <c:pt idx="781">
                  <c:v>sanchaa01</c:v>
                </c:pt>
                <c:pt idx="782">
                  <c:v>saundmi01</c:v>
                </c:pt>
                <c:pt idx="783">
                  <c:v>smoakju01</c:v>
                </c:pt>
                <c:pt idx="784">
                  <c:v>stromma01</c:v>
                </c:pt>
                <c:pt idx="785">
                  <c:v>tholejo01</c:v>
                </c:pt>
                <c:pt idx="786">
                  <c:v>tollest01</c:v>
                </c:pt>
                <c:pt idx="787">
                  <c:v>barreaa01</c:v>
                </c:pt>
                <c:pt idx="788">
                  <c:v>cedenxa01</c:v>
                </c:pt>
                <c:pt idx="789">
                  <c:v>dendema01</c:v>
                </c:pt>
                <c:pt idx="790">
                  <c:v>desmoia01</c:v>
                </c:pt>
                <c:pt idx="791">
                  <c:v>escobyu01</c:v>
                </c:pt>
                <c:pt idx="792">
                  <c:v>espinda01</c:v>
                </c:pt>
                <c:pt idx="793">
                  <c:v>fistedo01</c:v>
                </c:pt>
                <c:pt idx="794">
                  <c:v>gonzagi01</c:v>
                </c:pt>
                <c:pt idx="795">
                  <c:v>harpebr03</c:v>
                </c:pt>
                <c:pt idx="796">
                  <c:v>janssca01</c:v>
                </c:pt>
                <c:pt idx="797">
                  <c:v>johnsre02</c:v>
                </c:pt>
                <c:pt idx="798">
                  <c:v>lobatjo01</c:v>
                </c:pt>
                <c:pt idx="799">
                  <c:v>moorety01</c:v>
                </c:pt>
                <c:pt idx="800">
                  <c:v>ramoswi01</c:v>
                </c:pt>
                <c:pt idx="801">
                  <c:v>rendoan01</c:v>
                </c:pt>
                <c:pt idx="802">
                  <c:v>roarkta01</c:v>
                </c:pt>
                <c:pt idx="803">
                  <c:v>robincl01</c:v>
                </c:pt>
                <c:pt idx="804">
                  <c:v>scherma01</c:v>
                </c:pt>
                <c:pt idx="805">
                  <c:v>spande01</c:v>
                </c:pt>
                <c:pt idx="806">
                  <c:v>stammcr01</c:v>
                </c:pt>
                <c:pt idx="807">
                  <c:v>storedr01</c:v>
                </c:pt>
                <c:pt idx="808">
                  <c:v>strasst01</c:v>
                </c:pt>
                <c:pt idx="809">
                  <c:v>taylomi02</c:v>
                </c:pt>
                <c:pt idx="810">
                  <c:v>thornma01</c:v>
                </c:pt>
                <c:pt idx="811">
                  <c:v>treinbl01</c:v>
                </c:pt>
                <c:pt idx="812">
                  <c:v>ugglada01</c:v>
                </c:pt>
                <c:pt idx="813">
                  <c:v>werthja01</c:v>
                </c:pt>
                <c:pt idx="814">
                  <c:v>zimmejo02</c:v>
                </c:pt>
                <c:pt idx="815">
                  <c:v>zimmery01</c:v>
                </c:pt>
              </c:strCache>
            </c:strRef>
          </c:xVal>
          <c:yVal>
            <c:numRef>
              <c:f>Sheet1!$E$2:$E$817</c:f>
              <c:numCache>
                <c:formatCode>General</c:formatCode>
                <c:ptCount val="816"/>
                <c:pt idx="0">
                  <c:v>512500</c:v>
                </c:pt>
                <c:pt idx="1">
                  <c:v>507500</c:v>
                </c:pt>
                <c:pt idx="2">
                  <c:v>1400000</c:v>
                </c:pt>
                <c:pt idx="3">
                  <c:v>524000</c:v>
                </c:pt>
                <c:pt idx="4">
                  <c:v>516000</c:v>
                </c:pt>
                <c:pt idx="5">
                  <c:v>526000</c:v>
                </c:pt>
                <c:pt idx="6">
                  <c:v>3100000</c:v>
                </c:pt>
                <c:pt idx="7">
                  <c:v>514500</c:v>
                </c:pt>
                <c:pt idx="8">
                  <c:v>4275000</c:v>
                </c:pt>
                <c:pt idx="9">
                  <c:v>2000000</c:v>
                </c:pt>
                <c:pt idx="10">
                  <c:v>12000000</c:v>
                </c:pt>
                <c:pt idx="11">
                  <c:v>800000</c:v>
                </c:pt>
                <c:pt idx="12">
                  <c:v>513000</c:v>
                </c:pt>
                <c:pt idx="13">
                  <c:v>1000000</c:v>
                </c:pt>
                <c:pt idx="14">
                  <c:v>508500</c:v>
                </c:pt>
                <c:pt idx="15">
                  <c:v>512000</c:v>
                </c:pt>
                <c:pt idx="16">
                  <c:v>512500</c:v>
                </c:pt>
                <c:pt idx="17">
                  <c:v>900000</c:v>
                </c:pt>
                <c:pt idx="18">
                  <c:v>3275000</c:v>
                </c:pt>
                <c:pt idx="19">
                  <c:v>1024000</c:v>
                </c:pt>
                <c:pt idx="20">
                  <c:v>2500000</c:v>
                </c:pt>
                <c:pt idx="21">
                  <c:v>519500</c:v>
                </c:pt>
                <c:pt idx="22">
                  <c:v>4875000</c:v>
                </c:pt>
                <c:pt idx="23">
                  <c:v>600000</c:v>
                </c:pt>
                <c:pt idx="24">
                  <c:v>510500</c:v>
                </c:pt>
                <c:pt idx="25">
                  <c:v>5500000</c:v>
                </c:pt>
                <c:pt idx="26">
                  <c:v>6900000</c:v>
                </c:pt>
                <c:pt idx="27">
                  <c:v>5000000</c:v>
                </c:pt>
                <c:pt idx="28">
                  <c:v>530000</c:v>
                </c:pt>
                <c:pt idx="29">
                  <c:v>507500</c:v>
                </c:pt>
                <c:pt idx="30">
                  <c:v>12000000</c:v>
                </c:pt>
                <c:pt idx="31">
                  <c:v>3000000</c:v>
                </c:pt>
                <c:pt idx="32">
                  <c:v>1300000</c:v>
                </c:pt>
                <c:pt idx="33">
                  <c:v>507500</c:v>
                </c:pt>
                <c:pt idx="34">
                  <c:v>508750</c:v>
                </c:pt>
                <c:pt idx="35">
                  <c:v>8500000</c:v>
                </c:pt>
                <c:pt idx="36">
                  <c:v>4000000</c:v>
                </c:pt>
                <c:pt idx="37">
                  <c:v>507500</c:v>
                </c:pt>
                <c:pt idx="38">
                  <c:v>4250000</c:v>
                </c:pt>
                <c:pt idx="39">
                  <c:v>6000000</c:v>
                </c:pt>
                <c:pt idx="40">
                  <c:v>1600000</c:v>
                </c:pt>
                <c:pt idx="41">
                  <c:v>1500000</c:v>
                </c:pt>
                <c:pt idx="42">
                  <c:v>11000000</c:v>
                </c:pt>
                <c:pt idx="43">
                  <c:v>7000000</c:v>
                </c:pt>
                <c:pt idx="44">
                  <c:v>535000</c:v>
                </c:pt>
                <c:pt idx="45">
                  <c:v>507500</c:v>
                </c:pt>
                <c:pt idx="46">
                  <c:v>2000000</c:v>
                </c:pt>
                <c:pt idx="47">
                  <c:v>3000000</c:v>
                </c:pt>
                <c:pt idx="48">
                  <c:v>1000000</c:v>
                </c:pt>
                <c:pt idx="49">
                  <c:v>507500</c:v>
                </c:pt>
                <c:pt idx="50">
                  <c:v>520000</c:v>
                </c:pt>
                <c:pt idx="51">
                  <c:v>1000000</c:v>
                </c:pt>
                <c:pt idx="52">
                  <c:v>523000</c:v>
                </c:pt>
                <c:pt idx="53">
                  <c:v>3200000</c:v>
                </c:pt>
                <c:pt idx="54">
                  <c:v>2400000</c:v>
                </c:pt>
                <c:pt idx="55">
                  <c:v>4750000</c:v>
                </c:pt>
                <c:pt idx="56">
                  <c:v>514000</c:v>
                </c:pt>
                <c:pt idx="57">
                  <c:v>12000000</c:v>
                </c:pt>
                <c:pt idx="58">
                  <c:v>5000000</c:v>
                </c:pt>
                <c:pt idx="59">
                  <c:v>1075000</c:v>
                </c:pt>
                <c:pt idx="60">
                  <c:v>522000</c:v>
                </c:pt>
                <c:pt idx="61">
                  <c:v>3275000</c:v>
                </c:pt>
                <c:pt idx="62">
                  <c:v>11500000</c:v>
                </c:pt>
                <c:pt idx="63">
                  <c:v>4650000</c:v>
                </c:pt>
                <c:pt idx="64">
                  <c:v>12250000</c:v>
                </c:pt>
                <c:pt idx="65">
                  <c:v>13333333</c:v>
                </c:pt>
                <c:pt idx="66">
                  <c:v>515000</c:v>
                </c:pt>
                <c:pt idx="67">
                  <c:v>525500</c:v>
                </c:pt>
                <c:pt idx="68">
                  <c:v>548000</c:v>
                </c:pt>
                <c:pt idx="69">
                  <c:v>3200000</c:v>
                </c:pt>
                <c:pt idx="70">
                  <c:v>519000</c:v>
                </c:pt>
                <c:pt idx="71">
                  <c:v>8800000</c:v>
                </c:pt>
                <c:pt idx="72">
                  <c:v>4250000</c:v>
                </c:pt>
                <c:pt idx="73">
                  <c:v>515000</c:v>
                </c:pt>
                <c:pt idx="74">
                  <c:v>3700000</c:v>
                </c:pt>
                <c:pt idx="75">
                  <c:v>515000</c:v>
                </c:pt>
                <c:pt idx="76">
                  <c:v>2100000</c:v>
                </c:pt>
                <c:pt idx="77">
                  <c:v>4315000</c:v>
                </c:pt>
                <c:pt idx="78">
                  <c:v>8300000</c:v>
                </c:pt>
                <c:pt idx="79">
                  <c:v>2250000</c:v>
                </c:pt>
                <c:pt idx="80">
                  <c:v>508500</c:v>
                </c:pt>
                <c:pt idx="81">
                  <c:v>514500</c:v>
                </c:pt>
                <c:pt idx="82">
                  <c:v>543000</c:v>
                </c:pt>
                <c:pt idx="83">
                  <c:v>528000</c:v>
                </c:pt>
                <c:pt idx="84">
                  <c:v>2000000</c:v>
                </c:pt>
                <c:pt idx="85">
                  <c:v>12000000</c:v>
                </c:pt>
                <c:pt idx="86">
                  <c:v>11271000</c:v>
                </c:pt>
                <c:pt idx="87">
                  <c:v>508500</c:v>
                </c:pt>
                <c:pt idx="88">
                  <c:v>5500000</c:v>
                </c:pt>
                <c:pt idx="89">
                  <c:v>3500000</c:v>
                </c:pt>
                <c:pt idx="90">
                  <c:v>509500</c:v>
                </c:pt>
                <c:pt idx="91">
                  <c:v>530500</c:v>
                </c:pt>
                <c:pt idx="92">
                  <c:v>603000</c:v>
                </c:pt>
                <c:pt idx="93">
                  <c:v>557000</c:v>
                </c:pt>
                <c:pt idx="94">
                  <c:v>510400</c:v>
                </c:pt>
                <c:pt idx="95">
                  <c:v>9500000</c:v>
                </c:pt>
                <c:pt idx="96">
                  <c:v>3666000</c:v>
                </c:pt>
                <c:pt idx="97">
                  <c:v>4750000</c:v>
                </c:pt>
                <c:pt idx="98">
                  <c:v>16000000</c:v>
                </c:pt>
                <c:pt idx="99">
                  <c:v>1850000</c:v>
                </c:pt>
                <c:pt idx="100">
                  <c:v>1500000</c:v>
                </c:pt>
                <c:pt idx="101">
                  <c:v>16000000</c:v>
                </c:pt>
                <c:pt idx="102">
                  <c:v>12500000</c:v>
                </c:pt>
                <c:pt idx="103">
                  <c:v>12500000</c:v>
                </c:pt>
                <c:pt idx="104">
                  <c:v>19750000</c:v>
                </c:pt>
                <c:pt idx="105">
                  <c:v>566500</c:v>
                </c:pt>
                <c:pt idx="106">
                  <c:v>17600000</c:v>
                </c:pt>
                <c:pt idx="107">
                  <c:v>2250000</c:v>
                </c:pt>
                <c:pt idx="108">
                  <c:v>9000000</c:v>
                </c:pt>
                <c:pt idx="109">
                  <c:v>576500</c:v>
                </c:pt>
                <c:pt idx="110">
                  <c:v>13000000</c:v>
                </c:pt>
                <c:pt idx="111">
                  <c:v>510500</c:v>
                </c:pt>
                <c:pt idx="112">
                  <c:v>8666000</c:v>
                </c:pt>
                <c:pt idx="113">
                  <c:v>1500000</c:v>
                </c:pt>
                <c:pt idx="114">
                  <c:v>2000000</c:v>
                </c:pt>
                <c:pt idx="115">
                  <c:v>3000000</c:v>
                </c:pt>
                <c:pt idx="116">
                  <c:v>13000000</c:v>
                </c:pt>
                <c:pt idx="117">
                  <c:v>15750000</c:v>
                </c:pt>
                <c:pt idx="118">
                  <c:v>518200</c:v>
                </c:pt>
                <c:pt idx="119">
                  <c:v>4500000</c:v>
                </c:pt>
                <c:pt idx="120">
                  <c:v>850000</c:v>
                </c:pt>
                <c:pt idx="121">
                  <c:v>2675000</c:v>
                </c:pt>
                <c:pt idx="122">
                  <c:v>523000</c:v>
                </c:pt>
                <c:pt idx="123">
                  <c:v>550000</c:v>
                </c:pt>
                <c:pt idx="124">
                  <c:v>937500</c:v>
                </c:pt>
                <c:pt idx="125">
                  <c:v>523000</c:v>
                </c:pt>
                <c:pt idx="126">
                  <c:v>660000</c:v>
                </c:pt>
                <c:pt idx="127">
                  <c:v>12000000</c:v>
                </c:pt>
                <c:pt idx="128">
                  <c:v>1950000</c:v>
                </c:pt>
                <c:pt idx="129">
                  <c:v>520000</c:v>
                </c:pt>
                <c:pt idx="130">
                  <c:v>525000</c:v>
                </c:pt>
                <c:pt idx="131">
                  <c:v>3400000</c:v>
                </c:pt>
                <c:pt idx="132">
                  <c:v>10000000</c:v>
                </c:pt>
                <c:pt idx="133">
                  <c:v>10000000</c:v>
                </c:pt>
                <c:pt idx="134">
                  <c:v>6000000</c:v>
                </c:pt>
                <c:pt idx="135">
                  <c:v>9800000</c:v>
                </c:pt>
                <c:pt idx="136">
                  <c:v>510000</c:v>
                </c:pt>
                <c:pt idx="137">
                  <c:v>516000</c:v>
                </c:pt>
                <c:pt idx="138">
                  <c:v>1500000</c:v>
                </c:pt>
                <c:pt idx="139">
                  <c:v>510000</c:v>
                </c:pt>
                <c:pt idx="140">
                  <c:v>3630000</c:v>
                </c:pt>
                <c:pt idx="141">
                  <c:v>508000</c:v>
                </c:pt>
                <c:pt idx="142">
                  <c:v>2100000</c:v>
                </c:pt>
                <c:pt idx="143">
                  <c:v>6857143</c:v>
                </c:pt>
                <c:pt idx="144">
                  <c:v>2505000</c:v>
                </c:pt>
                <c:pt idx="145">
                  <c:v>2250000</c:v>
                </c:pt>
                <c:pt idx="146">
                  <c:v>2600000</c:v>
                </c:pt>
                <c:pt idx="147">
                  <c:v>9500000</c:v>
                </c:pt>
                <c:pt idx="148">
                  <c:v>531500</c:v>
                </c:pt>
                <c:pt idx="149">
                  <c:v>9000000</c:v>
                </c:pt>
                <c:pt idx="150">
                  <c:v>510000</c:v>
                </c:pt>
                <c:pt idx="151">
                  <c:v>900000</c:v>
                </c:pt>
                <c:pt idx="152">
                  <c:v>13000000</c:v>
                </c:pt>
                <c:pt idx="153">
                  <c:v>513000</c:v>
                </c:pt>
                <c:pt idx="154">
                  <c:v>20000000</c:v>
                </c:pt>
                <c:pt idx="155">
                  <c:v>12000000</c:v>
                </c:pt>
                <c:pt idx="156">
                  <c:v>4500000</c:v>
                </c:pt>
                <c:pt idx="157">
                  <c:v>520000</c:v>
                </c:pt>
                <c:pt idx="158">
                  <c:v>514500</c:v>
                </c:pt>
                <c:pt idx="159">
                  <c:v>5000000</c:v>
                </c:pt>
                <c:pt idx="160">
                  <c:v>544000</c:v>
                </c:pt>
                <c:pt idx="161">
                  <c:v>2500000</c:v>
                </c:pt>
                <c:pt idx="162">
                  <c:v>2666667</c:v>
                </c:pt>
                <c:pt idx="163">
                  <c:v>2525000</c:v>
                </c:pt>
                <c:pt idx="164">
                  <c:v>508500</c:v>
                </c:pt>
                <c:pt idx="165">
                  <c:v>4000000</c:v>
                </c:pt>
                <c:pt idx="166">
                  <c:v>5686000</c:v>
                </c:pt>
                <c:pt idx="167">
                  <c:v>1000000</c:v>
                </c:pt>
                <c:pt idx="168">
                  <c:v>10000000</c:v>
                </c:pt>
                <c:pt idx="169">
                  <c:v>1250000</c:v>
                </c:pt>
                <c:pt idx="170">
                  <c:v>522500</c:v>
                </c:pt>
                <c:pt idx="171">
                  <c:v>12000000</c:v>
                </c:pt>
                <c:pt idx="172">
                  <c:v>8000000</c:v>
                </c:pt>
                <c:pt idx="173">
                  <c:v>8050000</c:v>
                </c:pt>
                <c:pt idx="174">
                  <c:v>525500</c:v>
                </c:pt>
                <c:pt idx="175">
                  <c:v>2350000</c:v>
                </c:pt>
                <c:pt idx="176">
                  <c:v>10000000</c:v>
                </c:pt>
                <c:pt idx="177">
                  <c:v>507500</c:v>
                </c:pt>
                <c:pt idx="178">
                  <c:v>510000</c:v>
                </c:pt>
                <c:pt idx="179">
                  <c:v>4500000</c:v>
                </c:pt>
                <c:pt idx="180">
                  <c:v>1500000</c:v>
                </c:pt>
                <c:pt idx="181">
                  <c:v>545000</c:v>
                </c:pt>
                <c:pt idx="182">
                  <c:v>535000</c:v>
                </c:pt>
                <c:pt idx="183">
                  <c:v>1714286</c:v>
                </c:pt>
                <c:pt idx="184">
                  <c:v>9775000</c:v>
                </c:pt>
                <c:pt idx="185">
                  <c:v>1850000</c:v>
                </c:pt>
                <c:pt idx="186">
                  <c:v>1500000</c:v>
                </c:pt>
                <c:pt idx="187">
                  <c:v>2525000</c:v>
                </c:pt>
                <c:pt idx="188">
                  <c:v>512500</c:v>
                </c:pt>
                <c:pt idx="189">
                  <c:v>3500000</c:v>
                </c:pt>
                <c:pt idx="190">
                  <c:v>1400000</c:v>
                </c:pt>
                <c:pt idx="191">
                  <c:v>12000000</c:v>
                </c:pt>
                <c:pt idx="192">
                  <c:v>2500000</c:v>
                </c:pt>
                <c:pt idx="193">
                  <c:v>14000000</c:v>
                </c:pt>
                <c:pt idx="194">
                  <c:v>507700</c:v>
                </c:pt>
                <c:pt idx="195">
                  <c:v>547100</c:v>
                </c:pt>
                <c:pt idx="196">
                  <c:v>900000</c:v>
                </c:pt>
                <c:pt idx="197">
                  <c:v>3500000</c:v>
                </c:pt>
                <c:pt idx="198">
                  <c:v>1940000</c:v>
                </c:pt>
                <c:pt idx="199">
                  <c:v>13500000</c:v>
                </c:pt>
                <c:pt idx="200">
                  <c:v>5875000</c:v>
                </c:pt>
                <c:pt idx="201">
                  <c:v>2337500</c:v>
                </c:pt>
                <c:pt idx="202">
                  <c:v>2250000</c:v>
                </c:pt>
                <c:pt idx="203">
                  <c:v>510900</c:v>
                </c:pt>
                <c:pt idx="204">
                  <c:v>4000000</c:v>
                </c:pt>
                <c:pt idx="205">
                  <c:v>1000000</c:v>
                </c:pt>
                <c:pt idx="206">
                  <c:v>517100</c:v>
                </c:pt>
                <c:pt idx="207">
                  <c:v>511900</c:v>
                </c:pt>
                <c:pt idx="208">
                  <c:v>4166666</c:v>
                </c:pt>
                <c:pt idx="209">
                  <c:v>1200000</c:v>
                </c:pt>
                <c:pt idx="210">
                  <c:v>520400</c:v>
                </c:pt>
                <c:pt idx="211">
                  <c:v>6500000</c:v>
                </c:pt>
                <c:pt idx="212">
                  <c:v>6000000</c:v>
                </c:pt>
                <c:pt idx="213">
                  <c:v>508600</c:v>
                </c:pt>
                <c:pt idx="214">
                  <c:v>2500000</c:v>
                </c:pt>
                <c:pt idx="215">
                  <c:v>511300</c:v>
                </c:pt>
                <c:pt idx="216">
                  <c:v>2400000</c:v>
                </c:pt>
                <c:pt idx="217">
                  <c:v>6000000</c:v>
                </c:pt>
                <c:pt idx="218">
                  <c:v>1550000</c:v>
                </c:pt>
                <c:pt idx="219">
                  <c:v>900000</c:v>
                </c:pt>
                <c:pt idx="220">
                  <c:v>15000000</c:v>
                </c:pt>
                <c:pt idx="221">
                  <c:v>1500000</c:v>
                </c:pt>
                <c:pt idx="222">
                  <c:v>509600</c:v>
                </c:pt>
                <c:pt idx="223">
                  <c:v>512500</c:v>
                </c:pt>
                <c:pt idx="224">
                  <c:v>2600000</c:v>
                </c:pt>
                <c:pt idx="225">
                  <c:v>1000000</c:v>
                </c:pt>
                <c:pt idx="226">
                  <c:v>517500</c:v>
                </c:pt>
                <c:pt idx="227">
                  <c:v>1400000</c:v>
                </c:pt>
                <c:pt idx="228">
                  <c:v>509500</c:v>
                </c:pt>
                <c:pt idx="229">
                  <c:v>509500</c:v>
                </c:pt>
                <c:pt idx="230">
                  <c:v>1500000</c:v>
                </c:pt>
                <c:pt idx="231">
                  <c:v>512500</c:v>
                </c:pt>
                <c:pt idx="232">
                  <c:v>512500</c:v>
                </c:pt>
                <c:pt idx="233">
                  <c:v>16000000</c:v>
                </c:pt>
                <c:pt idx="234">
                  <c:v>2250000</c:v>
                </c:pt>
                <c:pt idx="235">
                  <c:v>3100000</c:v>
                </c:pt>
                <c:pt idx="236">
                  <c:v>5500000</c:v>
                </c:pt>
                <c:pt idx="237">
                  <c:v>517500</c:v>
                </c:pt>
                <c:pt idx="238">
                  <c:v>5500000</c:v>
                </c:pt>
                <c:pt idx="239">
                  <c:v>2475000</c:v>
                </c:pt>
                <c:pt idx="240">
                  <c:v>509500</c:v>
                </c:pt>
                <c:pt idx="241">
                  <c:v>1087600</c:v>
                </c:pt>
                <c:pt idx="242">
                  <c:v>6750000</c:v>
                </c:pt>
                <c:pt idx="243">
                  <c:v>1300000</c:v>
                </c:pt>
                <c:pt idx="244">
                  <c:v>12500000</c:v>
                </c:pt>
                <c:pt idx="245">
                  <c:v>2800000</c:v>
                </c:pt>
                <c:pt idx="246">
                  <c:v>5825000</c:v>
                </c:pt>
                <c:pt idx="247">
                  <c:v>20000000</c:v>
                </c:pt>
                <c:pt idx="248">
                  <c:v>1725000</c:v>
                </c:pt>
                <c:pt idx="249">
                  <c:v>5400000</c:v>
                </c:pt>
                <c:pt idx="250">
                  <c:v>22000000</c:v>
                </c:pt>
                <c:pt idx="251">
                  <c:v>525000</c:v>
                </c:pt>
                <c:pt idx="252">
                  <c:v>10500000</c:v>
                </c:pt>
                <c:pt idx="253">
                  <c:v>1000000</c:v>
                </c:pt>
                <c:pt idx="254">
                  <c:v>5000000</c:v>
                </c:pt>
                <c:pt idx="255">
                  <c:v>1000000</c:v>
                </c:pt>
                <c:pt idx="256">
                  <c:v>515000</c:v>
                </c:pt>
                <c:pt idx="257">
                  <c:v>515000</c:v>
                </c:pt>
                <c:pt idx="258">
                  <c:v>1443750</c:v>
                </c:pt>
                <c:pt idx="259">
                  <c:v>16000000</c:v>
                </c:pt>
                <c:pt idx="260">
                  <c:v>515000</c:v>
                </c:pt>
                <c:pt idx="261">
                  <c:v>3000000</c:v>
                </c:pt>
                <c:pt idx="262">
                  <c:v>14000000</c:v>
                </c:pt>
                <c:pt idx="263">
                  <c:v>507500</c:v>
                </c:pt>
                <c:pt idx="264">
                  <c:v>10000000</c:v>
                </c:pt>
                <c:pt idx="265">
                  <c:v>508500</c:v>
                </c:pt>
                <c:pt idx="266">
                  <c:v>19750000</c:v>
                </c:pt>
                <c:pt idx="267">
                  <c:v>520000</c:v>
                </c:pt>
                <c:pt idx="268">
                  <c:v>510000</c:v>
                </c:pt>
                <c:pt idx="269">
                  <c:v>16800000</c:v>
                </c:pt>
                <c:pt idx="270">
                  <c:v>5550000</c:v>
                </c:pt>
                <c:pt idx="271">
                  <c:v>7000000</c:v>
                </c:pt>
                <c:pt idx="272">
                  <c:v>28000000</c:v>
                </c:pt>
                <c:pt idx="273">
                  <c:v>2500000</c:v>
                </c:pt>
                <c:pt idx="274">
                  <c:v>2650000</c:v>
                </c:pt>
                <c:pt idx="275">
                  <c:v>4175000</c:v>
                </c:pt>
                <c:pt idx="276">
                  <c:v>4000000</c:v>
                </c:pt>
                <c:pt idx="277">
                  <c:v>1075000</c:v>
                </c:pt>
                <c:pt idx="278">
                  <c:v>525100</c:v>
                </c:pt>
                <c:pt idx="279">
                  <c:v>10000000</c:v>
                </c:pt>
                <c:pt idx="280">
                  <c:v>516700</c:v>
                </c:pt>
                <c:pt idx="281">
                  <c:v>526500</c:v>
                </c:pt>
                <c:pt idx="282">
                  <c:v>1062500</c:v>
                </c:pt>
                <c:pt idx="283">
                  <c:v>6000000</c:v>
                </c:pt>
                <c:pt idx="284">
                  <c:v>515000</c:v>
                </c:pt>
                <c:pt idx="285">
                  <c:v>513900</c:v>
                </c:pt>
                <c:pt idx="286">
                  <c:v>524500</c:v>
                </c:pt>
                <c:pt idx="287">
                  <c:v>8000000</c:v>
                </c:pt>
                <c:pt idx="288">
                  <c:v>511200</c:v>
                </c:pt>
                <c:pt idx="289">
                  <c:v>516300</c:v>
                </c:pt>
                <c:pt idx="290">
                  <c:v>5500000</c:v>
                </c:pt>
                <c:pt idx="291">
                  <c:v>515800</c:v>
                </c:pt>
                <c:pt idx="292">
                  <c:v>515800</c:v>
                </c:pt>
                <c:pt idx="293">
                  <c:v>1000000</c:v>
                </c:pt>
                <c:pt idx="294">
                  <c:v>3000000</c:v>
                </c:pt>
                <c:pt idx="295">
                  <c:v>8000000</c:v>
                </c:pt>
                <c:pt idx="296">
                  <c:v>2000000</c:v>
                </c:pt>
                <c:pt idx="297">
                  <c:v>2400000</c:v>
                </c:pt>
                <c:pt idx="298">
                  <c:v>512900</c:v>
                </c:pt>
                <c:pt idx="299">
                  <c:v>1000000</c:v>
                </c:pt>
                <c:pt idx="300">
                  <c:v>4200000</c:v>
                </c:pt>
                <c:pt idx="301">
                  <c:v>2725000</c:v>
                </c:pt>
                <c:pt idx="302">
                  <c:v>725000</c:v>
                </c:pt>
                <c:pt idx="303">
                  <c:v>509525</c:v>
                </c:pt>
                <c:pt idx="304">
                  <c:v>7000000</c:v>
                </c:pt>
                <c:pt idx="305">
                  <c:v>2425000</c:v>
                </c:pt>
                <c:pt idx="306">
                  <c:v>1225000</c:v>
                </c:pt>
                <c:pt idx="307">
                  <c:v>3000000</c:v>
                </c:pt>
                <c:pt idx="308">
                  <c:v>1250000</c:v>
                </c:pt>
                <c:pt idx="309">
                  <c:v>12500000</c:v>
                </c:pt>
                <c:pt idx="310">
                  <c:v>9000000</c:v>
                </c:pt>
                <c:pt idx="311">
                  <c:v>1600000</c:v>
                </c:pt>
                <c:pt idx="312">
                  <c:v>4000000</c:v>
                </c:pt>
                <c:pt idx="313">
                  <c:v>8250000</c:v>
                </c:pt>
                <c:pt idx="314">
                  <c:v>5650000</c:v>
                </c:pt>
                <c:pt idx="315">
                  <c:v>7500000</c:v>
                </c:pt>
                <c:pt idx="316">
                  <c:v>532500</c:v>
                </c:pt>
                <c:pt idx="317">
                  <c:v>850000</c:v>
                </c:pt>
                <c:pt idx="318">
                  <c:v>2000000</c:v>
                </c:pt>
                <c:pt idx="319">
                  <c:v>1850000</c:v>
                </c:pt>
                <c:pt idx="320">
                  <c:v>6500000</c:v>
                </c:pt>
                <c:pt idx="321">
                  <c:v>2640000</c:v>
                </c:pt>
                <c:pt idx="322">
                  <c:v>1750000</c:v>
                </c:pt>
                <c:pt idx="323">
                  <c:v>11000000</c:v>
                </c:pt>
                <c:pt idx="324">
                  <c:v>8500000</c:v>
                </c:pt>
                <c:pt idx="325">
                  <c:v>950000</c:v>
                </c:pt>
                <c:pt idx="326">
                  <c:v>7500000</c:v>
                </c:pt>
                <c:pt idx="327">
                  <c:v>675000</c:v>
                </c:pt>
                <c:pt idx="328">
                  <c:v>509500</c:v>
                </c:pt>
                <c:pt idx="329">
                  <c:v>8500000</c:v>
                </c:pt>
                <c:pt idx="330">
                  <c:v>987500</c:v>
                </c:pt>
                <c:pt idx="331">
                  <c:v>537500</c:v>
                </c:pt>
                <c:pt idx="332">
                  <c:v>995000</c:v>
                </c:pt>
                <c:pt idx="333">
                  <c:v>512500</c:v>
                </c:pt>
                <c:pt idx="334">
                  <c:v>6425000</c:v>
                </c:pt>
                <c:pt idx="335">
                  <c:v>516250</c:v>
                </c:pt>
                <c:pt idx="336">
                  <c:v>5525000</c:v>
                </c:pt>
                <c:pt idx="337">
                  <c:v>4750000</c:v>
                </c:pt>
                <c:pt idx="338">
                  <c:v>514000</c:v>
                </c:pt>
                <c:pt idx="339">
                  <c:v>511000</c:v>
                </c:pt>
                <c:pt idx="340">
                  <c:v>525415</c:v>
                </c:pt>
                <c:pt idx="341">
                  <c:v>1150000</c:v>
                </c:pt>
                <c:pt idx="342">
                  <c:v>24000000</c:v>
                </c:pt>
                <c:pt idx="343">
                  <c:v>1312000</c:v>
                </c:pt>
                <c:pt idx="344">
                  <c:v>513000</c:v>
                </c:pt>
                <c:pt idx="345">
                  <c:v>3200000</c:v>
                </c:pt>
                <c:pt idx="346">
                  <c:v>511250</c:v>
                </c:pt>
                <c:pt idx="347">
                  <c:v>1370000</c:v>
                </c:pt>
                <c:pt idx="348">
                  <c:v>2290000</c:v>
                </c:pt>
                <c:pt idx="349">
                  <c:v>517500</c:v>
                </c:pt>
                <c:pt idx="350">
                  <c:v>5250000</c:v>
                </c:pt>
                <c:pt idx="351">
                  <c:v>7000000</c:v>
                </c:pt>
                <c:pt idx="352">
                  <c:v>6083000</c:v>
                </c:pt>
                <c:pt idx="353">
                  <c:v>18000000</c:v>
                </c:pt>
                <c:pt idx="354">
                  <c:v>18000000</c:v>
                </c:pt>
                <c:pt idx="355">
                  <c:v>10000000</c:v>
                </c:pt>
                <c:pt idx="356">
                  <c:v>512500</c:v>
                </c:pt>
                <c:pt idx="357">
                  <c:v>2525000</c:v>
                </c:pt>
                <c:pt idx="358">
                  <c:v>2750000</c:v>
                </c:pt>
                <c:pt idx="359">
                  <c:v>21357000</c:v>
                </c:pt>
                <c:pt idx="360">
                  <c:v>4250000</c:v>
                </c:pt>
                <c:pt idx="361">
                  <c:v>18000000</c:v>
                </c:pt>
                <c:pt idx="362">
                  <c:v>510000</c:v>
                </c:pt>
                <c:pt idx="363">
                  <c:v>21857000</c:v>
                </c:pt>
                <c:pt idx="364">
                  <c:v>693000</c:v>
                </c:pt>
                <c:pt idx="365">
                  <c:v>25000000</c:v>
                </c:pt>
                <c:pt idx="366">
                  <c:v>6500000</c:v>
                </c:pt>
                <c:pt idx="367">
                  <c:v>522500</c:v>
                </c:pt>
                <c:pt idx="368">
                  <c:v>2160000</c:v>
                </c:pt>
                <c:pt idx="369">
                  <c:v>4000000</c:v>
                </c:pt>
                <c:pt idx="370">
                  <c:v>7425000</c:v>
                </c:pt>
                <c:pt idx="371">
                  <c:v>9500000</c:v>
                </c:pt>
                <c:pt idx="372">
                  <c:v>32571000</c:v>
                </c:pt>
                <c:pt idx="373">
                  <c:v>12500000</c:v>
                </c:pt>
                <c:pt idx="374">
                  <c:v>2300000</c:v>
                </c:pt>
                <c:pt idx="375">
                  <c:v>510000</c:v>
                </c:pt>
                <c:pt idx="376">
                  <c:v>2500000</c:v>
                </c:pt>
                <c:pt idx="377">
                  <c:v>6214000</c:v>
                </c:pt>
                <c:pt idx="378">
                  <c:v>522500</c:v>
                </c:pt>
                <c:pt idx="379">
                  <c:v>11000000</c:v>
                </c:pt>
                <c:pt idx="380">
                  <c:v>2500000</c:v>
                </c:pt>
                <c:pt idx="381">
                  <c:v>6500000</c:v>
                </c:pt>
                <c:pt idx="382">
                  <c:v>522500</c:v>
                </c:pt>
                <c:pt idx="383">
                  <c:v>590000</c:v>
                </c:pt>
                <c:pt idx="384">
                  <c:v>4000000</c:v>
                </c:pt>
                <c:pt idx="385">
                  <c:v>2100000</c:v>
                </c:pt>
                <c:pt idx="386">
                  <c:v>6650000</c:v>
                </c:pt>
                <c:pt idx="387">
                  <c:v>540000</c:v>
                </c:pt>
                <c:pt idx="388">
                  <c:v>2350000</c:v>
                </c:pt>
                <c:pt idx="389">
                  <c:v>507500</c:v>
                </c:pt>
                <c:pt idx="390">
                  <c:v>651000</c:v>
                </c:pt>
                <c:pt idx="391">
                  <c:v>2500000</c:v>
                </c:pt>
                <c:pt idx="392">
                  <c:v>520000</c:v>
                </c:pt>
                <c:pt idx="393">
                  <c:v>10000000</c:v>
                </c:pt>
                <c:pt idx="394">
                  <c:v>1925000</c:v>
                </c:pt>
                <c:pt idx="395">
                  <c:v>1250000</c:v>
                </c:pt>
                <c:pt idx="396">
                  <c:v>555000</c:v>
                </c:pt>
                <c:pt idx="397">
                  <c:v>9400000</c:v>
                </c:pt>
                <c:pt idx="398">
                  <c:v>1500000</c:v>
                </c:pt>
                <c:pt idx="399">
                  <c:v>531500</c:v>
                </c:pt>
                <c:pt idx="400">
                  <c:v>545000</c:v>
                </c:pt>
                <c:pt idx="401">
                  <c:v>1400000</c:v>
                </c:pt>
                <c:pt idx="402">
                  <c:v>11000000</c:v>
                </c:pt>
                <c:pt idx="403">
                  <c:v>530000</c:v>
                </c:pt>
                <c:pt idx="404">
                  <c:v>531500</c:v>
                </c:pt>
                <c:pt idx="405">
                  <c:v>6500000</c:v>
                </c:pt>
                <c:pt idx="406">
                  <c:v>2000000</c:v>
                </c:pt>
                <c:pt idx="407">
                  <c:v>570000</c:v>
                </c:pt>
                <c:pt idx="408">
                  <c:v>508500</c:v>
                </c:pt>
                <c:pt idx="409">
                  <c:v>13000000</c:v>
                </c:pt>
                <c:pt idx="410">
                  <c:v>9000000</c:v>
                </c:pt>
                <c:pt idx="411">
                  <c:v>507500</c:v>
                </c:pt>
                <c:pt idx="412">
                  <c:v>3000000</c:v>
                </c:pt>
                <c:pt idx="413">
                  <c:v>519500</c:v>
                </c:pt>
                <c:pt idx="414">
                  <c:v>512500</c:v>
                </c:pt>
                <c:pt idx="415">
                  <c:v>12500000</c:v>
                </c:pt>
                <c:pt idx="416">
                  <c:v>516500</c:v>
                </c:pt>
                <c:pt idx="417">
                  <c:v>8000000</c:v>
                </c:pt>
                <c:pt idx="418">
                  <c:v>507500</c:v>
                </c:pt>
                <c:pt idx="419">
                  <c:v>510500</c:v>
                </c:pt>
                <c:pt idx="420">
                  <c:v>508500</c:v>
                </c:pt>
                <c:pt idx="421">
                  <c:v>1075000</c:v>
                </c:pt>
                <c:pt idx="422">
                  <c:v>7500000</c:v>
                </c:pt>
                <c:pt idx="423">
                  <c:v>11000000</c:v>
                </c:pt>
                <c:pt idx="424">
                  <c:v>3000000</c:v>
                </c:pt>
                <c:pt idx="425">
                  <c:v>825000</c:v>
                </c:pt>
                <c:pt idx="426">
                  <c:v>511500</c:v>
                </c:pt>
                <c:pt idx="427">
                  <c:v>6237500</c:v>
                </c:pt>
                <c:pt idx="428">
                  <c:v>525500</c:v>
                </c:pt>
                <c:pt idx="429">
                  <c:v>14000000</c:v>
                </c:pt>
                <c:pt idx="430">
                  <c:v>3500000</c:v>
                </c:pt>
                <c:pt idx="431">
                  <c:v>507500</c:v>
                </c:pt>
                <c:pt idx="432">
                  <c:v>510500</c:v>
                </c:pt>
                <c:pt idx="433">
                  <c:v>534000</c:v>
                </c:pt>
                <c:pt idx="434">
                  <c:v>512500</c:v>
                </c:pt>
                <c:pt idx="435">
                  <c:v>510500</c:v>
                </c:pt>
                <c:pt idx="436">
                  <c:v>509500</c:v>
                </c:pt>
                <c:pt idx="437">
                  <c:v>532500</c:v>
                </c:pt>
                <c:pt idx="438">
                  <c:v>750000</c:v>
                </c:pt>
                <c:pt idx="439">
                  <c:v>2000000</c:v>
                </c:pt>
                <c:pt idx="440">
                  <c:v>2700000</c:v>
                </c:pt>
                <c:pt idx="441">
                  <c:v>532500</c:v>
                </c:pt>
                <c:pt idx="442">
                  <c:v>1375000</c:v>
                </c:pt>
                <c:pt idx="443">
                  <c:v>537500</c:v>
                </c:pt>
                <c:pt idx="444">
                  <c:v>510000</c:v>
                </c:pt>
                <c:pt idx="445">
                  <c:v>9200000</c:v>
                </c:pt>
                <c:pt idx="446">
                  <c:v>10500000</c:v>
                </c:pt>
                <c:pt idx="447">
                  <c:v>23000000</c:v>
                </c:pt>
                <c:pt idx="448">
                  <c:v>2775000</c:v>
                </c:pt>
                <c:pt idx="449">
                  <c:v>12000000</c:v>
                </c:pt>
                <c:pt idx="450">
                  <c:v>1025000</c:v>
                </c:pt>
                <c:pt idx="451">
                  <c:v>5500000</c:v>
                </c:pt>
                <c:pt idx="452">
                  <c:v>4650000</c:v>
                </c:pt>
                <c:pt idx="453">
                  <c:v>4800000</c:v>
                </c:pt>
                <c:pt idx="454">
                  <c:v>550000</c:v>
                </c:pt>
                <c:pt idx="455">
                  <c:v>530000</c:v>
                </c:pt>
                <c:pt idx="456">
                  <c:v>13500000</c:v>
                </c:pt>
                <c:pt idx="457">
                  <c:v>1550000</c:v>
                </c:pt>
                <c:pt idx="458">
                  <c:v>2200000</c:v>
                </c:pt>
                <c:pt idx="459">
                  <c:v>6000000</c:v>
                </c:pt>
                <c:pt idx="460">
                  <c:v>520000</c:v>
                </c:pt>
                <c:pt idx="461">
                  <c:v>517500</c:v>
                </c:pt>
                <c:pt idx="462">
                  <c:v>15000000</c:v>
                </c:pt>
                <c:pt idx="463">
                  <c:v>507500</c:v>
                </c:pt>
                <c:pt idx="464">
                  <c:v>5000000</c:v>
                </c:pt>
                <c:pt idx="465">
                  <c:v>5000000</c:v>
                </c:pt>
                <c:pt idx="466">
                  <c:v>21142857</c:v>
                </c:pt>
                <c:pt idx="467">
                  <c:v>3300000</c:v>
                </c:pt>
                <c:pt idx="468">
                  <c:v>12500000</c:v>
                </c:pt>
                <c:pt idx="469">
                  <c:v>553900</c:v>
                </c:pt>
                <c:pt idx="470">
                  <c:v>13000000</c:v>
                </c:pt>
                <c:pt idx="471">
                  <c:v>5000000</c:v>
                </c:pt>
                <c:pt idx="472">
                  <c:v>511025</c:v>
                </c:pt>
                <c:pt idx="473">
                  <c:v>17000000</c:v>
                </c:pt>
                <c:pt idx="474">
                  <c:v>9000000</c:v>
                </c:pt>
                <c:pt idx="475">
                  <c:v>518700</c:v>
                </c:pt>
                <c:pt idx="476">
                  <c:v>3300000</c:v>
                </c:pt>
                <c:pt idx="477">
                  <c:v>510000</c:v>
                </c:pt>
                <c:pt idx="478">
                  <c:v>2100000</c:v>
                </c:pt>
                <c:pt idx="479">
                  <c:v>510000</c:v>
                </c:pt>
                <c:pt idx="480">
                  <c:v>22000000</c:v>
                </c:pt>
                <c:pt idx="481">
                  <c:v>1480000</c:v>
                </c:pt>
                <c:pt idx="482">
                  <c:v>554100</c:v>
                </c:pt>
                <c:pt idx="483">
                  <c:v>2000000</c:v>
                </c:pt>
                <c:pt idx="484">
                  <c:v>23000000</c:v>
                </c:pt>
                <c:pt idx="485">
                  <c:v>510275</c:v>
                </c:pt>
                <c:pt idx="486">
                  <c:v>22000000</c:v>
                </c:pt>
                <c:pt idx="487">
                  <c:v>23125000</c:v>
                </c:pt>
                <c:pt idx="488">
                  <c:v>572600</c:v>
                </c:pt>
                <c:pt idx="489">
                  <c:v>556000</c:v>
                </c:pt>
                <c:pt idx="490">
                  <c:v>2500000</c:v>
                </c:pt>
                <c:pt idx="491">
                  <c:v>511065</c:v>
                </c:pt>
                <c:pt idx="492">
                  <c:v>725000</c:v>
                </c:pt>
                <c:pt idx="493">
                  <c:v>11000000</c:v>
                </c:pt>
                <c:pt idx="494">
                  <c:v>8500000</c:v>
                </c:pt>
                <c:pt idx="495">
                  <c:v>525424</c:v>
                </c:pt>
                <c:pt idx="496">
                  <c:v>556875</c:v>
                </c:pt>
                <c:pt idx="497">
                  <c:v>4200000</c:v>
                </c:pt>
                <c:pt idx="498">
                  <c:v>523925</c:v>
                </c:pt>
                <c:pt idx="499">
                  <c:v>513543</c:v>
                </c:pt>
                <c:pt idx="500">
                  <c:v>5300000</c:v>
                </c:pt>
                <c:pt idx="501">
                  <c:v>509125</c:v>
                </c:pt>
                <c:pt idx="502">
                  <c:v>16000000</c:v>
                </c:pt>
                <c:pt idx="503">
                  <c:v>614125</c:v>
                </c:pt>
                <c:pt idx="504">
                  <c:v>528696</c:v>
                </c:pt>
                <c:pt idx="505">
                  <c:v>1450000</c:v>
                </c:pt>
                <c:pt idx="506">
                  <c:v>2595000</c:v>
                </c:pt>
                <c:pt idx="507">
                  <c:v>511000</c:v>
                </c:pt>
                <c:pt idx="508">
                  <c:v>8000000</c:v>
                </c:pt>
                <c:pt idx="509">
                  <c:v>7000000</c:v>
                </c:pt>
                <c:pt idx="510">
                  <c:v>3700000</c:v>
                </c:pt>
                <c:pt idx="511">
                  <c:v>517880</c:v>
                </c:pt>
                <c:pt idx="512">
                  <c:v>1880000</c:v>
                </c:pt>
                <c:pt idx="513">
                  <c:v>522900</c:v>
                </c:pt>
                <c:pt idx="514">
                  <c:v>582125</c:v>
                </c:pt>
                <c:pt idx="515">
                  <c:v>20000000</c:v>
                </c:pt>
                <c:pt idx="516">
                  <c:v>1087500</c:v>
                </c:pt>
                <c:pt idx="517">
                  <c:v>507500</c:v>
                </c:pt>
                <c:pt idx="518">
                  <c:v>6666000</c:v>
                </c:pt>
                <c:pt idx="519">
                  <c:v>2150000</c:v>
                </c:pt>
                <c:pt idx="520">
                  <c:v>8300001</c:v>
                </c:pt>
                <c:pt idx="521">
                  <c:v>1400000</c:v>
                </c:pt>
                <c:pt idx="522">
                  <c:v>11000000</c:v>
                </c:pt>
                <c:pt idx="523">
                  <c:v>3800000</c:v>
                </c:pt>
                <c:pt idx="524">
                  <c:v>780000</c:v>
                </c:pt>
                <c:pt idx="525">
                  <c:v>1750000</c:v>
                </c:pt>
                <c:pt idx="526">
                  <c:v>1600000</c:v>
                </c:pt>
                <c:pt idx="527">
                  <c:v>507500</c:v>
                </c:pt>
                <c:pt idx="528">
                  <c:v>512500</c:v>
                </c:pt>
                <c:pt idx="529">
                  <c:v>507500</c:v>
                </c:pt>
                <c:pt idx="530">
                  <c:v>13000000</c:v>
                </c:pt>
                <c:pt idx="531">
                  <c:v>1925000</c:v>
                </c:pt>
                <c:pt idx="532">
                  <c:v>5500000</c:v>
                </c:pt>
                <c:pt idx="533">
                  <c:v>512500</c:v>
                </c:pt>
                <c:pt idx="534">
                  <c:v>510000</c:v>
                </c:pt>
                <c:pt idx="535">
                  <c:v>517500</c:v>
                </c:pt>
                <c:pt idx="536">
                  <c:v>4100000</c:v>
                </c:pt>
                <c:pt idx="537">
                  <c:v>635000</c:v>
                </c:pt>
                <c:pt idx="538">
                  <c:v>512500</c:v>
                </c:pt>
                <c:pt idx="539">
                  <c:v>510000</c:v>
                </c:pt>
                <c:pt idx="540">
                  <c:v>1075000</c:v>
                </c:pt>
                <c:pt idx="541">
                  <c:v>1675000</c:v>
                </c:pt>
                <c:pt idx="542">
                  <c:v>512500</c:v>
                </c:pt>
                <c:pt idx="543">
                  <c:v>7500000</c:v>
                </c:pt>
                <c:pt idx="544">
                  <c:v>517500</c:v>
                </c:pt>
                <c:pt idx="545">
                  <c:v>1500000</c:v>
                </c:pt>
                <c:pt idx="546">
                  <c:v>850000</c:v>
                </c:pt>
                <c:pt idx="547">
                  <c:v>2600000</c:v>
                </c:pt>
                <c:pt idx="548">
                  <c:v>512500</c:v>
                </c:pt>
                <c:pt idx="549">
                  <c:v>528000</c:v>
                </c:pt>
                <c:pt idx="550">
                  <c:v>535500</c:v>
                </c:pt>
                <c:pt idx="551">
                  <c:v>950000</c:v>
                </c:pt>
                <c:pt idx="552">
                  <c:v>513500</c:v>
                </c:pt>
                <c:pt idx="553">
                  <c:v>509000</c:v>
                </c:pt>
                <c:pt idx="554">
                  <c:v>519000</c:v>
                </c:pt>
                <c:pt idx="555">
                  <c:v>800000</c:v>
                </c:pt>
                <c:pt idx="556">
                  <c:v>23500000</c:v>
                </c:pt>
                <c:pt idx="557">
                  <c:v>5000000</c:v>
                </c:pt>
                <c:pt idx="558">
                  <c:v>510000</c:v>
                </c:pt>
                <c:pt idx="559">
                  <c:v>25000000</c:v>
                </c:pt>
                <c:pt idx="560">
                  <c:v>575000</c:v>
                </c:pt>
                <c:pt idx="561">
                  <c:v>650000</c:v>
                </c:pt>
                <c:pt idx="562">
                  <c:v>13000000</c:v>
                </c:pt>
                <c:pt idx="563">
                  <c:v>4100000</c:v>
                </c:pt>
                <c:pt idx="564">
                  <c:v>515000</c:v>
                </c:pt>
                <c:pt idx="565">
                  <c:v>8500000</c:v>
                </c:pt>
                <c:pt idx="566">
                  <c:v>508000</c:v>
                </c:pt>
                <c:pt idx="567">
                  <c:v>2000000</c:v>
                </c:pt>
                <c:pt idx="568">
                  <c:v>15000000</c:v>
                </c:pt>
                <c:pt idx="569">
                  <c:v>2500000</c:v>
                </c:pt>
                <c:pt idx="570">
                  <c:v>5750000</c:v>
                </c:pt>
                <c:pt idx="571">
                  <c:v>3100000</c:v>
                </c:pt>
                <c:pt idx="572">
                  <c:v>8500000</c:v>
                </c:pt>
                <c:pt idx="573">
                  <c:v>515500</c:v>
                </c:pt>
                <c:pt idx="574">
                  <c:v>987500</c:v>
                </c:pt>
                <c:pt idx="575">
                  <c:v>531000</c:v>
                </c:pt>
                <c:pt idx="576">
                  <c:v>510000</c:v>
                </c:pt>
                <c:pt idx="577">
                  <c:v>521000</c:v>
                </c:pt>
                <c:pt idx="578">
                  <c:v>3050000</c:v>
                </c:pt>
                <c:pt idx="579">
                  <c:v>2500000</c:v>
                </c:pt>
                <c:pt idx="580">
                  <c:v>1075000</c:v>
                </c:pt>
                <c:pt idx="581">
                  <c:v>2500000</c:v>
                </c:pt>
                <c:pt idx="582">
                  <c:v>515500</c:v>
                </c:pt>
                <c:pt idx="583">
                  <c:v>11666666</c:v>
                </c:pt>
                <c:pt idx="584">
                  <c:v>1000000</c:v>
                </c:pt>
                <c:pt idx="585">
                  <c:v>531000</c:v>
                </c:pt>
                <c:pt idx="586">
                  <c:v>1333333</c:v>
                </c:pt>
                <c:pt idx="587">
                  <c:v>10000000</c:v>
                </c:pt>
                <c:pt idx="588">
                  <c:v>5400000</c:v>
                </c:pt>
                <c:pt idx="589">
                  <c:v>538000</c:v>
                </c:pt>
                <c:pt idx="590">
                  <c:v>8000000</c:v>
                </c:pt>
                <c:pt idx="591">
                  <c:v>525000</c:v>
                </c:pt>
                <c:pt idx="592">
                  <c:v>1900000</c:v>
                </c:pt>
                <c:pt idx="593">
                  <c:v>518000</c:v>
                </c:pt>
                <c:pt idx="594">
                  <c:v>1225000</c:v>
                </c:pt>
                <c:pt idx="595">
                  <c:v>4000000</c:v>
                </c:pt>
                <c:pt idx="596">
                  <c:v>8000000</c:v>
                </c:pt>
                <c:pt idx="597">
                  <c:v>1750000</c:v>
                </c:pt>
                <c:pt idx="598">
                  <c:v>2450000</c:v>
                </c:pt>
                <c:pt idx="599">
                  <c:v>1650000</c:v>
                </c:pt>
                <c:pt idx="600">
                  <c:v>1150000</c:v>
                </c:pt>
                <c:pt idx="601">
                  <c:v>1300000</c:v>
                </c:pt>
                <c:pt idx="602">
                  <c:v>8000000</c:v>
                </c:pt>
                <c:pt idx="603">
                  <c:v>4050000</c:v>
                </c:pt>
                <c:pt idx="604">
                  <c:v>517300</c:v>
                </c:pt>
                <c:pt idx="605">
                  <c:v>508500</c:v>
                </c:pt>
                <c:pt idx="606">
                  <c:v>2000000</c:v>
                </c:pt>
                <c:pt idx="607">
                  <c:v>2835000</c:v>
                </c:pt>
                <c:pt idx="608">
                  <c:v>21250000</c:v>
                </c:pt>
                <c:pt idx="609">
                  <c:v>9850000</c:v>
                </c:pt>
                <c:pt idx="610">
                  <c:v>9000000</c:v>
                </c:pt>
                <c:pt idx="611">
                  <c:v>540500</c:v>
                </c:pt>
                <c:pt idx="612">
                  <c:v>2500000</c:v>
                </c:pt>
                <c:pt idx="613">
                  <c:v>519800</c:v>
                </c:pt>
                <c:pt idx="614">
                  <c:v>850000</c:v>
                </c:pt>
                <c:pt idx="615">
                  <c:v>545000</c:v>
                </c:pt>
                <c:pt idx="616">
                  <c:v>5250000</c:v>
                </c:pt>
                <c:pt idx="617">
                  <c:v>10000000</c:v>
                </c:pt>
                <c:pt idx="618">
                  <c:v>516400</c:v>
                </c:pt>
                <c:pt idx="619">
                  <c:v>508500</c:v>
                </c:pt>
                <c:pt idx="620">
                  <c:v>1375000</c:v>
                </c:pt>
                <c:pt idx="621">
                  <c:v>14450000</c:v>
                </c:pt>
                <c:pt idx="622">
                  <c:v>14500000</c:v>
                </c:pt>
                <c:pt idx="623">
                  <c:v>4250000</c:v>
                </c:pt>
                <c:pt idx="624">
                  <c:v>525300</c:v>
                </c:pt>
                <c:pt idx="625">
                  <c:v>2600000</c:v>
                </c:pt>
                <c:pt idx="626">
                  <c:v>3000000</c:v>
                </c:pt>
                <c:pt idx="627">
                  <c:v>24000000</c:v>
                </c:pt>
                <c:pt idx="628">
                  <c:v>14250000</c:v>
                </c:pt>
                <c:pt idx="629">
                  <c:v>527000</c:v>
                </c:pt>
                <c:pt idx="630">
                  <c:v>1300000</c:v>
                </c:pt>
                <c:pt idx="631">
                  <c:v>6700000</c:v>
                </c:pt>
                <c:pt idx="632">
                  <c:v>24857000</c:v>
                </c:pt>
                <c:pt idx="633">
                  <c:v>7000000</c:v>
                </c:pt>
                <c:pt idx="634">
                  <c:v>7700000</c:v>
                </c:pt>
                <c:pt idx="635">
                  <c:v>527300</c:v>
                </c:pt>
                <c:pt idx="636">
                  <c:v>527600</c:v>
                </c:pt>
                <c:pt idx="637">
                  <c:v>2725000</c:v>
                </c:pt>
                <c:pt idx="638">
                  <c:v>512500</c:v>
                </c:pt>
                <c:pt idx="639">
                  <c:v>519000</c:v>
                </c:pt>
                <c:pt idx="640">
                  <c:v>7000000</c:v>
                </c:pt>
                <c:pt idx="641">
                  <c:v>2505000</c:v>
                </c:pt>
                <c:pt idx="642">
                  <c:v>4500000</c:v>
                </c:pt>
                <c:pt idx="643">
                  <c:v>6000000</c:v>
                </c:pt>
                <c:pt idx="644">
                  <c:v>509300</c:v>
                </c:pt>
                <c:pt idx="645">
                  <c:v>512400</c:v>
                </c:pt>
                <c:pt idx="646">
                  <c:v>513100</c:v>
                </c:pt>
                <c:pt idx="647">
                  <c:v>2000000</c:v>
                </c:pt>
                <c:pt idx="648">
                  <c:v>1400000</c:v>
                </c:pt>
                <c:pt idx="649">
                  <c:v>523500</c:v>
                </c:pt>
                <c:pt idx="650">
                  <c:v>6000000</c:v>
                </c:pt>
                <c:pt idx="651">
                  <c:v>4000000</c:v>
                </c:pt>
                <c:pt idx="652">
                  <c:v>1450000</c:v>
                </c:pt>
                <c:pt idx="653">
                  <c:v>3600000</c:v>
                </c:pt>
                <c:pt idx="654">
                  <c:v>3600000</c:v>
                </c:pt>
                <c:pt idx="655">
                  <c:v>6750000</c:v>
                </c:pt>
                <c:pt idx="656">
                  <c:v>21000000</c:v>
                </c:pt>
                <c:pt idx="657">
                  <c:v>3175000</c:v>
                </c:pt>
                <c:pt idx="658">
                  <c:v>509000</c:v>
                </c:pt>
                <c:pt idx="659">
                  <c:v>5000000</c:v>
                </c:pt>
                <c:pt idx="660">
                  <c:v>12000000</c:v>
                </c:pt>
                <c:pt idx="661">
                  <c:v>1100000</c:v>
                </c:pt>
                <c:pt idx="662">
                  <c:v>517500</c:v>
                </c:pt>
                <c:pt idx="663">
                  <c:v>18000000</c:v>
                </c:pt>
                <c:pt idx="664">
                  <c:v>4000000</c:v>
                </c:pt>
                <c:pt idx="665">
                  <c:v>527500</c:v>
                </c:pt>
                <c:pt idx="666">
                  <c:v>1000000</c:v>
                </c:pt>
                <c:pt idx="667">
                  <c:v>4800000</c:v>
                </c:pt>
                <c:pt idx="668">
                  <c:v>10250000</c:v>
                </c:pt>
                <c:pt idx="669">
                  <c:v>522500</c:v>
                </c:pt>
                <c:pt idx="670">
                  <c:v>9000000</c:v>
                </c:pt>
                <c:pt idx="671">
                  <c:v>18500000</c:v>
                </c:pt>
                <c:pt idx="672">
                  <c:v>2100000</c:v>
                </c:pt>
                <c:pt idx="673">
                  <c:v>16500000</c:v>
                </c:pt>
                <c:pt idx="674">
                  <c:v>6000000</c:v>
                </c:pt>
                <c:pt idx="675">
                  <c:v>800000</c:v>
                </c:pt>
                <c:pt idx="676">
                  <c:v>4000000</c:v>
                </c:pt>
                <c:pt idx="677">
                  <c:v>534000</c:v>
                </c:pt>
                <c:pt idx="678">
                  <c:v>3500000</c:v>
                </c:pt>
                <c:pt idx="679">
                  <c:v>1650000</c:v>
                </c:pt>
                <c:pt idx="680">
                  <c:v>3750000</c:v>
                </c:pt>
                <c:pt idx="681">
                  <c:v>3000000</c:v>
                </c:pt>
                <c:pt idx="682">
                  <c:v>775000</c:v>
                </c:pt>
                <c:pt idx="683">
                  <c:v>9250000</c:v>
                </c:pt>
                <c:pt idx="684">
                  <c:v>510000</c:v>
                </c:pt>
                <c:pt idx="685">
                  <c:v>7800000</c:v>
                </c:pt>
                <c:pt idx="686">
                  <c:v>17000000</c:v>
                </c:pt>
                <c:pt idx="687">
                  <c:v>4125000</c:v>
                </c:pt>
                <c:pt idx="688">
                  <c:v>522000</c:v>
                </c:pt>
                <c:pt idx="689">
                  <c:v>507500</c:v>
                </c:pt>
                <c:pt idx="690">
                  <c:v>7000000</c:v>
                </c:pt>
                <c:pt idx="691">
                  <c:v>530000</c:v>
                </c:pt>
                <c:pt idx="692">
                  <c:v>520000</c:v>
                </c:pt>
                <c:pt idx="693">
                  <c:v>15000000</c:v>
                </c:pt>
                <c:pt idx="694">
                  <c:v>15000000</c:v>
                </c:pt>
                <c:pt idx="695">
                  <c:v>2000000</c:v>
                </c:pt>
                <c:pt idx="696">
                  <c:v>535000</c:v>
                </c:pt>
                <c:pt idx="697">
                  <c:v>518000</c:v>
                </c:pt>
                <c:pt idx="698">
                  <c:v>2000000</c:v>
                </c:pt>
                <c:pt idx="699">
                  <c:v>520000</c:v>
                </c:pt>
                <c:pt idx="700">
                  <c:v>19500000</c:v>
                </c:pt>
                <c:pt idx="701">
                  <c:v>2675000</c:v>
                </c:pt>
                <c:pt idx="702">
                  <c:v>520000</c:v>
                </c:pt>
                <c:pt idx="703">
                  <c:v>507500</c:v>
                </c:pt>
                <c:pt idx="704">
                  <c:v>1166667</c:v>
                </c:pt>
                <c:pt idx="705">
                  <c:v>508100</c:v>
                </c:pt>
                <c:pt idx="706">
                  <c:v>513600</c:v>
                </c:pt>
                <c:pt idx="707">
                  <c:v>521400</c:v>
                </c:pt>
                <c:pt idx="708">
                  <c:v>7500000</c:v>
                </c:pt>
                <c:pt idx="709">
                  <c:v>510800</c:v>
                </c:pt>
                <c:pt idx="710">
                  <c:v>5000000</c:v>
                </c:pt>
                <c:pt idx="711">
                  <c:v>1100000</c:v>
                </c:pt>
                <c:pt idx="712">
                  <c:v>1021800</c:v>
                </c:pt>
                <c:pt idx="713">
                  <c:v>800000</c:v>
                </c:pt>
                <c:pt idx="714">
                  <c:v>515800</c:v>
                </c:pt>
                <c:pt idx="715">
                  <c:v>3175000</c:v>
                </c:pt>
                <c:pt idx="716">
                  <c:v>3100000</c:v>
                </c:pt>
                <c:pt idx="717">
                  <c:v>3025000</c:v>
                </c:pt>
                <c:pt idx="718">
                  <c:v>508800</c:v>
                </c:pt>
                <c:pt idx="719">
                  <c:v>513800</c:v>
                </c:pt>
                <c:pt idx="720">
                  <c:v>8666666</c:v>
                </c:pt>
                <c:pt idx="721">
                  <c:v>11000000</c:v>
                </c:pt>
                <c:pt idx="722">
                  <c:v>3550000</c:v>
                </c:pt>
                <c:pt idx="723">
                  <c:v>3000000</c:v>
                </c:pt>
                <c:pt idx="724">
                  <c:v>522000</c:v>
                </c:pt>
                <c:pt idx="725">
                  <c:v>522800</c:v>
                </c:pt>
                <c:pt idx="726">
                  <c:v>1200000</c:v>
                </c:pt>
                <c:pt idx="727">
                  <c:v>2650000</c:v>
                </c:pt>
                <c:pt idx="728">
                  <c:v>508700</c:v>
                </c:pt>
                <c:pt idx="729">
                  <c:v>700000</c:v>
                </c:pt>
                <c:pt idx="730">
                  <c:v>1700000</c:v>
                </c:pt>
                <c:pt idx="731">
                  <c:v>512800</c:v>
                </c:pt>
                <c:pt idx="732">
                  <c:v>15000000</c:v>
                </c:pt>
                <c:pt idx="733">
                  <c:v>725000</c:v>
                </c:pt>
                <c:pt idx="734">
                  <c:v>16000000</c:v>
                </c:pt>
                <c:pt idx="735">
                  <c:v>518290</c:v>
                </c:pt>
                <c:pt idx="736">
                  <c:v>14000000</c:v>
                </c:pt>
                <c:pt idx="737">
                  <c:v>508500</c:v>
                </c:pt>
                <c:pt idx="738">
                  <c:v>975000</c:v>
                </c:pt>
                <c:pt idx="739">
                  <c:v>3450000</c:v>
                </c:pt>
                <c:pt idx="740">
                  <c:v>508500</c:v>
                </c:pt>
                <c:pt idx="741">
                  <c:v>4125000</c:v>
                </c:pt>
                <c:pt idx="742">
                  <c:v>24000000</c:v>
                </c:pt>
                <c:pt idx="743">
                  <c:v>517000</c:v>
                </c:pt>
                <c:pt idx="744">
                  <c:v>1100000</c:v>
                </c:pt>
                <c:pt idx="745">
                  <c:v>14000000</c:v>
                </c:pt>
                <c:pt idx="746">
                  <c:v>22708749</c:v>
                </c:pt>
                <c:pt idx="747">
                  <c:v>7400000</c:v>
                </c:pt>
                <c:pt idx="748">
                  <c:v>509500</c:v>
                </c:pt>
                <c:pt idx="749">
                  <c:v>4000000</c:v>
                </c:pt>
                <c:pt idx="750">
                  <c:v>4750000</c:v>
                </c:pt>
                <c:pt idx="751">
                  <c:v>515000</c:v>
                </c:pt>
                <c:pt idx="752">
                  <c:v>509500</c:v>
                </c:pt>
                <c:pt idx="753">
                  <c:v>2950000</c:v>
                </c:pt>
                <c:pt idx="754">
                  <c:v>513850</c:v>
                </c:pt>
                <c:pt idx="755">
                  <c:v>1000000</c:v>
                </c:pt>
                <c:pt idx="756">
                  <c:v>507000</c:v>
                </c:pt>
                <c:pt idx="757">
                  <c:v>900000</c:v>
                </c:pt>
                <c:pt idx="758">
                  <c:v>508500</c:v>
                </c:pt>
                <c:pt idx="759">
                  <c:v>515200</c:v>
                </c:pt>
                <c:pt idx="760">
                  <c:v>508500</c:v>
                </c:pt>
                <c:pt idx="761">
                  <c:v>519700</c:v>
                </c:pt>
                <c:pt idx="762">
                  <c:v>14000000</c:v>
                </c:pt>
                <c:pt idx="763">
                  <c:v>20000000</c:v>
                </c:pt>
                <c:pt idx="764">
                  <c:v>2475000</c:v>
                </c:pt>
                <c:pt idx="765">
                  <c:v>12000000</c:v>
                </c:pt>
                <c:pt idx="766">
                  <c:v>4300000</c:v>
                </c:pt>
                <c:pt idx="767">
                  <c:v>10000000</c:v>
                </c:pt>
                <c:pt idx="768">
                  <c:v>3900000</c:v>
                </c:pt>
                <c:pt idx="769">
                  <c:v>512800</c:v>
                </c:pt>
                <c:pt idx="770">
                  <c:v>518400</c:v>
                </c:pt>
                <c:pt idx="771">
                  <c:v>520100</c:v>
                </c:pt>
                <c:pt idx="772">
                  <c:v>510800</c:v>
                </c:pt>
                <c:pt idx="773">
                  <c:v>527500</c:v>
                </c:pt>
                <c:pt idx="774">
                  <c:v>7000000</c:v>
                </c:pt>
                <c:pt idx="775">
                  <c:v>5000000</c:v>
                </c:pt>
                <c:pt idx="776">
                  <c:v>508700</c:v>
                </c:pt>
                <c:pt idx="777">
                  <c:v>512000</c:v>
                </c:pt>
                <c:pt idx="778">
                  <c:v>508500</c:v>
                </c:pt>
                <c:pt idx="779">
                  <c:v>520000</c:v>
                </c:pt>
                <c:pt idx="780">
                  <c:v>22000000</c:v>
                </c:pt>
                <c:pt idx="781">
                  <c:v>1021600</c:v>
                </c:pt>
                <c:pt idx="782">
                  <c:v>2875000</c:v>
                </c:pt>
                <c:pt idx="783">
                  <c:v>1000000</c:v>
                </c:pt>
                <c:pt idx="784">
                  <c:v>514700</c:v>
                </c:pt>
                <c:pt idx="785">
                  <c:v>1750000</c:v>
                </c:pt>
                <c:pt idx="786">
                  <c:v>517300</c:v>
                </c:pt>
                <c:pt idx="787">
                  <c:v>514200</c:v>
                </c:pt>
                <c:pt idx="788">
                  <c:v>516500</c:v>
                </c:pt>
                <c:pt idx="789">
                  <c:v>512972</c:v>
                </c:pt>
                <c:pt idx="790">
                  <c:v>11000000</c:v>
                </c:pt>
                <c:pt idx="791">
                  <c:v>5000000</c:v>
                </c:pt>
                <c:pt idx="792">
                  <c:v>1800000</c:v>
                </c:pt>
                <c:pt idx="793">
                  <c:v>11400000</c:v>
                </c:pt>
                <c:pt idx="794">
                  <c:v>11000000</c:v>
                </c:pt>
                <c:pt idx="795">
                  <c:v>2500000</c:v>
                </c:pt>
                <c:pt idx="796">
                  <c:v>3500000</c:v>
                </c:pt>
                <c:pt idx="797">
                  <c:v>1000000</c:v>
                </c:pt>
                <c:pt idx="798">
                  <c:v>1200000</c:v>
                </c:pt>
                <c:pt idx="799">
                  <c:v>518200</c:v>
                </c:pt>
                <c:pt idx="800">
                  <c:v>3550000</c:v>
                </c:pt>
                <c:pt idx="801">
                  <c:v>2500000</c:v>
                </c:pt>
                <c:pt idx="802">
                  <c:v>529600</c:v>
                </c:pt>
                <c:pt idx="803">
                  <c:v>525000</c:v>
                </c:pt>
                <c:pt idx="804">
                  <c:v>17142000</c:v>
                </c:pt>
                <c:pt idx="805">
                  <c:v>9000000</c:v>
                </c:pt>
                <c:pt idx="806">
                  <c:v>2250000</c:v>
                </c:pt>
                <c:pt idx="807">
                  <c:v>5700000</c:v>
                </c:pt>
                <c:pt idx="808">
                  <c:v>7400000</c:v>
                </c:pt>
                <c:pt idx="809">
                  <c:v>508700</c:v>
                </c:pt>
                <c:pt idx="810">
                  <c:v>3500000</c:v>
                </c:pt>
                <c:pt idx="811">
                  <c:v>512800</c:v>
                </c:pt>
                <c:pt idx="812">
                  <c:v>507500</c:v>
                </c:pt>
                <c:pt idx="813">
                  <c:v>21000000</c:v>
                </c:pt>
                <c:pt idx="814">
                  <c:v>16500000</c:v>
                </c:pt>
                <c:pt idx="815">
                  <c:v>14000000</c:v>
                </c:pt>
              </c:numCache>
            </c:numRef>
          </c:yVal>
          <c:smooth val="0"/>
          <c:extLst>
            <c:ext xmlns:c16="http://schemas.microsoft.com/office/drawing/2014/chart" uri="{C3380CC4-5D6E-409C-BE32-E72D297353CC}">
              <c16:uniqueId val="{00000000-0F11-4553-9769-382B8428DD3E}"/>
            </c:ext>
          </c:extLst>
        </c:ser>
        <c:dLbls>
          <c:showLegendKey val="0"/>
          <c:showVal val="0"/>
          <c:showCatName val="0"/>
          <c:showSerName val="0"/>
          <c:showPercent val="0"/>
          <c:showBubbleSize val="0"/>
        </c:dLbls>
        <c:axId val="445082896"/>
        <c:axId val="445083552"/>
      </c:scatterChart>
      <c:valAx>
        <c:axId val="44508289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083552"/>
        <c:crosses val="autoZero"/>
        <c:crossBetween val="midCat"/>
      </c:valAx>
      <c:valAx>
        <c:axId val="44508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082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Sheet1!$A$2:$D$817</cx:f>
        <cx:lvl ptCount="816">
          <cx:pt idx="0">anderch01</cx:pt>
          <cx:pt idx="1">chafian01</cx:pt>
          <cx:pt idx="2">collmjo01</cx:pt>
          <cx:pt idx="3">corbipa01</cx:pt>
          <cx:pt idx="4">delarru01</cx:pt>
          <cx:pt idx="5">delgara01</cx:pt>
          <cx:pt idx="6">goldspa01</cx:pt>
          <cx:pt idx="7">gosewtu01</cx:pt>
          <cx:pt idx="8">hellije01</cx:pt>
          <cx:pt idx="9">hernada01</cx:pt>
          <cx:pt idx="10">hillaa01</cx:pt>
          <cx:pt idx="11">hudsoda01</cx:pt>
          <cx:pt idx="12">inciaen01</cx:pt>
          <cx:pt idx="13">lairdge01</cx:pt>
          <cx:pt idx="14">lambja01</cx:pt>
          <cx:pt idx="15">marshev01</cx:pt>
          <cx:pt idx="16">owingch01</cx:pt>
          <cx:pt idx="17">pachejo01</cx:pt>
          <cx:pt idx="18">pennicl01</cx:pt>
          <cx:pt idx="19">peralda01</cx:pt>
          <cx:pt idx="20">perezol01</cx:pt>
          <cx:pt idx="21">polloaj01</cx:pt>
          <cx:pt idx="22">reedad01</cx:pt>
          <cx:pt idx="23">reynoma02</cx:pt>
          <cx:pt idx="24">stitema01</cx:pt>
          <cx:pt idx="25">tomasya01</cx:pt>
          <cx:pt idx="26">trumbma01</cx:pt>
          <cx:pt idx="27">zieglbr01</cx:pt>
          <cx:pt idx="28">avilalu01</cx:pt>
          <cx:pt idx="29">bethach01</cx:pt>
          <cx:pt idx="30">cahiltr01</cx:pt>
          <cx:pt idx="31">callaal01</cx:pt>
          <cx:pt idx="32">carpeda01</cx:pt>
          <cx:pt idx="33">cunnito01</cx:pt>
          <cx:pt idx="34">foltymi01</cx:pt>
          <cx:pt idx="35">freemfr01</cx:pt>
          <cx:pt idx="36">gomesjo01</cx:pt>
          <cx:pt idx="37">gosseph01</cx:pt>
          <cx:pt idx="38">grillja01</cx:pt>
          <cx:pt idx="39">johnsch05</cx:pt>
          <cx:pt idx="40">johnsji04</cx:pt>
          <cx:pt idx="41">johnske05</cx:pt>
          <cx:pt idx="42">markani01</cx:pt>
          <cx:pt idx="43">maybica01</cx:pt>
          <cx:pt idx="44">millesh01</cx:pt>
          <cx:pt idx="45">peterja01</cx:pt>
          <cx:pt idx="46">pierzaj01</cx:pt>
          <cx:pt idx="47">simmoan01</cx:pt>
          <cx:pt idx="48">teherju01</cx:pt>
          <cx:pt idx="49">terdojo01</cx:pt>
          <cx:pt idx="50">woodal02</cx:pt>
          <cx:pt idx="51">younger03</cx:pt>
          <cx:pt idx="52">brachbr01</cx:pt>
          <cx:pt idx="53">brittza01</cx:pt>
          <cx:pt idx="54">cabreev01</cx:pt>
          <cx:pt idx="55">chenwe02</cx:pt>
          <cx:pt idx="56">clevest01</cx:pt>
          <cx:pt idx="57">davisch02</cx:pt>
          <cx:pt idx="58">deazaal01</cx:pt>
          <cx:pt idx="59">flahery01</cx:pt>
          <cx:pt idx="60">gausmke01</cx:pt>
          <cx:pt idx="61">gonzami03</cx:pt>
          <cx:pt idx="62">hardyjj01</cx:pt>
          <cx:pt idx="63">hunteto02</cx:pt>
          <cx:pt idx="64">jimenub01</cx:pt>
          <cx:pt idx="65">jonesad01</cx:pt>
          <cx:pt idx="66">josepca01</cx:pt>
          <cx:pt idx="67">loughda01</cx:pt>
          <cx:pt idx="68">machama01</cx:pt>
          <cx:pt idx="69">matusbr01</cx:pt>
          <cx:pt idx="70">mcfartj01</cx:pt>
          <cx:pt idx="71">norribu01</cx:pt>
          <cx:pt idx="72">odayda01</cx:pt>
          <cx:pt idx="73">paredji01</cx:pt>
          <cx:pt idx="74">pearcst01</cx:pt>
          <cx:pt idx="75">schoojo01</cx:pt>
          <cx:pt idx="76">snidetr01</cx:pt>
          <cx:pt idx="77">tillmch01</cx:pt>
          <cx:pt idx="78">wietema01</cx:pt>
          <cx:pt idx="79">youngde03</cx:pt>
          <cx:pt idx="80">barnema01</cx:pt>
          <cx:pt idx="81">bettsmo01</cx:pt>
          <cx:pt idx="82">bogaexa01</cx:pt>
          <cx:pt idx="83">bradlja02</cx:pt>
          <cx:pt idx="84">breslcr01</cx:pt>
          <cx:pt idx="85">buchhcl01</cx:pt>
          <cx:pt idx="86">castiru02</cx:pt>
          <cx:pt idx="87">cecchga01</cx:pt>
          <cx:pt idx="88">craigal01</cx:pt>
          <cx:pt idx="89">hanigry01</cx:pt>
          <cx:pt idx="90">hembrhe01</cx:pt>
          <cx:pt idx="91">holtbr01</cx:pt>
          <cx:pt idx="92">kellyjo05</cx:pt>
          <cx:pt idx="93">layneto01</cx:pt>
          <cx:pt idx="94">leonsa01</cx:pt>
          <cx:pt idx="95">masteju01</cx:pt>
          <cx:pt idx="96">mileywa01</cx:pt>
          <cx:pt idx="97">mujiced01</cx:pt>
          <cx:pt idx="98">napolmi01</cx:pt>
          <cx:pt idx="99">navada01</cx:pt>
          <cx:pt idx="100">ogandal01</cx:pt>
          <cx:pt idx="101">ortizda01</cx:pt>
          <cx:pt idx="102">pedrodu01</cx:pt>
          <cx:pt idx="103">porceri01</cx:pt>
          <cx:pt idx="104">ramirha01</cx:pt>
          <cx:pt idx="105">rossro01</cx:pt>
          <cx:pt idx="106">sandopa01</cx:pt>
          <cx:pt idx="107">tazawju01</cx:pt>
          <cx:pt idx="108">ueharko01</cx:pt>
          <cx:pt idx="109">varvaan01</cx:pt>
          <cx:pt idx="110">victosh01</cx:pt>
          <cx:pt idx="111">wrighst01</cx:pt>
          <cx:pt idx="112">abreujo02</cx:pt>
          <cx:pt idx="113">alberma01</cx:pt>
          <cx:pt idx="114">beckhgo01</cx:pt>
          <cx:pt idx="115">bonifem01</cx:pt>
          <cx:pt idx="116">cabreme01</cx:pt>
          <cx:pt idx="117">danksjo01</cx:pt>
          <cx:pt idx="118">drabeky01</cx:pt>
          <cx:pt idx="119">dukeza01</cx:pt>
          <cx:pt idx="120">eatonad02</cx:pt>
          <cx:pt idx="121">flowety01</cx:pt>
          <cx:pt idx="122">garciav01</cx:pt>
          <cx:pt idx="123">gillaco01</cx:pt>
          <cx:pt idx="124">guerrja01</cx:pt>
          <cx:pt idx="125">jennida01</cx:pt>
          <cx:pt idx="126">jonesna01</cx:pt>
          <cx:pt idx="127">larocad01</cx:pt>
          <cx:pt idx="128">noesihe01</cx:pt>
          <cx:pt idx="129">petrija01</cx:pt>
          <cx:pt idx="130">putnaza01</cx:pt>
          <cx:pt idx="131">quintjo01</cx:pt>
          <cx:pt idx="132">ramiral03</cx:pt>
          <cx:pt idx="133">roberda08</cx:pt>
          <cx:pt idx="134">salech01</cx:pt>
          <cx:pt idx="135">samarje01</cx:pt>
          <cx:pt idx="136">sanchca01</cx:pt>
          <cx:pt idx="137">shuckja01</cx:pt>
          <cx:pt idx="138">sotoge01</cx:pt>
          <cx:pt idx="139">alcanar01</cx:pt>
          <cx:pt idx="140">arrieja01</cx:pt>
          <cx:pt idx="141">beeleda01</cx:pt>
          <cx:pt idx="142">castiwe01</cx:pt>
          <cx:pt idx="143">castrst01</cx:pt>
          <cx:pt idx="144">coghlch01</cx:pt>
          <cx:pt idx="145">cokeph01</cx:pt>
          <cx:pt idx="146">denorch01</cx:pt>
          <cx:pt idx="147">fowlede01</cx:pt>
          <cx:pt idx="148">grimmju01</cx:pt>
          <cx:pt idx="149">hammeja01</cx:pt>
          <cx:pt idx="150">hendrky01</cx:pt>
          <cx:pt idx="151">herrejo03</cx:pt>
          <cx:pt idx="152">jacksed01</cx:pt>
          <cx:pt idx="153">lasteto01</cx:pt>
          <cx:pt idx="154">lestejo01</cx:pt>
          <cx:pt idx="155">montemi01</cx:pt>
          <cx:pt idx="156">motteja01</cx:pt>
          <cx:pt idx="157">oltmi01</cx:pt>
          <cx:pt idx="158">ramirne01</cx:pt>
          <cx:pt idx="159">rizzoan01</cx:pt>
          <cx:pt idx="160">rondohe01</cx:pt>
          <cx:pt idx="161">rossda01</cx:pt>
          <cx:pt idx="162">solerjo01</cx:pt>
          <cx:pt idx="163">stroppe01</cx:pt>
          <cx:pt idx="164">szczuma01</cx:pt>
          <cx:pt idx="165">wadats01</cx:pt>
          <cx:pt idx="166">woodtr01</cx:pt>
          <cx:pt idx="167">badenbu01</cx:pt>
          <cx:pt idx="168">baileho02</cx:pt>
          <cx:pt idx="169">boescbr01</cx:pt>
          <cx:pt idx="170">bourgja01</cx:pt>
          <cx:pt idx="171">bruceja01</cx:pt>
          <cx:pt idx="172">byrdma01</cx:pt>
          <cx:pt idx="173">chapmar01</cx:pt>
          <cx:pt idx="174">cingrto01</cx:pt>
          <cx:pt idx="175">cozarza01</cx:pt>
          <cx:pt idx="176">cuetojo01</cx:pt>
          <cx:pt idx="177">desclan01</cx:pt>
          <cx:pt idx="178">diazju03</cx:pt>
          <cx:pt idx="179">frazito01</cx:pt>
          <cx:pt idx="180">greggke01</cx:pt>
          <cx:pt idx="181">hamilbi02</cx:pt>
          <cx:pt idx="182">hoovejj01</cx:pt>
          <cx:pt idx="183">iglesra01</cx:pt>
          <cx:pt idx="184">leakemi01</cx:pt>
          <cx:pt idx="185">lecursa01</cx:pt>
          <cx:pt idx="186">marquja01</cx:pt>
          <cx:pt idx="187">mesorde01</cx:pt>
          <cx:pt idx="188">negrokr01</cx:pt>
          <cx:pt idx="189">parrama01</cx:pt>
          <cx:pt idx="190">penabr01</cx:pt>
          <cx:pt idx="191">phillbr01</cx:pt>
          <cx:pt idx="192">schumsk01</cx:pt>
          <cx:pt idx="193">vottojo01</cx:pt>
          <cx:pt idx="194">adamsau01</cx:pt>
          <cx:pt idx="195">allenco01</cx:pt>
          <cx:pt idx="196">atchisc01</cx:pt>
          <cx:pt idx="197">avilemi01</cx:pt>
          <cx:pt idx="198">bauertr01</cx:pt>
          <cx:pt idx="199">bournmi01</cx:pt>
          <cx:pt idx="200">brantmi02</cx:pt>
          <cx:pt idx="201">carraca01</cx:pt>
          <cx:pt idx="202">chiselo01</cx:pt>
          <cx:pt idx="203">crockky01</cx:pt>
          <cx:pt idx="204">floydga01</cx:pt>
          <cx:pt idx="205">gomesya01</cx:pt>
          <cx:pt idx="206">hagadni01</cx:pt>
          <cx:pt idx="207">housetj01</cx:pt>
          <cx:pt idx="208">kipnija01</cx:pt>
          <cx:pt idx="209">klubeco01</cx:pt>
          <cx:pt idx="210">mcallza01</cx:pt>
          <cx:pt idx="211">mossbr01</cx:pt>
          <cx:pt idx="212">murphda07</cx:pt>
          <cx:pt idx="213">perezro02</cx:pt>
          <cx:pt idx="214">raburry01</cx:pt>
          <cx:pt idx="215">ramirjo01</cx:pt>
          <cx:pt idx="216">rzepcma01</cx:pt>
          <cx:pt idx="217">santaca01</cx:pt>
          <cx:pt idx="218">shawbr01</cx:pt>
          <cx:pt idx="219">swarzan01</cx:pt>
          <cx:pt idx="220">swishni01</cx:pt>
          <cx:pt idx="221">tomlijo01</cx:pt>
          <cx:pt idx="222">walteza01</cx:pt>
          <cx:pt idx="223">arenano01</cx:pt>
          <cx:pt idx="224">axforjo01</cx:pt>
          <cx:pt idx="225">betanra01</cx:pt>
          <cx:pt idx="226">blackch02</cx:pt>
          <cx:pt idx="227">brothre01</cx:pt>
          <cx:pt idx="228">brownbr02</cx:pt>
          <cx:pt idx="229">butleed01</cx:pt>
          <cx:pt idx="230">descada01</cx:pt>
          <cx:pt idx="231">dickeco01</cx:pt>
          <cx:pt idx="232">friedch01</cx:pt>
          <cx:pt idx="233">gonzaca01</cx:pt>
          <cx:pt idx="234">hawkila01</cx:pt>
          <cx:pt idx="235">hundlni01</cx:pt>
          <cx:pt idx="236">kendrky01</cx:pt>
          <cx:pt idx="237">lemahdj01</cx:pt>
          <cx:pt idx="238">loganbo02</cx:pt>
          <cx:pt idx="239">lylesjo01</cx:pt>
          <cx:pt idx="240">matzety01</cx:pt>
          <cx:pt idx="241">mckenmi01</cx:pt>
          <cx:pt idx="242">morneju01</cx:pt>
          <cx:pt idx="243">ottavad01</cx:pt>
          <cx:pt idx="244">rosajo01</cx:pt>
          <cx:pt idx="245">rosarwi01</cx:pt>
          <cx:pt idx="246">stubbdr01</cx:pt>
          <cx:pt idx="247">tulowtr01</cx:pt>
          <cx:pt idx="248">albural01</cx:pt>
          <cx:pt idx="249">avilaal01</cx:pt>
          <cx:pt idx="250">cabremi01</cx:pt>
          <cx:pt idx="251">casteni01</cx:pt>
          <cx:pt idx="252">cespeyo01</cx:pt>
          <cx:pt idx="253">chambjo03</cx:pt>
          <cx:pt idx="254">davisra01</cx:pt>
          <cx:pt idx="255">gorzeto01</cx:pt>
          <cx:pt idx="256">gosean01</cx:pt>
          <cx:pt idx="257">greensh02</cx:pt>
          <cx:pt idx="258">iglesjo01</cx:pt>
          <cx:pt idx="259">kinslia01</cx:pt>
          <cx:pt idx="260">krolia01</cx:pt>
          <cx:pt idx="261">martijd02</cx:pt>
          <cx:pt idx="262">martivi01</cx:pt>
          <cx:pt idx="263">mccanja02</cx:pt>
          <cx:pt idx="264">nathajo01</cx:pt>
          <cx:pt idx="265">perezhe01</cx:pt>
          <cx:pt idx="266">priceda01</cx:pt>
          <cx:pt idx="267">rominan01</cx:pt>
          <cx:pt idx="268">rondobr01</cx:pt>
          <cx:pt idx="269">sanchan01</cx:pt>
          <cx:pt idx="270">simonal01</cx:pt>
          <cx:pt idx="271">soriajo01</cx:pt>
          <cx:pt idx="272">verlaju01</cx:pt>
          <cx:pt idx="273">altuvjo01</cx:pt>
          <cx:pt idx="274">carmofa01</cx:pt>
          <cx:pt idx="275">cartech02</cx:pt>
          <cx:pt idx="276">castrja01</cx:pt>
          <cx:pt idx="277">congeha01</cx:pt>
          <cx:pt idx="278">dedunsa01</cx:pt>
          <cx:pt idx="279">feldmsc01</cx:pt>
          <cx:pt idx="280">fieldjo03</cx:pt>
          <cx:pt idx="281">gattiev01</cx:pt>
          <cx:pt idx="282">gonzama01</cx:pt>
          <cx:pt idx="283">gregelu01</cx:pt>
          <cx:pt idx="284">grossro01</cx:pt>
          <cx:pt idx="285">harriwi10</cx:pt>
          <cx:pt idx="286">keuchda01</cx:pt>
          <cx:pt idx="287">lowrije01</cx:pt>
          <cx:pt idx="288">marisja01</cx:pt>
          <cx:pt idx="289">mchugco01</cx:pt>
          <cx:pt idx="290">neshepa01</cx:pt>
          <cx:pt idx="291">oberhbr01</cx:pt>
          <cx:pt idx="292">peacobr01</cx:pt>
          <cx:pt idx="293">preslal01</cx:pt>
          <cx:pt idx="294">quallch01</cx:pt>
          <cx:pt idx="295">rasmuco01</cx:pt>
          <cx:pt idx="296">singljo02</cx:pt>
          <cx:pt idx="297">sippto01</cx:pt>
          <cx:pt idx="298">springe01</cx:pt>
          <cx:pt idx="299">thatcjo01</cx:pt>
          <cx:pt idx="300">valbulu01</cx:pt>
          <cx:pt idx="301">cainlo01</cx:pt>
          <cx:pt idx="302">colemlo01</cx:pt>
          <cx:pt idx="303">colonch01</cx:pt>
          <cx:pt idx="304">daviswa01</cx:pt>
          <cx:pt idx="305">duffyda01</cx:pt>
          <cx:pt idx="306">dysonja01</cx:pt>
          <cx:pt idx="307">escobal02</cx:pt>
          <cx:pt idx="308">frasoja01</cx:pt>
          <cx:pt idx="309">gordoal01</cx:pt>
          <cx:pt idx="310">guthrje01</cx:pt>
          <cx:pt idx="311">herreke01</cx:pt>
          <cx:pt idx="312">hochelu01</cx:pt>
          <cx:pt idx="313">hollagr01</cx:pt>
          <cx:pt idx="314">hosmeer01</cx:pt>
          <cx:pt idx="315">infanom01</cx:pt>
          <cx:pt idx="316">kratzer01</cx:pt>
          <cx:pt idx="317">madsory01</cx:pt>
          <cx:pt idx="318">medlekr01</cx:pt>
          <cx:pt idx="319">moralfr01</cx:pt>
          <cx:pt idx="320">moralke01</cx:pt>
          <cx:pt idx="321">moustmi01</cx:pt>
          <cx:pt idx="322">perezsa02</cx:pt>
          <cx:pt idx="323">riosal01</cx:pt>
          <cx:pt idx="324">vargaja01</cx:pt>
          <cx:pt idx="325">ventuyo01</cx:pt>
          <cx:pt idx="326">volqued01</cx:pt>
          <cx:pt idx="327">youngch03</cx:pt>
          <cx:pt idx="328">alvarjo02</cx:pt>
          <cx:pt idx="329">aybarer01</cx:pt>
          <cx:pt idx="330">buterdr01</cx:pt>
          <cx:pt idx="331">calhoko01</cx:pt>
          <cx:pt idx="332">cowgico01</cx:pt>
          <cx:pt idx="333">croncj01</cx:pt>
          <cx:pt idx="334">freesda01</cx:pt>
          <cx:pt idx="335">giavojo01</cx:pt>
          <cx:pt idx="336">iannech01</cx:pt>
          <cx:pt idx="337">joycema01</cx:pt>
          <cx:pt idx="338">morinmi01</cx:pt>
          <cx:pt idx="339">navaref01</cx:pt>
          <cx:pt idx="340">nieuwki01</cx:pt>
          <cx:pt idx="341">pestavi01</cx:pt>
          <cx:pt idx="342">pujolal01</cx:pt>
          <cx:pt idx="343">ramosce01</cx:pt>
          <cx:pt idx="344">rasmuco02</cx:pt>
          <cx:pt idx="345">richaga01</cx:pt>
          <cx:pt idx="346">roberda09</cx:pt>
          <cx:pt idx="347">salasfe01</cx:pt>
          <cx:pt idx="348">santihe01</cx:pt>
          <cx:pt idx="349">shoemma01</cx:pt>
          <cx:pt idx="350">smithjo05</cx:pt>
          <cx:pt idx="351">streehu01</cx:pt>
          <cx:pt idx="352">troutmi01</cx:pt>
          <cx:pt idx="353">weaveje02</cx:pt>
          <cx:pt idx="354">wilsocj01</cx:pt>
          <cx:pt idx="355">anderbr04</cx:pt>
          <cx:pt idx="356">baezpe01</cx:pt>
          <cx:pt idx="357">barneda01</cx:pt>
          <cx:pt idx="358">beachbr01</cx:pt>
          <cx:pt idx="359">crawfca02</cx:pt>
          <cx:pt idx="360">ellisaj01</cx:pt>
          <cx:pt idx="361">ethiean01</cx:pt>
          <cx:pt idx="362">garciyi01</cx:pt>
          <cx:pt idx="363">gonzaad01</cx:pt>
          <cx:pt idx="364">grandya01</cx:pt>
          <cx:pt idx="365">greinza01</cx:pt>
          <cx:pt idx="366">guerral01</cx:pt>
          <cx:pt idx="367">hatchch02</cx:pt>
          <cx:pt idx="368">heisech01</cx:pt>
          <cx:pt idx="369">howeljp01</cx:pt>
          <cx:pt idx="370">janseke01</cx:pt>
          <cx:pt idx="371">kendrho01</cx:pt>
          <cx:pt idx="372">kershcl01</cx:pt>
          <cx:pt idx="373">mccarbr01</cx:pt>
          <cx:pt idx="374">nicasju01</cx:pt>
          <cx:pt idx="375">pederjo01</cx:pt>
          <cx:pt idx="376">peraljo01</cx:pt>
          <cx:pt idx="377">puigya01</cx:pt>
          <cx:pt idx="378">rodrist02</cx:pt>
          <cx:pt idx="379">rolliji01</cx:pt>
          <cx:pt idx="380">turneju01</cx:pt>
          <cx:pt idx="381">uribeju01</cx:pt>
          <cx:pt idx="382">vanslsc01</cx:pt>
          <cx:pt idx="383">wielajo01</cx:pt>
          <cx:pt idx="384">alvarhe01</cx:pt>
          <cx:pt idx="385">bakerje03</cx:pt>
          <cx:pt idx="386">cishest01</cx:pt>
          <cx:pt idx="387">cosarja01</cx:pt>
          <cx:pt idx="388">dunnmi01</cx:pt>
          <cx:pt idx="389">dysonsa01</cx:pt>
          <cx:pt idx="390">fernajo02</cx:pt>
          <cx:pt idx="391">gordode01</cx:pt>
          <cx:pt idx="392">handbr01</cx:pt>
          <cx:pt idx="393">harenda01</cx:pt>
          <cx:pt idx="394">hechaad01</cx:pt>
          <cx:pt idx="395">kellydo01</cx:pt>
          <cx:pt idx="396">koehlto01</cx:pt>
          <cx:pt idx="397">latosma01</cx:pt>
          <cx:pt idx="398">mathije01</cx:pt>
          <cx:pt idx="399">morribr01</cx:pt>
          <cx:pt idx="400">ozunama01</cx:pt>
          <cx:pt idx="401">phelpda01</cx:pt>
          <cx:pt idx="402">pradoma01</cx:pt>
          <cx:pt idx="403">ramosaj01</cx:pt>
          <cx:pt idx="404">solando01</cx:pt>
          <cx:pt idx="405">stantmi03</cx:pt>
          <cx:pt idx="406">suzukic01</cx:pt>
          <cx:pt idx="407">yelicch01</cx:pt>
          <cx:pt idx="408">blazemi01</cx:pt>
          <cx:pt idx="409">braunry02</cx:pt>
          <cx:pt idx="410">broxtjo01</cx:pt>
          <cx:pt idx="411">centeju01</cx:pt>
          <cx:pt idx="412">cottsne01</cx:pt>
          <cx:pt idx="413">daviskh01</cx:pt>
          <cx:pt idx="414">fiersmi01</cx:pt>
          <cx:pt idx="415">garzama01</cx:pt>
          <cx:pt idx="416">gennesc01</cx:pt>
          <cx:pt idx="417">gomezca01</cx:pt>
          <cx:pt idx="418">gomezhe01</cx:pt>
          <cx:pt idx="419">jeffrje01</cx:pt>
          <cx:pt idx="420">jimenlu02</cx:pt>
          <cx:pt idx="421">kintzbr01</cx:pt>
          <cx:pt idx="422">lindad01</cx:pt>
          <cx:pt idx="423">lohseky01</cx:pt>
          <cx:pt idx="424">lucrojo01</cx:pt>
          <cx:pt idx="425">maldoma01</cx:pt>
          <cx:pt idx="426">nelsoji02</cx:pt>
          <cx:pt idx="427">parrage01</cx:pt>
          <cx:pt idx="428">peralwi01</cx:pt>
          <cx:pt idx="429">ramirar01</cx:pt>
          <cx:pt idx="430">rodrifr03</cx:pt>
          <cx:pt idx="431">rogerja02</cx:pt>
          <cx:pt idx="432">schaflo01</cx:pt>
          <cx:pt idx="433">segurje01</cx:pt>
          <cx:pt idx="434">smithwi04</cx:pt>
          <cx:pt idx="435">thornty01</cx:pt>
          <cx:pt idx="436">wootero01</cx:pt>
          <cx:pt idx="437">arciaos01</cx:pt>
          <cx:pt idx="438">boyerbl01</cx:pt>
          <cx:pt idx="439">doziebr01</cx:pt>
          <cx:pt idx="440">duensbr01</cx:pt>
          <cx:pt idx="441">escobed01</cx:pt>
          <cx:pt idx="442">fienca01</cx:pt>
          <cx:pt idx="443">gibsoky01</cx:pt>
          <cx:pt idx="444">herrmch01</cx:pt>
          <cx:pt idx="445">hugheph01</cx:pt>
          <cx:pt idx="446">hunteto01</cx:pt>
          <cx:pt idx="447">mauerjo01</cx:pt>
          <cx:pt idx="448">milonto01</cx:pt>
          <cx:pt idx="449">nolasri01</cx:pt>
          <cx:pt idx="450">nunezed02</cx:pt>
          <cx:pt idx="451">pelfrmi01</cx:pt>
          <cx:pt idx="452">perkigl01</cx:pt>
          <cx:pt idx="453">plouftr01</cx:pt>
          <cx:pt idx="454">robinsh01</cx:pt>
          <cx:pt idx="455">santada01</cx:pt>
          <cx:pt idx="456">santaer01</cx:pt>
          <cx:pt idx="457">schafjo02</cx:pt>
          <cx:pt idx="458">staufti01</cx:pt>
          <cx:pt idx="459">suzukku01</cx:pt>
          <cx:pt idx="460">thompaa01</cx:pt>
          <cx:pt idx="461">vargake01</cx:pt>
          <cx:pt idx="462">beltrca01</cx:pt>
          <cx:pt idx="463">betande01</cx:pt>
          <cx:pt idx="464">capuach01</cx:pt>
          <cx:pt idx="465">drewst01</cx:pt>
          <cx:pt idx="466">ellsbja01</cx:pt>
          <cx:pt idx="467">eovalna01</cx:pt>
          <cx:pt idx="468">gardnbr01</cx:pt>
          <cx:pt idx="469">gregodi01</cx:pt>
          <cx:pt idx="470">headlch01</cx:pt>
          <cx:pt idx="471">jonesga02</cx:pt>
          <cx:pt idx="472">martich02</cx:pt>
          <cx:pt idx="473">mccanbr01</cx:pt>
          <cx:pt idx="474">millean01</cx:pt>
          <cx:pt idx="475">murphjr01</cx:pt>
          <cx:pt idx="476">novaiv01</cx:pt>
          <cx:pt idx="477">petitgr01</cx:pt>
          <cx:pt idx="478">pinedmi01</cx:pt>
          <cx:pt idx="479">pireljo01</cx:pt>
          <cx:pt idx="480">rodrial01</cx:pt>
          <cx:pt idx="481">rogeres01</cx:pt>
          <cx:pt idx="482">rominau01</cx:pt>
          <cx:pt idx="483">ryanbr01</cx:pt>
          <cx:pt idx="484">sabatcc01</cx:pt>
          <cx:pt idx="485">shrevch01</cx:pt>
          <cx:pt idx="486">tanakma01</cx:pt>
          <cx:pt idx="487">teixema01</cx:pt>
          <cx:pt idx="488">warread01</cx:pt>
          <cx:pt idx="489">wilsoju10</cx:pt>
          <cx:pt idx="490">youngch04</cx:pt>
          <cx:pt idx="491">campber01</cx:pt>
          <cx:pt idx="492">carlybu01</cx:pt>
          <cx:pt idx="493">colonba01</cx:pt>
          <cx:pt idx="494">cuddymi01</cx:pt>
          <cx:pt idx="495">darnatr01</cx:pt>
          <cx:pt idx="496">degroja01</cx:pt>
          <cx:pt idx="497">dudalu01</cx:pt>
          <cx:pt idx="498">familje01</cx:pt>
          <cx:pt idx="499">florewi01</cx:pt>
          <cx:pt idx="500">geedi01</cx:pt>
          <cx:pt idx="501">goedder01</cx:pt>
          <cx:pt idx="502">grandcu01</cx:pt>
          <cx:pt idx="503">harvema01</cx:pt>
          <cx:pt idx="504">lagarju01</cx:pt>
          <cx:pt idx="505">maybejo02</cx:pt>
          <cx:pt idx="506">mejiaje01</cx:pt>
          <cx:pt idx="507">montera01</cx:pt>
          <cx:pt idx="508">murphda08</cx:pt>
          <cx:pt idx="509">niesejo01</cx:pt>
          <cx:pt idx="510">parnebo01</cx:pt>
          <cx:pt idx="511">reckean01</cx:pt>
          <cx:pt idx="512">tejadru01</cx:pt>
          <cx:pt idx="513">torreal01</cx:pt>
          <cx:pt idx="514">torreca01</cx:pt>
          <cx:pt idx="515">wrighda03</cx:pt>
          <cx:pt idx="516">abadfe01</cx:pt>
          <cx:pt idx="517">alvarrj01</cx:pt>
          <cx:pt idx="518">butlebi03</cx:pt>
          <cx:pt idx="519">chaveje01</cx:pt>
          <cx:pt idx="520">clippty01</cx:pt>
          <cx:pt idx="521">cookry01</cx:pt>
          <cx:pt idx="522">crispco01</cx:pt>
          <cx:pt idx="523">davisik02</cx:pt>
          <cx:pt idx="524">doolise01</cx:pt>
          <cx:pt idx="525">fuldsa01</cx:pt>
          <cx:pt idx="526">gentrcr01</cx:pt>
          <cx:pt idx="527">graveke01</cx:pt>
          <cx:pt idx="528">grayso01</cx:pt>
          <cx:pt idx="529">hahnje01</cx:pt>
          <cx:pt idx="530">kazmisc01</cx:pt>
          <cx:pt idx="531">lawribr01</cx:pt>
          <cx:pt idx="532">oflaher01</cx:pt>
          <cx:pt idx="533">oteroda01</cx:pt>
          <cx:pt idx="534">phegljo01</cx:pt>
          <cx:pt idx="535">pomerdr01</cx:pt>
          <cx:pt idx="536">reddijo01</cx:pt>
          <cx:pt idx="537">rodrife02</cx:pt>
          <cx:pt idx="538">scribev01</cx:pt>
          <cx:pt idx="539">semiema01</cx:pt>
          <cx:pt idx="540">sogarer01</cx:pt>
          <cx:pt idx="541">valenda01</cx:pt>
          <cx:pt idx="542">vogtst01</cx:pt>
          <cx:pt idx="543">zobribe01</cx:pt>
          <cx:pt idx="544">ascheco01</cx:pt>
          <cx:pt idx="545">billich01</cx:pt>
          <cx:pt idx="546">blancan01</cx:pt>
          <cx:pt idx="547">browndo01</cx:pt>
          <cx:pt idx="548">buchada01</cx:pt>
          <cx:pt idx="549">defraju01</cx:pt>
          <cx:pt idx="550">diekmja01</cx:pt>
          <cx:pt idx="551">francje02</cx:pt>
          <cx:pt idx="552">galvifr01</cx:pt>
          <cx:pt idx="553">garcilu03</cx:pt>
          <cx:pt idx="554">gileske01</cx:pt>
          <cx:pt idx="555">gomezje01</cx:pt>
          <cx:pt idx="556">hamelco01</cx:pt>
          <cx:pt idx="557">haranaa01</cx:pt>
          <cx:pt idx="558">hernace02</cx:pt>
          <cx:pt idx="559">howarry01</cx:pt>
          <cx:pt idx="560">jimence01</cx:pt>
          <cx:pt idx="561">mcgowdu01</cx:pt>
          <cx:pt idx="562">papeljo01</cx:pt>
          <cx:pt idx="563">reverbe01</cx:pt>
          <cx:pt idx="564">rufda01</cx:pt>
          <cx:pt idx="565">ruizca01</cx:pt>
          <cx:pt idx="566">ruppca01</cx:pt>
          <cx:pt idx="567">sizemgr01</cx:pt>
          <cx:pt idx="568">utleych01</cx:pt>
          <cx:pt idx="569">willije01</cx:pt>
          <cx:pt idx="570">alvarpe01</cx:pt>
          <cx:pt idx="571">bastaan01</cx:pt>
          <cx:pt idx="572">burneaj01</cx:pt>
          <cx:pt idx="573">caminar01</cx:pt>
          <cx:pt idx="574">cervefr01</cx:pt>
          <cx:pt idx="575">colege01</cx:pt>
          <cx:pt idx="576">deckeja01</cx:pt>
          <cx:pt idx="577">floripe01</cx:pt>
          <cx:pt idx="578">harrijo05</cx:pt>
          <cx:pt idx="579">hartco01</cx:pt>
          <cx:pt idx="580">hugheja02</cx:pt>
          <cx:pt idx="581">kangju01</cx:pt>
          <cx:pt idx="582">lamboan01</cx:pt>
          <cx:pt idx="583">liriafr01</cx:pt>
          <cx:pt idx="584">lizra01</cx:pt>
          <cx:pt idx="585">lockeje01</cx:pt>
          <cx:pt idx="586">martest01</cx:pt>
          <cx:pt idx="587">mccutan01</cx:pt>
          <cx:pt idx="588">melanma01</cx:pt>
          <cx:pt idx="589">mercejo03</cx:pt>
          <cx:pt idx="590">mortoch02</cx:pt>
          <cx:pt idx="591">polangr01</cx:pt>
          <cx:pt idx="592">rodrise01</cx:pt>
          <cx:pt idx="593">sanchto01</cx:pt>
          <cx:pt idx="594">stewach01</cx:pt>
          <cx:pt idx="595">tabatjo01</cx:pt>
          <cx:pt idx="596">walkene01</cx:pt>
          <cx:pt idx="597">watsoto01</cx:pt>
          <cx:pt idx="598">worleva01</cx:pt>
          <cx:pt idx="599">alonsyo01</cx:pt>
          <cx:pt idx="600">amarial01</cx:pt>
          <cx:pt idx="601">barmecl01</cx:pt>
          <cx:pt idx="602">benoijo01</cx:pt>
          <cx:pt idx="603">cashnan01</cx:pt>
          <cx:pt idx="604">despaod01</cx:pt>
          <cx:pt idx="605">garcefr01</cx:pt>
          <cx:pt idx="606">gyorkje01</cx:pt>
          <cx:pt idx="607">kellesh01</cx:pt>
          <cx:pt idx="608">kempma01</cx:pt>
          <cx:pt idx="609">kenneia01</cx:pt>
          <cx:pt idx="610">kimbrcr01</cx:pt>
          <cx:pt idx="611">middlwi01</cx:pt>
          <cx:pt idx="612">morrobr01</cx:pt>
          <cx:pt idx="613">myerswi01</cx:pt>
          <cx:pt idx="614">nievewi01</cx:pt>
          <cx:pt idx="615">norride01</cx:pt>
          <cx:pt idx="616">rossty01</cx:pt>
          <cx:pt idx="617">shielja02</cx:pt>
          <cx:pt idx="618">solarya01</cx:pt>
          <cx:pt idx="619">spangco01</cx:pt>
          <cx:pt idx="620">thayeda01</cx:pt>
          <cx:pt idx="621">uptonbj01</cx:pt>
          <cx:pt idx="622">uptonju01</cx:pt>
          <cx:pt idx="623">venabwi01</cx:pt>
          <cx:pt idx="624">vinceni01</cx:pt>
          <cx:pt idx="625">ackledu01</cx:pt>
          <cx:pt idx="626">bloomwi01</cx:pt>
          <cx:pt idx="627">canoro01</cx:pt>
          <cx:pt idx="628">cruzne02</cx:pt>
          <cx:pt idx="629">farquda01</cx:pt>
          <cx:pt idx="630">furbuch01</cx:pt>
          <cx:pt idx="631">happja01</cx:pt>
          <cx:pt idx="632">hernafe02</cx:pt>
          <cx:pt idx="633">iwakuhi01</cx:pt>
          <cx:pt idx="634">jacksau01</cx:pt>
          <cx:pt idx="635">medinyo01</cx:pt>
          <cx:pt idx="636">millebr02</cx:pt>
          <cx:pt idx="637">morrilo01</cx:pt>
          <cx:pt idx="638">olmosed01</cx:pt>
          <cx:pt idx="639">paxtoja01</cx:pt>
          <cx:pt idx="640">rodnefe01</cx:pt>
          <cx:pt idx="641">ruggiju01</cx:pt>
          <cx:pt idx="642">seageky01</cx:pt>
          <cx:pt idx="643">smithse01</cx:pt>
          <cx:pt idx="644">sucreje01</cx:pt>
          <cx:pt idx="645">tayloch03</cx:pt>
          <cx:pt idx="646">walketa01</cx:pt>
          <cx:pt idx="647">weeksri01</cx:pt>
          <cx:pt idx="648">wilheto01</cx:pt>
          <cx:pt idx="649">zuninmi01</cx:pt>
          <cx:pt idx="650">affelje01</cx:pt>
          <cx:pt idx="651">aokino01</cx:pt>
          <cx:pt idx="652">ariasjo01</cx:pt>
          <cx:pt idx="653">beltbr01</cx:pt>
          <cx:pt idx="654">blancgr01</cx:pt>
          <cx:pt idx="655">bumgama01</cx:pt>
          <cx:pt idx="656">cainma01</cx:pt>
          <cx:pt idx="657">crawfbr01</cx:pt>
          <cx:pt idx="658">duffyma01</cx:pt>
          <cx:pt idx="659">garcija01</cx:pt>
          <cx:pt idx="660">hudsoti01</cx:pt>
          <cx:pt idx="661">ishiktr01</cx:pt>
          <cx:pt idx="662">kontoge01</cx:pt>
          <cx:pt idx="663">linceti01</cx:pt>
          <cx:pt idx="664">lopezja02</cx:pt>
          <cx:pt idx="665">machije01</cx:pt>
          <cx:pt idx="666">maxweju01</cx:pt>
          <cx:pt idx="667">mcgehca01</cx:pt>
          <cx:pt idx="668">paganan01</cx:pt>
          <cx:pt idx="669">panikjo01</cx:pt>
          <cx:pt idx="670">peavyja01</cx:pt>
          <cx:pt idx="671">pencehu01</cx:pt>
          <cx:pt idx="672">petityu01</cx:pt>
          <cx:pt idx="673">poseybu01</cx:pt>
          <cx:pt idx="674">romose01</cx:pt>
          <cx:pt idx="675">sanchhe01</cx:pt>
          <cx:pt idx="676">vogelry01</cx:pt>
          <cx:pt idx="677">adamsma01</cx:pt>
          <cx:pt idx="678">belisma01</cx:pt>
          <cx:pt idx="679">bourjpe01</cx:pt>
          <cx:pt idx="680">carpema01</cx:pt>
          <cx:pt idx="681">choatra01</cx:pt>
          <cx:pt idx="682">cruzto03</cx:pt>
          <cx:pt idx="683">garcija02</cx:pt>
          <cx:pt idx="684">grichra01</cx:pt>
          <cx:pt idx="685">heywaja01</cx:pt>
          <cx:pt idx="686">hollima01</cx:pt>
          <cx:pt idx="687">jayjo02</cx:pt>
          <cx:pt idx="688">kozmape01</cx:pt>
          <cx:pt idx="689">lackejo01</cx:pt>
          <cx:pt idx="690">lynnla01</cx:pt>
          <cx:pt idx="691">manesse01</cx:pt>
          <cx:pt idx="692">martica04</cx:pt>
          <cx:pt idx="693">molinya01</cx:pt>
          <cx:pt idx="694">peraljh01</cx:pt>
          <cx:pt idx="695">reynoma01</cx:pt>
          <cx:pt idx="696">rosentr01</cx:pt>
          <cx:pt idx="697">siegrke01</cx:pt>
          <cx:pt idx="698">villaca01</cx:pt>
          <cx:pt idx="699">wachami01</cx:pt>
          <cx:pt idx="700">wainwad01</cx:pt>
          <cx:pt idx="701">waldejo01</cx:pt>
          <cx:pt idx="702">wongko01</cx:pt>
          <cx:pt idx="703">andrima01</cx:pt>
          <cx:pt idx="704">archech01</cx:pt>
          <cx:pt idx="705">beckhti01</cx:pt>
          <cx:pt idx="706">belivje01</cx:pt>
          <cx:pt idx="707">boxbebr01</cx:pt>
          <cx:pt idx="708">cabreas01</cx:pt>
          <cx:pt idx="709">colomal01</cx:pt>
          <cx:pt idx="710">dejesda01</cx:pt>
          <cx:pt idx="711">forsylo01</cx:pt>
          <cx:pt idx="712">frankni01</cx:pt>
          <cx:pt idx="713">frierer01</cx:pt>
          <cx:pt idx="714">guyerbr01</cx:pt>
          <cx:pt idx="715">jasojo01</cx:pt>
          <cx:pt idx="716">jennide01</cx:pt>
          <cx:pt idx="717">jepseke01</cx:pt>
          <cx:pt idx="718">karnsna01</cx:pt>
          <cx:pt idx="719">kiermke01</cx:pt>
          <cx:pt idx="720">loneyja01</cx:pt>
          <cx:pt idx="721">longoev01</cx:pt>
          <cx:pt idx="722">mcgeeja01</cx:pt>
          <cx:pt idx="723">moorema02</cx:pt>
          <cx:pt idx="724">odorija01</cx:pt>
          <cx:pt idx="725">ramirer02</cx:pt>
          <cx:pt idx="726">riverre01</cx:pt>
          <cx:pt idx="727">smylydr01</cx:pt>
          <cx:pt idx="728">souzast01</cx:pt>
          <cx:pt idx="729">wilsobo02</cx:pt>
          <cx:pt idx="730">wrighwe01</cx:pt>
          <cx:pt idx="731">yateski01</cx:pt>
          <cx:pt idx="732">andruel01</cx:pt>
          <cx:pt idx="733">bassan01</cx:pt>
          <cx:pt idx="734">beltrad01</cx:pt>
          <cx:pt idx="735">chiriro01</cx:pt>
          <cx:pt idx="736">choosh01</cx:pt>
          <cx:pt idx="737">claudal01</cx:pt>
          <cx:pt idx="738">corpoca01</cx:pt>
          <cx:pt idx="739">detwiro01</cx:pt>
          <cx:pt idx="740">edwarjo02</cx:pt>
          <cx:pt idx="741">felizne01</cx:pt>
          <cx:pt idx="742">fieldpr01</cx:pt>
          <cx:pt idx="743">freemsa01</cx:pt>
          <cx:pt idx="744">fujikky01</cx:pt>
          <cx:pt idx="745">gallayo01</cx:pt>
          <cx:pt idx="746">hamiljo03</cx:pt>
          <cx:pt idx="747">hollade01</cx:pt>
          <cx:pt idx="748">kleinph01</cx:pt>
          <cx:pt idx="749">lewisco01</cx:pt>
          <cx:pt idx="750">martile01</cx:pt>
          <cx:pt idx="751">martini01</cx:pt>
          <cx:pt idx="752">mendero01</cx:pt>
          <cx:pt idx="753">morelmi01</cx:pt>
          <cx:pt idx="754">odorro01</cx:pt>
          <cx:pt idx="755">perezma02</cx:pt>
          <cx:pt idx="756">rodriwa01</cx:pt>
          <cx:pt idx="757">rosalad01</cx:pt>
          <cx:pt idx="758">ruary01</cx:pt>
          <cx:pt idx="759">schepta01</cx:pt>
          <cx:pt idx="760">smolija01</cx:pt>
          <cx:pt idx="761">tollesh01</cx:pt>
          <cx:pt idx="762">bautijo02</cx:pt>
          <cx:pt idx="763">buehrma01</cx:pt>
          <cx:pt idx="764">cecilbr01</cx:pt>
          <cx:pt idx="765">dickera01</cx:pt>
          <cx:pt idx="766">donaljo02</cx:pt>
          <cx:pt idx="767">encared01</cx:pt>
          <cx:pt idx="768">estrama01</cx:pt>
          <cx:pt idx="769">goinsry01</cx:pt>
          <cx:pt idx="770">hendrli01</cx:pt>
          <cx:pt idx="771">hutchdr01</cx:pt>
          <cx:pt idx="772">hynesco01</cx:pt>
          <cx:pt idx="773">loupaa01</cx:pt>
          <cx:pt idx="774">martiru01</cx:pt>
          <cx:pt idx="775">navardi01</cx:pt>
          <cx:pt idx="776">norrida01</cx:pt>
          <cx:pt idx="777">pillake01</cx:pt>
          <cx:pt idx="778">pompeda01</cx:pt>
          <cx:pt idx="779">redmoto01</cx:pt>
          <cx:pt idx="780">reyesjo01</cx:pt>
          <cx:pt idx="781">sanchaa01</cx:pt>
          <cx:pt idx="782">saundmi01</cx:pt>
          <cx:pt idx="783">smoakju01</cx:pt>
          <cx:pt idx="784">stromma01</cx:pt>
          <cx:pt idx="785">tholejo01</cx:pt>
          <cx:pt idx="786">tollest01</cx:pt>
          <cx:pt idx="787">barreaa01</cx:pt>
          <cx:pt idx="788">cedenxa01</cx:pt>
          <cx:pt idx="789">dendema01</cx:pt>
          <cx:pt idx="790">desmoia01</cx:pt>
          <cx:pt idx="791">escobyu01</cx:pt>
          <cx:pt idx="792">espinda01</cx:pt>
          <cx:pt idx="793">fistedo01</cx:pt>
          <cx:pt idx="794">gonzagi01</cx:pt>
          <cx:pt idx="795">harpebr03</cx:pt>
          <cx:pt idx="796">janssca01</cx:pt>
          <cx:pt idx="797">johnsre02</cx:pt>
          <cx:pt idx="798">lobatjo01</cx:pt>
          <cx:pt idx="799">moorety01</cx:pt>
          <cx:pt idx="800">ramoswi01</cx:pt>
          <cx:pt idx="801">rendoan01</cx:pt>
          <cx:pt idx="802">roarkta01</cx:pt>
          <cx:pt idx="803">robincl01</cx:pt>
          <cx:pt idx="804">scherma01</cx:pt>
          <cx:pt idx="805">spande01</cx:pt>
          <cx:pt idx="806">stammcr01</cx:pt>
          <cx:pt idx="807">storedr01</cx:pt>
          <cx:pt idx="808">strasst01</cx:pt>
          <cx:pt idx="809">taylomi02</cx:pt>
          <cx:pt idx="810">thornma01</cx:pt>
          <cx:pt idx="811">treinbl01</cx:pt>
          <cx:pt idx="812">ugglada01</cx:pt>
          <cx:pt idx="813">werthja01</cx:pt>
          <cx:pt idx="814">zimmejo02</cx:pt>
          <cx:pt idx="815">zimmery01</cx:pt>
        </cx:lvl>
        <cx:lvl ptCount="816">
          <cx:pt idx="0">NL</cx:pt>
          <cx:pt idx="1">NL</cx:pt>
          <cx:pt idx="2">NL</cx:pt>
          <cx:pt idx="3">NL</cx:pt>
          <cx:pt idx="4">NL</cx:pt>
          <cx:pt idx="5">NL</cx:pt>
          <cx:pt idx="6">NL</cx:pt>
          <cx:pt idx="7">NL</cx:pt>
          <cx:pt idx="8">NL</cx:pt>
          <cx:pt idx="9">NL</cx:pt>
          <cx:pt idx="10">NL</cx:pt>
          <cx:pt idx="11">NL</cx:pt>
          <cx:pt idx="12">NL</cx:pt>
          <cx:pt idx="13">NL</cx:pt>
          <cx:pt idx="14">NL</cx:pt>
          <cx:pt idx="15">NL</cx:pt>
          <cx:pt idx="16">NL</cx:pt>
          <cx:pt idx="17">NL</cx:pt>
          <cx:pt idx="18">NL</cx:pt>
          <cx:pt idx="19">NL</cx:pt>
          <cx:pt idx="20">NL</cx:pt>
          <cx:pt idx="21">NL</cx:pt>
          <cx:pt idx="22">AL</cx:pt>
          <cx:pt idx="23">NL</cx:pt>
          <cx:pt idx="24">NL</cx:pt>
          <cx:pt idx="25">NL</cx:pt>
          <cx:pt idx="26">NL</cx:pt>
          <cx:pt idx="27">NL</cx:pt>
          <cx:pt idx="28">NL</cx:pt>
          <cx:pt idx="29">NL</cx:pt>
          <cx:pt idx="30">NL</cx:pt>
          <cx:pt idx="31">NL</cx:pt>
          <cx:pt idx="32">NL</cx:pt>
          <cx:pt idx="33">NL</cx:pt>
          <cx:pt idx="34">NL</cx:pt>
          <cx:pt idx="35">NL</cx:pt>
          <cx:pt idx="36">NL</cx:pt>
          <cx:pt idx="37">NL</cx:pt>
          <cx:pt idx="38">NL</cx:pt>
          <cx:pt idx="39">NL</cx:pt>
          <cx:pt idx="40">NL</cx:pt>
          <cx:pt idx="41">NL</cx:pt>
          <cx:pt idx="42">NL</cx:pt>
          <cx:pt idx="43">NL</cx:pt>
          <cx:pt idx="44">NL</cx:pt>
          <cx:pt idx="45">NL</cx:pt>
          <cx:pt idx="46">NL</cx:pt>
          <cx:pt idx="47">NL</cx:pt>
          <cx:pt idx="48">NL</cx:pt>
          <cx:pt idx="49">NL</cx:pt>
          <cx:pt idx="50">NL</cx:pt>
          <cx:pt idx="51">NL</cx:pt>
          <cx:pt idx="52">AL</cx:pt>
          <cx:pt idx="53">AL</cx:pt>
          <cx:pt idx="54">AL</cx:pt>
          <cx:pt idx="55">AL</cx:pt>
          <cx:pt idx="56">AL</cx:pt>
          <cx:pt idx="57">AL</cx:pt>
          <cx:pt idx="58">AL</cx:pt>
          <cx:pt idx="59">AL</cx:pt>
          <cx:pt idx="60">AL</cx:pt>
          <cx:pt idx="61">AL</cx:pt>
          <cx:pt idx="62">AL</cx:pt>
          <cx:pt idx="63">AL</cx:pt>
          <cx:pt idx="64">AL</cx:pt>
          <cx:pt idx="65">AL</cx:pt>
          <cx:pt idx="66">AL</cx:pt>
          <cx:pt idx="67">AL</cx:pt>
          <cx:pt idx="68">AL</cx:pt>
          <cx:pt idx="69">AL</cx:pt>
          <cx:pt idx="70">AL</cx:pt>
          <cx:pt idx="71">AL</cx:pt>
          <cx:pt idx="72">AL</cx:pt>
          <cx:pt idx="73">AL</cx:pt>
          <cx:pt idx="74">AL</cx:pt>
          <cx:pt idx="75">AL</cx:pt>
          <cx:pt idx="76">AL</cx:pt>
          <cx:pt idx="77">AL</cx:pt>
          <cx:pt idx="78">AL</cx:pt>
          <cx:pt idx="79">AL</cx:pt>
          <cx:pt idx="80">AL</cx:pt>
          <cx:pt idx="81">AL</cx:pt>
          <cx:pt idx="82">AL</cx:pt>
          <cx:pt idx="83">AL</cx:pt>
          <cx:pt idx="84">AL</cx:pt>
          <cx:pt idx="85">AL</cx:pt>
          <cx:pt idx="86">AL</cx:pt>
          <cx:pt idx="87">AL</cx:pt>
          <cx:pt idx="88">AL</cx:pt>
          <cx:pt idx="89">AL</cx:pt>
          <cx:pt idx="90">AL</cx:pt>
          <cx:pt idx="91">AL</cx:pt>
          <cx:pt idx="92">AL</cx:pt>
          <cx:pt idx="93">AL</cx:pt>
          <cx:pt idx="94">AL</cx:pt>
          <cx:pt idx="95">AL</cx:pt>
          <cx:pt idx="96">AL</cx:pt>
          <cx:pt idx="97">AL</cx:pt>
          <cx:pt idx="98">AL</cx:pt>
          <cx:pt idx="99">AL</cx:pt>
          <cx:pt idx="100">AL</cx:pt>
          <cx:pt idx="101">AL</cx:pt>
          <cx:pt idx="102">AL</cx:pt>
          <cx:pt idx="103">AL</cx:pt>
          <cx:pt idx="104">AL</cx:pt>
          <cx:pt idx="105">AL</cx:pt>
          <cx:pt idx="106">AL</cx:pt>
          <cx:pt idx="107">AL</cx:pt>
          <cx:pt idx="108">AL</cx:pt>
          <cx:pt idx="109">AL</cx:pt>
          <cx:pt idx="110">AL</cx:pt>
          <cx:pt idx="111">AL</cx:pt>
          <cx:pt idx="112">AL</cx:pt>
          <cx:pt idx="113">AL</cx:pt>
          <cx:pt idx="114">AL</cx:pt>
          <cx:pt idx="115">AL</cx:pt>
          <cx:pt idx="116">AL</cx:pt>
          <cx:pt idx="117">AL</cx:pt>
          <cx:pt idx="118">AL</cx:pt>
          <cx:pt idx="119">AL</cx:pt>
          <cx:pt idx="120">AL</cx:pt>
          <cx:pt idx="121">AL</cx:pt>
          <cx:pt idx="122">AL</cx:pt>
          <cx:pt idx="123">AL</cx:pt>
          <cx:pt idx="124">AL</cx:pt>
          <cx:pt idx="125">AL</cx:pt>
          <cx:pt idx="126">AL</cx:pt>
          <cx:pt idx="127">AL</cx:pt>
          <cx:pt idx="128">AL</cx:pt>
          <cx:pt idx="129">AL</cx:pt>
          <cx:pt idx="130">AL</cx:pt>
          <cx:pt idx="131">AL</cx:pt>
          <cx:pt idx="132">AL</cx:pt>
          <cx:pt idx="133">AL</cx:pt>
          <cx:pt idx="134">AL</cx:pt>
          <cx:pt idx="135">AL</cx:pt>
          <cx:pt idx="136">AL</cx:pt>
          <cx:pt idx="137">AL</cx:pt>
          <cx:pt idx="138">AL</cx:pt>
          <cx:pt idx="139">NL</cx:pt>
          <cx:pt idx="140">NL</cx:pt>
          <cx:pt idx="141">NL</cx:pt>
          <cx:pt idx="142">NL</cx:pt>
          <cx:pt idx="143">NL</cx:pt>
          <cx:pt idx="144">NL</cx:pt>
          <cx:pt idx="145">NL</cx:pt>
          <cx:pt idx="146">NL</cx:pt>
          <cx:pt idx="147">NL</cx:pt>
          <cx:pt idx="148">NL</cx:pt>
          <cx:pt idx="149">NL</cx:pt>
          <cx:pt idx="150">NL</cx:pt>
          <cx:pt idx="151">NL</cx:pt>
          <cx:pt idx="152">NL</cx:pt>
          <cx:pt idx="153">NL</cx:pt>
          <cx:pt idx="154">NL</cx:pt>
          <cx:pt idx="155">NL</cx:pt>
          <cx:pt idx="156">NL</cx:pt>
          <cx:pt idx="157">NL</cx:pt>
          <cx:pt idx="158">NL</cx:pt>
          <cx:pt idx="159">NL</cx:pt>
          <cx:pt idx="160">NL</cx:pt>
          <cx:pt idx="161">NL</cx:pt>
          <cx:pt idx="162">NL</cx:pt>
          <cx:pt idx="163">NL</cx:pt>
          <cx:pt idx="164">NL</cx:pt>
          <cx:pt idx="165">NL</cx:pt>
          <cx:pt idx="166">NL</cx:pt>
          <cx:pt idx="167">NL</cx:pt>
          <cx:pt idx="168">NL</cx:pt>
          <cx:pt idx="169">NL</cx:pt>
          <cx:pt idx="170">NL</cx:pt>
          <cx:pt idx="171">NL</cx:pt>
          <cx:pt idx="172">NL</cx:pt>
          <cx:pt idx="173">NL</cx:pt>
          <cx:pt idx="174">NL</cx:pt>
          <cx:pt idx="175">NL</cx:pt>
          <cx:pt idx="176">NL</cx:pt>
          <cx:pt idx="177">NL</cx:pt>
          <cx:pt idx="178">NL</cx:pt>
          <cx:pt idx="179">NL</cx:pt>
          <cx:pt idx="180">NL</cx:pt>
          <cx:pt idx="181">NL</cx:pt>
          <cx:pt idx="182">NL</cx:pt>
          <cx:pt idx="183">NL</cx:pt>
          <cx:pt idx="184">NL</cx:pt>
          <cx:pt idx="185">NL</cx:pt>
          <cx:pt idx="186">NL</cx:pt>
          <cx:pt idx="187">NL</cx:pt>
          <cx:pt idx="188">NL</cx:pt>
          <cx:pt idx="189">NL</cx:pt>
          <cx:pt idx="190">NL</cx:pt>
          <cx:pt idx="191">NL</cx:pt>
          <cx:pt idx="192">NL</cx:pt>
          <cx:pt idx="193">NL</cx:pt>
          <cx:pt idx="194">AL</cx:pt>
          <cx:pt idx="195">AL</cx:pt>
          <cx:pt idx="196">AL</cx:pt>
          <cx:pt idx="197">AL</cx:pt>
          <cx:pt idx="198">AL</cx:pt>
          <cx:pt idx="199">AL</cx:pt>
          <cx:pt idx="200">AL</cx:pt>
          <cx:pt idx="201">AL</cx:pt>
          <cx:pt idx="202">AL</cx:pt>
          <cx:pt idx="203">AL</cx:pt>
          <cx:pt idx="204">AL</cx:pt>
          <cx:pt idx="205">AL</cx:pt>
          <cx:pt idx="206">AL</cx:pt>
          <cx:pt idx="207">AL</cx:pt>
          <cx:pt idx="208">AL</cx:pt>
          <cx:pt idx="209">AL</cx:pt>
          <cx:pt idx="210">AL</cx:pt>
          <cx:pt idx="211">AL</cx:pt>
          <cx:pt idx="212">AL</cx:pt>
          <cx:pt idx="213">AL</cx:pt>
          <cx:pt idx="214">AL</cx:pt>
          <cx:pt idx="215">AL</cx:pt>
          <cx:pt idx="216">AL</cx:pt>
          <cx:pt idx="217">AL</cx:pt>
          <cx:pt idx="218">AL</cx:pt>
          <cx:pt idx="219">AL</cx:pt>
          <cx:pt idx="220">AL</cx:pt>
          <cx:pt idx="221">AL</cx:pt>
          <cx:pt idx="222">AL</cx:pt>
          <cx:pt idx="223">NL</cx:pt>
          <cx:pt idx="224">NL</cx:pt>
          <cx:pt idx="225">NL</cx:pt>
          <cx:pt idx="226">NL</cx:pt>
          <cx:pt idx="227">NL</cx:pt>
          <cx:pt idx="228">NL</cx:pt>
          <cx:pt idx="229">NL</cx:pt>
          <cx:pt idx="230">NL</cx:pt>
          <cx:pt idx="231">NL</cx:pt>
          <cx:pt idx="232">NL</cx:pt>
          <cx:pt idx="233">NL</cx:pt>
          <cx:pt idx="234">NL</cx:pt>
          <cx:pt idx="235">NL</cx:pt>
          <cx:pt idx="236">NL</cx:pt>
          <cx:pt idx="237">NL</cx:pt>
          <cx:pt idx="238">NL</cx:pt>
          <cx:pt idx="239">NL</cx:pt>
          <cx:pt idx="240">NL</cx:pt>
          <cx:pt idx="241">NL</cx:pt>
          <cx:pt idx="242">NL</cx:pt>
          <cx:pt idx="243">NL</cx:pt>
          <cx:pt idx="244">NL</cx:pt>
          <cx:pt idx="245">NL</cx:pt>
          <cx:pt idx="246">NL</cx:pt>
          <cx:pt idx="247">NL</cx:pt>
          <cx:pt idx="248">AL</cx:pt>
          <cx:pt idx="249">AL</cx:pt>
          <cx:pt idx="250">AL</cx:pt>
          <cx:pt idx="251">AL</cx:pt>
          <cx:pt idx="252">AL</cx:pt>
          <cx:pt idx="253">AL</cx:pt>
          <cx:pt idx="254">AL</cx:pt>
          <cx:pt idx="255">AL</cx:pt>
          <cx:pt idx="256">AL</cx:pt>
          <cx:pt idx="257">AL</cx:pt>
          <cx:pt idx="258">AL</cx:pt>
          <cx:pt idx="259">AL</cx:pt>
          <cx:pt idx="260">AL</cx:pt>
          <cx:pt idx="261">AL</cx:pt>
          <cx:pt idx="262">AL</cx:pt>
          <cx:pt idx="263">AL</cx:pt>
          <cx:pt idx="264">AL</cx:pt>
          <cx:pt idx="265">AL</cx:pt>
          <cx:pt idx="266">AL</cx:pt>
          <cx:pt idx="267">AL</cx:pt>
          <cx:pt idx="268">AL</cx:pt>
          <cx:pt idx="269">AL</cx:pt>
          <cx:pt idx="270">AL</cx:pt>
          <cx:pt idx="271">AL</cx:pt>
          <cx:pt idx="272">AL</cx:pt>
          <cx:pt idx="273">AL</cx:pt>
          <cx:pt idx="274">AL</cx:pt>
          <cx:pt idx="275">AL</cx:pt>
          <cx:pt idx="276">AL</cx:pt>
          <cx:pt idx="277">AL</cx:pt>
          <cx:pt idx="278">AL</cx:pt>
          <cx:pt idx="279">AL</cx:pt>
          <cx:pt idx="280">AL</cx:pt>
          <cx:pt idx="281">AL</cx:pt>
          <cx:pt idx="282">AL</cx:pt>
          <cx:pt idx="283">AL</cx:pt>
          <cx:pt idx="284">AL</cx:pt>
          <cx:pt idx="285">AL</cx:pt>
          <cx:pt idx="286">AL</cx:pt>
          <cx:pt idx="287">AL</cx:pt>
          <cx:pt idx="288">AL</cx:pt>
          <cx:pt idx="289">AL</cx:pt>
          <cx:pt idx="290">AL</cx:pt>
          <cx:pt idx="291">AL</cx:pt>
          <cx:pt idx="292">AL</cx:pt>
          <cx:pt idx="293">AL</cx:pt>
          <cx:pt idx="294">AL</cx:pt>
          <cx:pt idx="295">AL</cx:pt>
          <cx:pt idx="296">AL</cx:pt>
          <cx:pt idx="297">AL</cx:pt>
          <cx:pt idx="298">AL</cx:pt>
          <cx:pt idx="299">AL</cx:pt>
          <cx:pt idx="300">AL</cx:pt>
          <cx:pt idx="301">AL</cx:pt>
          <cx:pt idx="302">AL</cx:pt>
          <cx:pt idx="303">AL</cx:pt>
          <cx:pt idx="304">AL</cx:pt>
          <cx:pt idx="305">AL</cx:pt>
          <cx:pt idx="306">AL</cx:pt>
          <cx:pt idx="307">AL</cx:pt>
          <cx:pt idx="308">AL</cx:pt>
          <cx:pt idx="309">AL</cx:pt>
          <cx:pt idx="310">AL</cx:pt>
          <cx:pt idx="311">AL</cx:pt>
          <cx:pt idx="312">AL</cx:pt>
          <cx:pt idx="313">AL</cx:pt>
          <cx:pt idx="314">AL</cx:pt>
          <cx:pt idx="315">AL</cx:pt>
          <cx:pt idx="316">AL</cx:pt>
          <cx:pt idx="317">AL</cx:pt>
          <cx:pt idx="318">AL</cx:pt>
          <cx:pt idx="319">AL</cx:pt>
          <cx:pt idx="320">AL</cx:pt>
          <cx:pt idx="321">AL</cx:pt>
          <cx:pt idx="322">AL</cx:pt>
          <cx:pt idx="323">AL</cx:pt>
          <cx:pt idx="324">AL</cx:pt>
          <cx:pt idx="325">AL</cx:pt>
          <cx:pt idx="326">AL</cx:pt>
          <cx:pt idx="327">AL</cx:pt>
          <cx:pt idx="328">AL</cx:pt>
          <cx:pt idx="329">AL</cx:pt>
          <cx:pt idx="330">AL</cx:pt>
          <cx:pt idx="331">AL</cx:pt>
          <cx:pt idx="332">AL</cx:pt>
          <cx:pt idx="333">AL</cx:pt>
          <cx:pt idx="334">AL</cx:pt>
          <cx:pt idx="335">AL</cx:pt>
          <cx:pt idx="336">AL</cx:pt>
          <cx:pt idx="337">AL</cx:pt>
          <cx:pt idx="338">AL</cx:pt>
          <cx:pt idx="339">AL</cx:pt>
          <cx:pt idx="340">AL</cx:pt>
          <cx:pt idx="341">AL</cx:pt>
          <cx:pt idx="342">AL</cx:pt>
          <cx:pt idx="343">AL</cx:pt>
          <cx:pt idx="344">AL</cx:pt>
          <cx:pt idx="345">AL</cx:pt>
          <cx:pt idx="346">AL</cx:pt>
          <cx:pt idx="347">AL</cx:pt>
          <cx:pt idx="348">AL</cx:pt>
          <cx:pt idx="349">AL</cx:pt>
          <cx:pt idx="350">AL</cx:pt>
          <cx:pt idx="351">AL</cx:pt>
          <cx:pt idx="352">AL</cx:pt>
          <cx:pt idx="353">AL</cx:pt>
          <cx:pt idx="354">AL</cx:pt>
          <cx:pt idx="355">NL</cx:pt>
          <cx:pt idx="356">NL</cx:pt>
          <cx:pt idx="357">NL</cx:pt>
          <cx:pt idx="358">NL</cx:pt>
          <cx:pt idx="359">NL</cx:pt>
          <cx:pt idx="360">NL</cx:pt>
          <cx:pt idx="361">NL</cx:pt>
          <cx:pt idx="362">NL</cx:pt>
          <cx:pt idx="363">NL</cx:pt>
          <cx:pt idx="364">NL</cx:pt>
          <cx:pt idx="365">NL</cx:pt>
          <cx:pt idx="366">NL</cx:pt>
          <cx:pt idx="367">NL</cx:pt>
          <cx:pt idx="368">NL</cx:pt>
          <cx:pt idx="369">NL</cx:pt>
          <cx:pt idx="370">NL</cx:pt>
          <cx:pt idx="371">NL</cx:pt>
          <cx:pt idx="372">NL</cx:pt>
          <cx:pt idx="373">NL</cx:pt>
          <cx:pt idx="374">NL</cx:pt>
          <cx:pt idx="375">NL</cx:pt>
          <cx:pt idx="376">NL</cx:pt>
          <cx:pt idx="377">NL</cx:pt>
          <cx:pt idx="378">NL</cx:pt>
          <cx:pt idx="379">NL</cx:pt>
          <cx:pt idx="380">NL</cx:pt>
          <cx:pt idx="381">NL</cx:pt>
          <cx:pt idx="382">NL</cx:pt>
          <cx:pt idx="383">NL</cx:pt>
          <cx:pt idx="384">NL</cx:pt>
          <cx:pt idx="385">NL</cx:pt>
          <cx:pt idx="386">NL</cx:pt>
          <cx:pt idx="387">NL</cx:pt>
          <cx:pt idx="388">NL</cx:pt>
          <cx:pt idx="389">NL</cx:pt>
          <cx:pt idx="390">NL</cx:pt>
          <cx:pt idx="391">NL</cx:pt>
          <cx:pt idx="392">NL</cx:pt>
          <cx:pt idx="393">NL</cx:pt>
          <cx:pt idx="394">NL</cx:pt>
          <cx:pt idx="395">NL</cx:pt>
          <cx:pt idx="396">NL</cx:pt>
          <cx:pt idx="397">NL</cx:pt>
          <cx:pt idx="398">NL</cx:pt>
          <cx:pt idx="399">NL</cx:pt>
          <cx:pt idx="400">NL</cx:pt>
          <cx:pt idx="401">NL</cx:pt>
          <cx:pt idx="402">NL</cx:pt>
          <cx:pt idx="403">NL</cx:pt>
          <cx:pt idx="404">NL</cx:pt>
          <cx:pt idx="405">NL</cx:pt>
          <cx:pt idx="406">NL</cx:pt>
          <cx:pt idx="407">NL</cx:pt>
          <cx:pt idx="408">NL</cx:pt>
          <cx:pt idx="409">NL</cx:pt>
          <cx:pt idx="410">NL</cx:pt>
          <cx:pt idx="411">NL</cx:pt>
          <cx:pt idx="412">NL</cx:pt>
          <cx:pt idx="413">NL</cx:pt>
          <cx:pt idx="414">NL</cx:pt>
          <cx:pt idx="415">NL</cx:pt>
          <cx:pt idx="416">NL</cx:pt>
          <cx:pt idx="417">NL</cx:pt>
          <cx:pt idx="418">NL</cx:pt>
          <cx:pt idx="419">NL</cx:pt>
          <cx:pt idx="420">NL</cx:pt>
          <cx:pt idx="421">NL</cx:pt>
          <cx:pt idx="422">NL</cx:pt>
          <cx:pt idx="423">NL</cx:pt>
          <cx:pt idx="424">NL</cx:pt>
          <cx:pt idx="425">NL</cx:pt>
          <cx:pt idx="426">NL</cx:pt>
          <cx:pt idx="427">NL</cx:pt>
          <cx:pt idx="428">NL</cx:pt>
          <cx:pt idx="429">NL</cx:pt>
          <cx:pt idx="430">NL</cx:pt>
          <cx:pt idx="431">NL</cx:pt>
          <cx:pt idx="432">NL</cx:pt>
          <cx:pt idx="433">NL</cx:pt>
          <cx:pt idx="434">NL</cx:pt>
          <cx:pt idx="435">NL</cx:pt>
          <cx:pt idx="436">NL</cx:pt>
          <cx:pt idx="437">AL</cx:pt>
          <cx:pt idx="438">AL</cx:pt>
          <cx:pt idx="439">AL</cx:pt>
          <cx:pt idx="440">AL</cx:pt>
          <cx:pt idx="441">AL</cx:pt>
          <cx:pt idx="442">AL</cx:pt>
          <cx:pt idx="443">AL</cx:pt>
          <cx:pt idx="444">AL</cx:pt>
          <cx:pt idx="445">AL</cx:pt>
          <cx:pt idx="446">AL</cx:pt>
          <cx:pt idx="447">AL</cx:pt>
          <cx:pt idx="448">AL</cx:pt>
          <cx:pt idx="449">AL</cx:pt>
          <cx:pt idx="450">AL</cx:pt>
          <cx:pt idx="451">AL</cx:pt>
          <cx:pt idx="452">AL</cx:pt>
          <cx:pt idx="453">AL</cx:pt>
          <cx:pt idx="454">AL</cx:pt>
          <cx:pt idx="455">AL</cx:pt>
          <cx:pt idx="456">AL</cx:pt>
          <cx:pt idx="457">AL</cx:pt>
          <cx:pt idx="458">AL</cx:pt>
          <cx:pt idx="459">AL</cx:pt>
          <cx:pt idx="460">AL</cx:pt>
          <cx:pt idx="461">AL</cx:pt>
          <cx:pt idx="462">AL</cx:pt>
          <cx:pt idx="463">AL</cx:pt>
          <cx:pt idx="464">AL</cx:pt>
          <cx:pt idx="465">AL</cx:pt>
          <cx:pt idx="466">AL</cx:pt>
          <cx:pt idx="467">AL</cx:pt>
          <cx:pt idx="468">AL</cx:pt>
          <cx:pt idx="469">AL</cx:pt>
          <cx:pt idx="470">AL</cx:pt>
          <cx:pt idx="471">AL</cx:pt>
          <cx:pt idx="472">AL</cx:pt>
          <cx:pt idx="473">AL</cx:pt>
          <cx:pt idx="474">AL</cx:pt>
          <cx:pt idx="475">AL</cx:pt>
          <cx:pt idx="476">AL</cx:pt>
          <cx:pt idx="477">AL</cx:pt>
          <cx:pt idx="478">AL</cx:pt>
          <cx:pt idx="479">AL</cx:pt>
          <cx:pt idx="480">AL</cx:pt>
          <cx:pt idx="481">AL</cx:pt>
          <cx:pt idx="482">AL</cx:pt>
          <cx:pt idx="483">AL</cx:pt>
          <cx:pt idx="484">AL</cx:pt>
          <cx:pt idx="485">AL</cx:pt>
          <cx:pt idx="486">AL</cx:pt>
          <cx:pt idx="487">AL</cx:pt>
          <cx:pt idx="488">AL</cx:pt>
          <cx:pt idx="489">AL</cx:pt>
          <cx:pt idx="490">AL</cx:pt>
          <cx:pt idx="491">NL</cx:pt>
          <cx:pt idx="492">NL</cx:pt>
          <cx:pt idx="493">NL</cx:pt>
          <cx:pt idx="494">NL</cx:pt>
          <cx:pt idx="495">NL</cx:pt>
          <cx:pt idx="496">NL</cx:pt>
          <cx:pt idx="497">NL</cx:pt>
          <cx:pt idx="498">NL</cx:pt>
          <cx:pt idx="499">NL</cx:pt>
          <cx:pt idx="500">NL</cx:pt>
          <cx:pt idx="501">NL</cx:pt>
          <cx:pt idx="502">NL</cx:pt>
          <cx:pt idx="503">NL</cx:pt>
          <cx:pt idx="504">NL</cx:pt>
          <cx:pt idx="505">NL</cx:pt>
          <cx:pt idx="506">NL</cx:pt>
          <cx:pt idx="507">NL</cx:pt>
          <cx:pt idx="508">NL</cx:pt>
          <cx:pt idx="509">NL</cx:pt>
          <cx:pt idx="510">NL</cx:pt>
          <cx:pt idx="511">NL</cx:pt>
          <cx:pt idx="512">NL</cx:pt>
          <cx:pt idx="513">NL</cx:pt>
          <cx:pt idx="514">NL</cx:pt>
          <cx:pt idx="515">NL</cx:pt>
          <cx:pt idx="516">AL</cx:pt>
          <cx:pt idx="517">AL</cx:pt>
          <cx:pt idx="518">AL</cx:pt>
          <cx:pt idx="519">AL</cx:pt>
          <cx:pt idx="520">AL</cx:pt>
          <cx:pt idx="521">AL</cx:pt>
          <cx:pt idx="522">AL</cx:pt>
          <cx:pt idx="523">AL</cx:pt>
          <cx:pt idx="524">AL</cx:pt>
          <cx:pt idx="525">AL</cx:pt>
          <cx:pt idx="526">AL</cx:pt>
          <cx:pt idx="527">AL</cx:pt>
          <cx:pt idx="528">AL</cx:pt>
          <cx:pt idx="529">AL</cx:pt>
          <cx:pt idx="530">AL</cx:pt>
          <cx:pt idx="531">AL</cx:pt>
          <cx:pt idx="532">AL</cx:pt>
          <cx:pt idx="533">AL</cx:pt>
          <cx:pt idx="534">AL</cx:pt>
          <cx:pt idx="535">AL</cx:pt>
          <cx:pt idx="536">AL</cx:pt>
          <cx:pt idx="537">AL</cx:pt>
          <cx:pt idx="538">AL</cx:pt>
          <cx:pt idx="539">AL</cx:pt>
          <cx:pt idx="540">AL</cx:pt>
          <cx:pt idx="541">AL</cx:pt>
          <cx:pt idx="542">AL</cx:pt>
          <cx:pt idx="543">AL</cx:pt>
          <cx:pt idx="544">NL</cx:pt>
          <cx:pt idx="545">NL</cx:pt>
          <cx:pt idx="546">NL</cx:pt>
          <cx:pt idx="547">NL</cx:pt>
          <cx:pt idx="548">NL</cx:pt>
          <cx:pt idx="549">NL</cx:pt>
          <cx:pt idx="550">NL</cx:pt>
          <cx:pt idx="551">NL</cx:pt>
          <cx:pt idx="552">NL</cx:pt>
          <cx:pt idx="553">NL</cx:pt>
          <cx:pt idx="554">NL</cx:pt>
          <cx:pt idx="555">NL</cx:pt>
          <cx:pt idx="556">NL</cx:pt>
          <cx:pt idx="557">NL</cx:pt>
          <cx:pt idx="558">NL</cx:pt>
          <cx:pt idx="559">NL</cx:pt>
          <cx:pt idx="560">NL</cx:pt>
          <cx:pt idx="561">NL</cx:pt>
          <cx:pt idx="562">NL</cx:pt>
          <cx:pt idx="563">NL</cx:pt>
          <cx:pt idx="564">NL</cx:pt>
          <cx:pt idx="565">NL</cx:pt>
          <cx:pt idx="566">NL</cx:pt>
          <cx:pt idx="567">NL</cx:pt>
          <cx:pt idx="568">NL</cx:pt>
          <cx:pt idx="569">NL</cx:pt>
          <cx:pt idx="570">NL</cx:pt>
          <cx:pt idx="571">NL</cx:pt>
          <cx:pt idx="572">NL</cx:pt>
          <cx:pt idx="573">NL</cx:pt>
          <cx:pt idx="574">NL</cx:pt>
          <cx:pt idx="575">NL</cx:pt>
          <cx:pt idx="576">NL</cx:pt>
          <cx:pt idx="577">NL</cx:pt>
          <cx:pt idx="578">NL</cx:pt>
          <cx:pt idx="579">NL</cx:pt>
          <cx:pt idx="580">NL</cx:pt>
          <cx:pt idx="581">NL</cx:pt>
          <cx:pt idx="582">NL</cx:pt>
          <cx:pt idx="583">NL</cx:pt>
          <cx:pt idx="584">NL</cx:pt>
          <cx:pt idx="585">NL</cx:pt>
          <cx:pt idx="586">NL</cx:pt>
          <cx:pt idx="587">NL</cx:pt>
          <cx:pt idx="588">NL</cx:pt>
          <cx:pt idx="589">NL</cx:pt>
          <cx:pt idx="590">NL</cx:pt>
          <cx:pt idx="591">NL</cx:pt>
          <cx:pt idx="592">NL</cx:pt>
          <cx:pt idx="593">NL</cx:pt>
          <cx:pt idx="594">NL</cx:pt>
          <cx:pt idx="595">NL</cx:pt>
          <cx:pt idx="596">NL</cx:pt>
          <cx:pt idx="597">NL</cx:pt>
          <cx:pt idx="598">NL</cx:pt>
          <cx:pt idx="599">NL</cx:pt>
          <cx:pt idx="600">NL</cx:pt>
          <cx:pt idx="601">NL</cx:pt>
          <cx:pt idx="602">NL</cx:pt>
          <cx:pt idx="603">NL</cx:pt>
          <cx:pt idx="604">NL</cx:pt>
          <cx:pt idx="605">NL</cx:pt>
          <cx:pt idx="606">NL</cx:pt>
          <cx:pt idx="607">NL</cx:pt>
          <cx:pt idx="608">NL</cx:pt>
          <cx:pt idx="609">NL</cx:pt>
          <cx:pt idx="610">NL</cx:pt>
          <cx:pt idx="611">NL</cx:pt>
          <cx:pt idx="612">NL</cx:pt>
          <cx:pt idx="613">NL</cx:pt>
          <cx:pt idx="614">NL</cx:pt>
          <cx:pt idx="615">NL</cx:pt>
          <cx:pt idx="616">NL</cx:pt>
          <cx:pt idx="617">NL</cx:pt>
          <cx:pt idx="618">NL</cx:pt>
          <cx:pt idx="619">NL</cx:pt>
          <cx:pt idx="620">NL</cx:pt>
          <cx:pt idx="621">NL</cx:pt>
          <cx:pt idx="622">NL</cx:pt>
          <cx:pt idx="623">NL</cx:pt>
          <cx:pt idx="624">NL</cx:pt>
          <cx:pt idx="625">AL</cx:pt>
          <cx:pt idx="626">AL</cx:pt>
          <cx:pt idx="627">AL</cx:pt>
          <cx:pt idx="628">AL</cx:pt>
          <cx:pt idx="629">AL</cx:pt>
          <cx:pt idx="630">AL</cx:pt>
          <cx:pt idx="631">AL</cx:pt>
          <cx:pt idx="632">AL</cx:pt>
          <cx:pt idx="633">AL</cx:pt>
          <cx:pt idx="634">AL</cx:pt>
          <cx:pt idx="635">AL</cx:pt>
          <cx:pt idx="636">AL</cx:pt>
          <cx:pt idx="637">AL</cx:pt>
          <cx:pt idx="638">AL</cx:pt>
          <cx:pt idx="639">AL</cx:pt>
          <cx:pt idx="640">AL</cx:pt>
          <cx:pt idx="641">AL</cx:pt>
          <cx:pt idx="642">AL</cx:pt>
          <cx:pt idx="643">AL</cx:pt>
          <cx:pt idx="644">AL</cx:pt>
          <cx:pt idx="645">AL</cx:pt>
          <cx:pt idx="646">AL</cx:pt>
          <cx:pt idx="647">AL</cx:pt>
          <cx:pt idx="648">AL</cx:pt>
          <cx:pt idx="649">AL</cx:pt>
          <cx:pt idx="650">NL</cx:pt>
          <cx:pt idx="651">NL</cx:pt>
          <cx:pt idx="652">NL</cx:pt>
          <cx:pt idx="653">NL</cx:pt>
          <cx:pt idx="654">NL</cx:pt>
          <cx:pt idx="655">NL</cx:pt>
          <cx:pt idx="656">NL</cx:pt>
          <cx:pt idx="657">NL</cx:pt>
          <cx:pt idx="658">NL</cx:pt>
          <cx:pt idx="659">NL</cx:pt>
          <cx:pt idx="660">NL</cx:pt>
          <cx:pt idx="661">NL</cx:pt>
          <cx:pt idx="662">NL</cx:pt>
          <cx:pt idx="663">NL</cx:pt>
          <cx:pt idx="664">NL</cx:pt>
          <cx:pt idx="665">NL</cx:pt>
          <cx:pt idx="666">NL</cx:pt>
          <cx:pt idx="667">NL</cx:pt>
          <cx:pt idx="668">NL</cx:pt>
          <cx:pt idx="669">NL</cx:pt>
          <cx:pt idx="670">NL</cx:pt>
          <cx:pt idx="671">NL</cx:pt>
          <cx:pt idx="672">NL</cx:pt>
          <cx:pt idx="673">NL</cx:pt>
          <cx:pt idx="674">NL</cx:pt>
          <cx:pt idx="675">NL</cx:pt>
          <cx:pt idx="676">NL</cx:pt>
          <cx:pt idx="677">NL</cx:pt>
          <cx:pt idx="678">NL</cx:pt>
          <cx:pt idx="679">NL</cx:pt>
          <cx:pt idx="680">NL</cx:pt>
          <cx:pt idx="681">NL</cx:pt>
          <cx:pt idx="682">NL</cx:pt>
          <cx:pt idx="683">NL</cx:pt>
          <cx:pt idx="684">NL</cx:pt>
          <cx:pt idx="685">NL</cx:pt>
          <cx:pt idx="686">NL</cx:pt>
          <cx:pt idx="687">NL</cx:pt>
          <cx:pt idx="688">NL</cx:pt>
          <cx:pt idx="689">NL</cx:pt>
          <cx:pt idx="690">NL</cx:pt>
          <cx:pt idx="691">NL</cx:pt>
          <cx:pt idx="692">NL</cx:pt>
          <cx:pt idx="693">NL</cx:pt>
          <cx:pt idx="694">NL</cx:pt>
          <cx:pt idx="695">NL</cx:pt>
          <cx:pt idx="696">NL</cx:pt>
          <cx:pt idx="697">NL</cx:pt>
          <cx:pt idx="698">NL</cx:pt>
          <cx:pt idx="699">NL</cx:pt>
          <cx:pt idx="700">NL</cx:pt>
          <cx:pt idx="701">NL</cx:pt>
          <cx:pt idx="702">NL</cx:pt>
          <cx:pt idx="703">AL</cx:pt>
          <cx:pt idx="704">AL</cx:pt>
          <cx:pt idx="705">AL</cx:pt>
          <cx:pt idx="706">AL</cx:pt>
          <cx:pt idx="707">AL</cx:pt>
          <cx:pt idx="708">AL</cx:pt>
          <cx:pt idx="709">AL</cx:pt>
          <cx:pt idx="710">AL</cx:pt>
          <cx:pt idx="711">AL</cx:pt>
          <cx:pt idx="712">AL</cx:pt>
          <cx:pt idx="713">AL</cx:pt>
          <cx:pt idx="714">AL</cx:pt>
          <cx:pt idx="715">AL</cx:pt>
          <cx:pt idx="716">AL</cx:pt>
          <cx:pt idx="717">AL</cx:pt>
          <cx:pt idx="718">AL</cx:pt>
          <cx:pt idx="719">AL</cx:pt>
          <cx:pt idx="720">AL</cx:pt>
          <cx:pt idx="721">AL</cx:pt>
          <cx:pt idx="722">AL</cx:pt>
          <cx:pt idx="723">AL</cx:pt>
          <cx:pt idx="724">AL</cx:pt>
          <cx:pt idx="725">AL</cx:pt>
          <cx:pt idx="726">AL</cx:pt>
          <cx:pt idx="727">AL</cx:pt>
          <cx:pt idx="728">AL</cx:pt>
          <cx:pt idx="729">AL</cx:pt>
          <cx:pt idx="730">AL</cx:pt>
          <cx:pt idx="731">AL</cx:pt>
          <cx:pt idx="732">AL</cx:pt>
          <cx:pt idx="733">AL</cx:pt>
          <cx:pt idx="734">AL</cx:pt>
          <cx:pt idx="735">AL</cx:pt>
          <cx:pt idx="736">AL</cx:pt>
          <cx:pt idx="737">AL</cx:pt>
          <cx:pt idx="738">AL</cx:pt>
          <cx:pt idx="739">AL</cx:pt>
          <cx:pt idx="740">AL</cx:pt>
          <cx:pt idx="741">AL</cx:pt>
          <cx:pt idx="742">AL</cx:pt>
          <cx:pt idx="743">AL</cx:pt>
          <cx:pt idx="744">AL</cx:pt>
          <cx:pt idx="745">AL</cx:pt>
          <cx:pt idx="746">AL</cx:pt>
          <cx:pt idx="747">AL</cx:pt>
          <cx:pt idx="748">AL</cx:pt>
          <cx:pt idx="749">AL</cx:pt>
          <cx:pt idx="750">AL</cx:pt>
          <cx:pt idx="751">AL</cx:pt>
          <cx:pt idx="752">AL</cx:pt>
          <cx:pt idx="753">AL</cx:pt>
          <cx:pt idx="754">AL</cx:pt>
          <cx:pt idx="755">AL</cx:pt>
          <cx:pt idx="756">AL</cx:pt>
          <cx:pt idx="757">AL</cx:pt>
          <cx:pt idx="758">AL</cx:pt>
          <cx:pt idx="759">AL</cx:pt>
          <cx:pt idx="760">AL</cx:pt>
          <cx:pt idx="761">AL</cx:pt>
          <cx:pt idx="762">AL</cx:pt>
          <cx:pt idx="763">AL</cx:pt>
          <cx:pt idx="764">AL</cx:pt>
          <cx:pt idx="765">AL</cx:pt>
          <cx:pt idx="766">AL</cx:pt>
          <cx:pt idx="767">AL</cx:pt>
          <cx:pt idx="768">AL</cx:pt>
          <cx:pt idx="769">AL</cx:pt>
          <cx:pt idx="770">AL</cx:pt>
          <cx:pt idx="771">AL</cx:pt>
          <cx:pt idx="772">AL</cx:pt>
          <cx:pt idx="773">AL</cx:pt>
          <cx:pt idx="774">AL</cx:pt>
          <cx:pt idx="775">AL</cx:pt>
          <cx:pt idx="776">AL</cx:pt>
          <cx:pt idx="777">AL</cx:pt>
          <cx:pt idx="778">AL</cx:pt>
          <cx:pt idx="779">AL</cx:pt>
          <cx:pt idx="780">AL</cx:pt>
          <cx:pt idx="781">AL</cx:pt>
          <cx:pt idx="782">AL</cx:pt>
          <cx:pt idx="783">AL</cx:pt>
          <cx:pt idx="784">AL</cx:pt>
          <cx:pt idx="785">AL</cx:pt>
          <cx:pt idx="786">AL</cx:pt>
          <cx:pt idx="787">NL</cx:pt>
          <cx:pt idx="788">NL</cx:pt>
          <cx:pt idx="789">NL</cx:pt>
          <cx:pt idx="790">NL</cx:pt>
          <cx:pt idx="791">NL</cx:pt>
          <cx:pt idx="792">NL</cx:pt>
          <cx:pt idx="793">NL</cx:pt>
          <cx:pt idx="794">NL</cx:pt>
          <cx:pt idx="795">NL</cx:pt>
          <cx:pt idx="796">NL</cx:pt>
          <cx:pt idx="797">NL</cx:pt>
          <cx:pt idx="798">NL</cx:pt>
          <cx:pt idx="799">NL</cx:pt>
          <cx:pt idx="800">NL</cx:pt>
          <cx:pt idx="801">NL</cx:pt>
          <cx:pt idx="802">NL</cx:pt>
          <cx:pt idx="803">NL</cx:pt>
          <cx:pt idx="804">NL</cx:pt>
          <cx:pt idx="805">NL</cx:pt>
          <cx:pt idx="806">NL</cx:pt>
          <cx:pt idx="807">NL</cx:pt>
          <cx:pt idx="808">NL</cx:pt>
          <cx:pt idx="809">NL</cx:pt>
          <cx:pt idx="810">NL</cx:pt>
          <cx:pt idx="811">NL</cx:pt>
          <cx:pt idx="812">NL</cx:pt>
          <cx:pt idx="813">NL</cx:pt>
          <cx:pt idx="814">NL</cx:pt>
          <cx:pt idx="815">NL</cx:pt>
        </cx:lvl>
        <cx:lvl ptCount="816">
          <cx:pt idx="0">ARI</cx:pt>
          <cx:pt idx="1">ARI</cx:pt>
          <cx:pt idx="2">ARI</cx:pt>
          <cx:pt idx="3">ARI</cx:pt>
          <cx:pt idx="4">ARI</cx:pt>
          <cx:pt idx="5">ARI</cx:pt>
          <cx:pt idx="6">ARI</cx:pt>
          <cx:pt idx="7">ARI</cx:pt>
          <cx:pt idx="8">ARI</cx:pt>
          <cx:pt idx="9">ARI</cx:pt>
          <cx:pt idx="10">ARI</cx:pt>
          <cx:pt idx="11">ARI</cx:pt>
          <cx:pt idx="12">ARI</cx:pt>
          <cx:pt idx="13">ARI</cx:pt>
          <cx:pt idx="14">ARI</cx:pt>
          <cx:pt idx="15">ARI</cx:pt>
          <cx:pt idx="16">ARI</cx:pt>
          <cx:pt idx="17">ARI</cx:pt>
          <cx:pt idx="18">ARI</cx:pt>
          <cx:pt idx="19">ARI</cx:pt>
          <cx:pt idx="20">ARI</cx:pt>
          <cx:pt idx="21">ARI</cx:pt>
          <cx:pt idx="22">ARI</cx:pt>
          <cx:pt idx="23">ARI</cx:pt>
          <cx:pt idx="24">ARI</cx:pt>
          <cx:pt idx="25">ARI</cx:pt>
          <cx:pt idx="26">ARI</cx:pt>
          <cx:pt idx="27">ARI</cx:pt>
          <cx:pt idx="28">ATL</cx:pt>
          <cx:pt idx="29">ATL</cx:pt>
          <cx:pt idx="30">ATL</cx:pt>
          <cx:pt idx="31">ATL</cx:pt>
          <cx:pt idx="32">ATL</cx:pt>
          <cx:pt idx="33">ATL</cx:pt>
          <cx:pt idx="34">ATL</cx:pt>
          <cx:pt idx="35">ATL</cx:pt>
          <cx:pt idx="36">ATL</cx:pt>
          <cx:pt idx="37">ATL</cx:pt>
          <cx:pt idx="38">ATL</cx:pt>
          <cx:pt idx="39">ATL</cx:pt>
          <cx:pt idx="40">ATL</cx:pt>
          <cx:pt idx="41">ATL</cx:pt>
          <cx:pt idx="42">ATL</cx:pt>
          <cx:pt idx="43">ATL</cx:pt>
          <cx:pt idx="44">ATL</cx:pt>
          <cx:pt idx="45">ATL</cx:pt>
          <cx:pt idx="46">ATL</cx:pt>
          <cx:pt idx="47">ATL</cx:pt>
          <cx:pt idx="48">ATL</cx:pt>
          <cx:pt idx="49">ATL</cx:pt>
          <cx:pt idx="50">ATL</cx:pt>
          <cx:pt idx="51">ATL</cx:pt>
          <cx:pt idx="52">BAL</cx:pt>
          <cx:pt idx="53">BAL</cx:pt>
          <cx:pt idx="54">BAL</cx:pt>
          <cx:pt idx="55">BAL</cx:pt>
          <cx:pt idx="56">BAL</cx:pt>
          <cx:pt idx="57">BAL</cx:pt>
          <cx:pt idx="58">BAL</cx:pt>
          <cx:pt idx="59">BAL</cx:pt>
          <cx:pt idx="60">BAL</cx:pt>
          <cx:pt idx="61">BAL</cx:pt>
          <cx:pt idx="62">BAL</cx:pt>
          <cx:pt idx="63">BAL</cx:pt>
          <cx:pt idx="64">BAL</cx:pt>
          <cx:pt idx="65">BAL</cx:pt>
          <cx:pt idx="66">BAL</cx:pt>
          <cx:pt idx="67">BAL</cx:pt>
          <cx:pt idx="68">BAL</cx:pt>
          <cx:pt idx="69">BAL</cx:pt>
          <cx:pt idx="70">BAL</cx:pt>
          <cx:pt idx="71">BAL</cx:pt>
          <cx:pt idx="72">BAL</cx:pt>
          <cx:pt idx="73">BAL</cx:pt>
          <cx:pt idx="74">BAL</cx:pt>
          <cx:pt idx="75">BAL</cx:pt>
          <cx:pt idx="76">BAL</cx:pt>
          <cx:pt idx="77">BAL</cx:pt>
          <cx:pt idx="78">BAL</cx:pt>
          <cx:pt idx="79">BAL</cx:pt>
          <cx:pt idx="80">BOS</cx:pt>
          <cx:pt idx="81">BOS</cx:pt>
          <cx:pt idx="82">BOS</cx:pt>
          <cx:pt idx="83">BOS</cx:pt>
          <cx:pt idx="84">BOS</cx:pt>
          <cx:pt idx="85">BOS</cx:pt>
          <cx:pt idx="86">BOS</cx:pt>
          <cx:pt idx="87">BOS</cx:pt>
          <cx:pt idx="88">BOS</cx:pt>
          <cx:pt idx="89">BOS</cx:pt>
          <cx:pt idx="90">BOS</cx:pt>
          <cx:pt idx="91">BOS</cx:pt>
          <cx:pt idx="92">BOS</cx:pt>
          <cx:pt idx="93">BOS</cx:pt>
          <cx:pt idx="94">BOS</cx:pt>
          <cx:pt idx="95">BOS</cx:pt>
          <cx:pt idx="96">BOS</cx:pt>
          <cx:pt idx="97">BOS</cx:pt>
          <cx:pt idx="98">BOS</cx:pt>
          <cx:pt idx="99">BOS</cx:pt>
          <cx:pt idx="100">BOS</cx:pt>
          <cx:pt idx="101">BOS</cx:pt>
          <cx:pt idx="102">BOS</cx:pt>
          <cx:pt idx="103">BOS</cx:pt>
          <cx:pt idx="104">BOS</cx:pt>
          <cx:pt idx="105">BOS</cx:pt>
          <cx:pt idx="106">BOS</cx:pt>
          <cx:pt idx="107">BOS</cx:pt>
          <cx:pt idx="108">BOS</cx:pt>
          <cx:pt idx="109">BOS</cx:pt>
          <cx:pt idx="110">BOS</cx:pt>
          <cx:pt idx="111">BOS</cx:pt>
          <cx:pt idx="112">CHA</cx:pt>
          <cx:pt idx="113">CHA</cx:pt>
          <cx:pt idx="114">CHA</cx:pt>
          <cx:pt idx="115">CHA</cx:pt>
          <cx:pt idx="116">CHA</cx:pt>
          <cx:pt idx="117">CHA</cx:pt>
          <cx:pt idx="118">CHA</cx:pt>
          <cx:pt idx="119">CHA</cx:pt>
          <cx:pt idx="120">CHA</cx:pt>
          <cx:pt idx="121">CHA</cx:pt>
          <cx:pt idx="122">CHA</cx:pt>
          <cx:pt idx="123">CHA</cx:pt>
          <cx:pt idx="124">CHA</cx:pt>
          <cx:pt idx="125">CHA</cx:pt>
          <cx:pt idx="126">CHA</cx:pt>
          <cx:pt idx="127">CHA</cx:pt>
          <cx:pt idx="128">CHA</cx:pt>
          <cx:pt idx="129">CHA</cx:pt>
          <cx:pt idx="130">CHA</cx:pt>
          <cx:pt idx="131">CHA</cx:pt>
          <cx:pt idx="132">CHA</cx:pt>
          <cx:pt idx="133">CHA</cx:pt>
          <cx:pt idx="134">CHA</cx:pt>
          <cx:pt idx="135">CHA</cx:pt>
          <cx:pt idx="136">CHA</cx:pt>
          <cx:pt idx="137">CHA</cx:pt>
          <cx:pt idx="138">CHA</cx:pt>
          <cx:pt idx="139">CHN</cx:pt>
          <cx:pt idx="140">CHN</cx:pt>
          <cx:pt idx="141">CHN</cx:pt>
          <cx:pt idx="142">CHN</cx:pt>
          <cx:pt idx="143">CHN</cx:pt>
          <cx:pt idx="144">CHN</cx:pt>
          <cx:pt idx="145">CHN</cx:pt>
          <cx:pt idx="146">CHN</cx:pt>
          <cx:pt idx="147">CHN</cx:pt>
          <cx:pt idx="148">CHN</cx:pt>
          <cx:pt idx="149">CHN</cx:pt>
          <cx:pt idx="150">CHN</cx:pt>
          <cx:pt idx="151">CHN</cx:pt>
          <cx:pt idx="152">CHN</cx:pt>
          <cx:pt idx="153">CHN</cx:pt>
          <cx:pt idx="154">CHN</cx:pt>
          <cx:pt idx="155">CHN</cx:pt>
          <cx:pt idx="156">CHN</cx:pt>
          <cx:pt idx="157">CHN</cx:pt>
          <cx:pt idx="158">CHN</cx:pt>
          <cx:pt idx="159">CHN</cx:pt>
          <cx:pt idx="160">CHN</cx:pt>
          <cx:pt idx="161">CHN</cx:pt>
          <cx:pt idx="162">CHN</cx:pt>
          <cx:pt idx="163">CHN</cx:pt>
          <cx:pt idx="164">CHN</cx:pt>
          <cx:pt idx="165">CHN</cx:pt>
          <cx:pt idx="166">CHN</cx:pt>
          <cx:pt idx="167">CIN</cx:pt>
          <cx:pt idx="168">CIN</cx:pt>
          <cx:pt idx="169">CIN</cx:pt>
          <cx:pt idx="170">CIN</cx:pt>
          <cx:pt idx="171">CIN</cx:pt>
          <cx:pt idx="172">CIN</cx:pt>
          <cx:pt idx="173">CIN</cx:pt>
          <cx:pt idx="174">CIN</cx:pt>
          <cx:pt idx="175">CIN</cx:pt>
          <cx:pt idx="176">CIN</cx:pt>
          <cx:pt idx="177">CIN</cx:pt>
          <cx:pt idx="178">CIN</cx:pt>
          <cx:pt idx="179">CIN</cx:pt>
          <cx:pt idx="180">CIN</cx:pt>
          <cx:pt idx="181">CIN</cx:pt>
          <cx:pt idx="182">CIN</cx:pt>
          <cx:pt idx="183">CIN</cx:pt>
          <cx:pt idx="184">CIN</cx:pt>
          <cx:pt idx="185">CIN</cx:pt>
          <cx:pt idx="186">CIN</cx:pt>
          <cx:pt idx="187">CIN</cx:pt>
          <cx:pt idx="188">CIN</cx:pt>
          <cx:pt idx="189">CIN</cx:pt>
          <cx:pt idx="190">CIN</cx:pt>
          <cx:pt idx="191">CIN</cx:pt>
          <cx:pt idx="192">CIN</cx:pt>
          <cx:pt idx="193">CIN</cx:pt>
          <cx:pt idx="194">CLE</cx:pt>
          <cx:pt idx="195">CLE</cx:pt>
          <cx:pt idx="196">CLE</cx:pt>
          <cx:pt idx="197">CLE</cx:pt>
          <cx:pt idx="198">CLE</cx:pt>
          <cx:pt idx="199">CLE</cx:pt>
          <cx:pt idx="200">CLE</cx:pt>
          <cx:pt idx="201">CLE</cx:pt>
          <cx:pt idx="202">CLE</cx:pt>
          <cx:pt idx="203">CLE</cx:pt>
          <cx:pt idx="204">CLE</cx:pt>
          <cx:pt idx="205">CLE</cx:pt>
          <cx:pt idx="206">CLE</cx:pt>
          <cx:pt idx="207">CLE</cx:pt>
          <cx:pt idx="208">CLE</cx:pt>
          <cx:pt idx="209">CLE</cx:pt>
          <cx:pt idx="210">CLE</cx:pt>
          <cx:pt idx="211">CLE</cx:pt>
          <cx:pt idx="212">CLE</cx:pt>
          <cx:pt idx="213">CLE</cx:pt>
          <cx:pt idx="214">CLE</cx:pt>
          <cx:pt idx="215">CLE</cx:pt>
          <cx:pt idx="216">CLE</cx:pt>
          <cx:pt idx="217">CLE</cx:pt>
          <cx:pt idx="218">CLE</cx:pt>
          <cx:pt idx="219">CLE</cx:pt>
          <cx:pt idx="220">CLE</cx:pt>
          <cx:pt idx="221">CLE</cx:pt>
          <cx:pt idx="222">CLE</cx:pt>
          <cx:pt idx="223">COL</cx:pt>
          <cx:pt idx="224">COL</cx:pt>
          <cx:pt idx="225">COL</cx:pt>
          <cx:pt idx="226">COL</cx:pt>
          <cx:pt idx="227">COL</cx:pt>
          <cx:pt idx="228">COL</cx:pt>
          <cx:pt idx="229">COL</cx:pt>
          <cx:pt idx="230">COL</cx:pt>
          <cx:pt idx="231">COL</cx:pt>
          <cx:pt idx="232">COL</cx:pt>
          <cx:pt idx="233">COL</cx:pt>
          <cx:pt idx="234">COL</cx:pt>
          <cx:pt idx="235">COL</cx:pt>
          <cx:pt idx="236">COL</cx:pt>
          <cx:pt idx="237">COL</cx:pt>
          <cx:pt idx="238">COL</cx:pt>
          <cx:pt idx="239">COL</cx:pt>
          <cx:pt idx="240">COL</cx:pt>
          <cx:pt idx="241">COL</cx:pt>
          <cx:pt idx="242">COL</cx:pt>
          <cx:pt idx="243">COL</cx:pt>
          <cx:pt idx="244">COL</cx:pt>
          <cx:pt idx="245">COL</cx:pt>
          <cx:pt idx="246">COL</cx:pt>
          <cx:pt idx="247">COL</cx:pt>
          <cx:pt idx="248">DET</cx:pt>
          <cx:pt idx="249">DET</cx:pt>
          <cx:pt idx="250">DET</cx:pt>
          <cx:pt idx="251">DET</cx:pt>
          <cx:pt idx="252">DET</cx:pt>
          <cx:pt idx="253">DET</cx:pt>
          <cx:pt idx="254">DET</cx:pt>
          <cx:pt idx="255">DET</cx:pt>
          <cx:pt idx="256">DET</cx:pt>
          <cx:pt idx="257">DET</cx:pt>
          <cx:pt idx="258">DET</cx:pt>
          <cx:pt idx="259">DET</cx:pt>
          <cx:pt idx="260">DET</cx:pt>
          <cx:pt idx="261">DET</cx:pt>
          <cx:pt idx="262">DET</cx:pt>
          <cx:pt idx="263">DET</cx:pt>
          <cx:pt idx="264">DET</cx:pt>
          <cx:pt idx="265">DET</cx:pt>
          <cx:pt idx="266">DET</cx:pt>
          <cx:pt idx="267">DET</cx:pt>
          <cx:pt idx="268">DET</cx:pt>
          <cx:pt idx="269">DET</cx:pt>
          <cx:pt idx="270">DET</cx:pt>
          <cx:pt idx="271">DET</cx:pt>
          <cx:pt idx="272">DET</cx:pt>
          <cx:pt idx="273">HOU</cx:pt>
          <cx:pt idx="274">HOU</cx:pt>
          <cx:pt idx="275">HOU</cx:pt>
          <cx:pt idx="276">HOU</cx:pt>
          <cx:pt idx="277">HOU</cx:pt>
          <cx:pt idx="278">HOU</cx:pt>
          <cx:pt idx="279">HOU</cx:pt>
          <cx:pt idx="280">HOU</cx:pt>
          <cx:pt idx="281">HOU</cx:pt>
          <cx:pt idx="282">HOU</cx:pt>
          <cx:pt idx="283">HOU</cx:pt>
          <cx:pt idx="284">HOU</cx:pt>
          <cx:pt idx="285">HOU</cx:pt>
          <cx:pt idx="286">HOU</cx:pt>
          <cx:pt idx="287">HOU</cx:pt>
          <cx:pt idx="288">HOU</cx:pt>
          <cx:pt idx="289">HOU</cx:pt>
          <cx:pt idx="290">HOU</cx:pt>
          <cx:pt idx="291">HOU</cx:pt>
          <cx:pt idx="292">HOU</cx:pt>
          <cx:pt idx="293">HOU</cx:pt>
          <cx:pt idx="294">HOU</cx:pt>
          <cx:pt idx="295">HOU</cx:pt>
          <cx:pt idx="296">HOU</cx:pt>
          <cx:pt idx="297">HOU</cx:pt>
          <cx:pt idx="298">HOU</cx:pt>
          <cx:pt idx="299">HOU</cx:pt>
          <cx:pt idx="300">HOU</cx:pt>
          <cx:pt idx="301">KCA</cx:pt>
          <cx:pt idx="302">KCA</cx:pt>
          <cx:pt idx="303">KCA</cx:pt>
          <cx:pt idx="304">KCA</cx:pt>
          <cx:pt idx="305">KCA</cx:pt>
          <cx:pt idx="306">KCA</cx:pt>
          <cx:pt idx="307">KCA</cx:pt>
          <cx:pt idx="308">KCA</cx:pt>
          <cx:pt idx="309">KCA</cx:pt>
          <cx:pt idx="310">KCA</cx:pt>
          <cx:pt idx="311">KCA</cx:pt>
          <cx:pt idx="312">KCA</cx:pt>
          <cx:pt idx="313">KCA</cx:pt>
          <cx:pt idx="314">KCA</cx:pt>
          <cx:pt idx="315">KCA</cx:pt>
          <cx:pt idx="316">KCA</cx:pt>
          <cx:pt idx="317">KCA</cx:pt>
          <cx:pt idx="318">KCA</cx:pt>
          <cx:pt idx="319">KCA</cx:pt>
          <cx:pt idx="320">KCA</cx:pt>
          <cx:pt idx="321">KCA</cx:pt>
          <cx:pt idx="322">KCA</cx:pt>
          <cx:pt idx="323">KCA</cx:pt>
          <cx:pt idx="324">KCA</cx:pt>
          <cx:pt idx="325">KCA</cx:pt>
          <cx:pt idx="326">KCA</cx:pt>
          <cx:pt idx="327">KCA</cx:pt>
          <cx:pt idx="328">LAA</cx:pt>
          <cx:pt idx="329">LAA</cx:pt>
          <cx:pt idx="330">LAA</cx:pt>
          <cx:pt idx="331">LAA</cx:pt>
          <cx:pt idx="332">LAA</cx:pt>
          <cx:pt idx="333">LAA</cx:pt>
          <cx:pt idx="334">LAA</cx:pt>
          <cx:pt idx="335">LAA</cx:pt>
          <cx:pt idx="336">LAA</cx:pt>
          <cx:pt idx="337">LAA</cx:pt>
          <cx:pt idx="338">LAA</cx:pt>
          <cx:pt idx="339">LAA</cx:pt>
          <cx:pt idx="340">LAA</cx:pt>
          <cx:pt idx="341">LAA</cx:pt>
          <cx:pt idx="342">LAA</cx:pt>
          <cx:pt idx="343">LAA</cx:pt>
          <cx:pt idx="344">LAA</cx:pt>
          <cx:pt idx="345">LAA</cx:pt>
          <cx:pt idx="346">LAA</cx:pt>
          <cx:pt idx="347">LAA</cx:pt>
          <cx:pt idx="348">LAA</cx:pt>
          <cx:pt idx="349">LAA</cx:pt>
          <cx:pt idx="350">LAA</cx:pt>
          <cx:pt idx="351">LAA</cx:pt>
          <cx:pt idx="352">LAA</cx:pt>
          <cx:pt idx="353">LAA</cx:pt>
          <cx:pt idx="354">LAA</cx:pt>
          <cx:pt idx="355">LAN</cx:pt>
          <cx:pt idx="356">LAN</cx:pt>
          <cx:pt idx="357">LAN</cx:pt>
          <cx:pt idx="358">LAN</cx:pt>
          <cx:pt idx="359">LAN</cx:pt>
          <cx:pt idx="360">LAN</cx:pt>
          <cx:pt idx="361">LAN</cx:pt>
          <cx:pt idx="362">LAN</cx:pt>
          <cx:pt idx="363">LAN</cx:pt>
          <cx:pt idx="364">LAN</cx:pt>
          <cx:pt idx="365">LAN</cx:pt>
          <cx:pt idx="366">LAN</cx:pt>
          <cx:pt idx="367">LAN</cx:pt>
          <cx:pt idx="368">LAN</cx:pt>
          <cx:pt idx="369">LAN</cx:pt>
          <cx:pt idx="370">LAN</cx:pt>
          <cx:pt idx="371">LAN</cx:pt>
          <cx:pt idx="372">LAN</cx:pt>
          <cx:pt idx="373">LAN</cx:pt>
          <cx:pt idx="374">LAN</cx:pt>
          <cx:pt idx="375">LAN</cx:pt>
          <cx:pt idx="376">LAN</cx:pt>
          <cx:pt idx="377">LAN</cx:pt>
          <cx:pt idx="378">LAN</cx:pt>
          <cx:pt idx="379">LAN</cx:pt>
          <cx:pt idx="380">LAN</cx:pt>
          <cx:pt idx="381">LAN</cx:pt>
          <cx:pt idx="382">LAN</cx:pt>
          <cx:pt idx="383">LAN</cx:pt>
          <cx:pt idx="384">MIA</cx:pt>
          <cx:pt idx="385">MIA</cx:pt>
          <cx:pt idx="386">MIA</cx:pt>
          <cx:pt idx="387">MIA</cx:pt>
          <cx:pt idx="388">MIA</cx:pt>
          <cx:pt idx="389">MIA</cx:pt>
          <cx:pt idx="390">MIA</cx:pt>
          <cx:pt idx="391">MIA</cx:pt>
          <cx:pt idx="392">MIA</cx:pt>
          <cx:pt idx="393">MIA</cx:pt>
          <cx:pt idx="394">MIA</cx:pt>
          <cx:pt idx="395">MIA</cx:pt>
          <cx:pt idx="396">MIA</cx:pt>
          <cx:pt idx="397">MIA</cx:pt>
          <cx:pt idx="398">MIA</cx:pt>
          <cx:pt idx="399">MIA</cx:pt>
          <cx:pt idx="400">MIA</cx:pt>
          <cx:pt idx="401">MIA</cx:pt>
          <cx:pt idx="402">MIA</cx:pt>
          <cx:pt idx="403">MIA</cx:pt>
          <cx:pt idx="404">MIA</cx:pt>
          <cx:pt idx="405">MIA</cx:pt>
          <cx:pt idx="406">MIA</cx:pt>
          <cx:pt idx="407">MIA</cx:pt>
          <cx:pt idx="408">MIL</cx:pt>
          <cx:pt idx="409">MIL</cx:pt>
          <cx:pt idx="410">MIL</cx:pt>
          <cx:pt idx="411">MIL</cx:pt>
          <cx:pt idx="412">MIL</cx:pt>
          <cx:pt idx="413">MIL</cx:pt>
          <cx:pt idx="414">MIL</cx:pt>
          <cx:pt idx="415">MIL</cx:pt>
          <cx:pt idx="416">MIL</cx:pt>
          <cx:pt idx="417">MIL</cx:pt>
          <cx:pt idx="418">MIL</cx:pt>
          <cx:pt idx="419">MIL</cx:pt>
          <cx:pt idx="420">MIL</cx:pt>
          <cx:pt idx="421">MIL</cx:pt>
          <cx:pt idx="422">MIL</cx:pt>
          <cx:pt idx="423">MIL</cx:pt>
          <cx:pt idx="424">MIL</cx:pt>
          <cx:pt idx="425">MIL</cx:pt>
          <cx:pt idx="426">MIL</cx:pt>
          <cx:pt idx="427">MIL</cx:pt>
          <cx:pt idx="428">MIL</cx:pt>
          <cx:pt idx="429">MIL</cx:pt>
          <cx:pt idx="430">MIL</cx:pt>
          <cx:pt idx="431">MIL</cx:pt>
          <cx:pt idx="432">MIL</cx:pt>
          <cx:pt idx="433">MIL</cx:pt>
          <cx:pt idx="434">MIL</cx:pt>
          <cx:pt idx="435">MIL</cx:pt>
          <cx:pt idx="436">MIL</cx:pt>
          <cx:pt idx="437">MIN</cx:pt>
          <cx:pt idx="438">MIN</cx:pt>
          <cx:pt idx="439">MIN</cx:pt>
          <cx:pt idx="440">MIN</cx:pt>
          <cx:pt idx="441">MIN</cx:pt>
          <cx:pt idx="442">MIN</cx:pt>
          <cx:pt idx="443">MIN</cx:pt>
          <cx:pt idx="444">MIN</cx:pt>
          <cx:pt idx="445">MIN</cx:pt>
          <cx:pt idx="446">MIN</cx:pt>
          <cx:pt idx="447">MIN</cx:pt>
          <cx:pt idx="448">MIN</cx:pt>
          <cx:pt idx="449">MIN</cx:pt>
          <cx:pt idx="450">MIN</cx:pt>
          <cx:pt idx="451">MIN</cx:pt>
          <cx:pt idx="452">MIN</cx:pt>
          <cx:pt idx="453">MIN</cx:pt>
          <cx:pt idx="454">MIN</cx:pt>
          <cx:pt idx="455">MIN</cx:pt>
          <cx:pt idx="456">MIN</cx:pt>
          <cx:pt idx="457">MIN</cx:pt>
          <cx:pt idx="458">MIN</cx:pt>
          <cx:pt idx="459">MIN</cx:pt>
          <cx:pt idx="460">MIN</cx:pt>
          <cx:pt idx="461">MIN</cx:pt>
          <cx:pt idx="462">NYA</cx:pt>
          <cx:pt idx="463">NYA</cx:pt>
          <cx:pt idx="464">NYA</cx:pt>
          <cx:pt idx="465">NYA</cx:pt>
          <cx:pt idx="466">NYA</cx:pt>
          <cx:pt idx="467">NYA</cx:pt>
          <cx:pt idx="468">NYA</cx:pt>
          <cx:pt idx="469">NYA</cx:pt>
          <cx:pt idx="470">NYA</cx:pt>
          <cx:pt idx="471">NYA</cx:pt>
          <cx:pt idx="472">NYA</cx:pt>
          <cx:pt idx="473">NYA</cx:pt>
          <cx:pt idx="474">NYA</cx:pt>
          <cx:pt idx="475">NYA</cx:pt>
          <cx:pt idx="476">NYA</cx:pt>
          <cx:pt idx="477">NYA</cx:pt>
          <cx:pt idx="478">NYA</cx:pt>
          <cx:pt idx="479">NYA</cx:pt>
          <cx:pt idx="480">NYA</cx:pt>
          <cx:pt idx="481">NYA</cx:pt>
          <cx:pt idx="482">NYA</cx:pt>
          <cx:pt idx="483">NYA</cx:pt>
          <cx:pt idx="484">NYA</cx:pt>
          <cx:pt idx="485">NYA</cx:pt>
          <cx:pt idx="486">NYA</cx:pt>
          <cx:pt idx="487">NYA</cx:pt>
          <cx:pt idx="488">NYA</cx:pt>
          <cx:pt idx="489">NYA</cx:pt>
          <cx:pt idx="490">NYA</cx:pt>
          <cx:pt idx="491">NYN</cx:pt>
          <cx:pt idx="492">NYN</cx:pt>
          <cx:pt idx="493">NYN</cx:pt>
          <cx:pt idx="494">NYN</cx:pt>
          <cx:pt idx="495">NYN</cx:pt>
          <cx:pt idx="496">NYN</cx:pt>
          <cx:pt idx="497">NYN</cx:pt>
          <cx:pt idx="498">NYN</cx:pt>
          <cx:pt idx="499">NYN</cx:pt>
          <cx:pt idx="500">NYN</cx:pt>
          <cx:pt idx="501">NYN</cx:pt>
          <cx:pt idx="502">NYN</cx:pt>
          <cx:pt idx="503">NYN</cx:pt>
          <cx:pt idx="504">NYN</cx:pt>
          <cx:pt idx="505">NYN</cx:pt>
          <cx:pt idx="506">NYN</cx:pt>
          <cx:pt idx="507">NYN</cx:pt>
          <cx:pt idx="508">NYN</cx:pt>
          <cx:pt idx="509">NYN</cx:pt>
          <cx:pt idx="510">NYN</cx:pt>
          <cx:pt idx="511">NYN</cx:pt>
          <cx:pt idx="512">NYN</cx:pt>
          <cx:pt idx="513">NYN</cx:pt>
          <cx:pt idx="514">NYN</cx:pt>
          <cx:pt idx="515">NYN</cx:pt>
          <cx:pt idx="516">OAK</cx:pt>
          <cx:pt idx="517">OAK</cx:pt>
          <cx:pt idx="518">OAK</cx:pt>
          <cx:pt idx="519">OAK</cx:pt>
          <cx:pt idx="520">OAK</cx:pt>
          <cx:pt idx="521">OAK</cx:pt>
          <cx:pt idx="522">OAK</cx:pt>
          <cx:pt idx="523">OAK</cx:pt>
          <cx:pt idx="524">OAK</cx:pt>
          <cx:pt idx="525">OAK</cx:pt>
          <cx:pt idx="526">OAK</cx:pt>
          <cx:pt idx="527">OAK</cx:pt>
          <cx:pt idx="528">OAK</cx:pt>
          <cx:pt idx="529">OAK</cx:pt>
          <cx:pt idx="530">OAK</cx:pt>
          <cx:pt idx="531">OAK</cx:pt>
          <cx:pt idx="532">OAK</cx:pt>
          <cx:pt idx="533">OAK</cx:pt>
          <cx:pt idx="534">OAK</cx:pt>
          <cx:pt idx="535">OAK</cx:pt>
          <cx:pt idx="536">OAK</cx:pt>
          <cx:pt idx="537">OAK</cx:pt>
          <cx:pt idx="538">OAK</cx:pt>
          <cx:pt idx="539">OAK</cx:pt>
          <cx:pt idx="540">OAK</cx:pt>
          <cx:pt idx="541">OAK</cx:pt>
          <cx:pt idx="542">OAK</cx:pt>
          <cx:pt idx="543">OAK</cx:pt>
          <cx:pt idx="544">PHI</cx:pt>
          <cx:pt idx="545">PHI</cx:pt>
          <cx:pt idx="546">PHI</cx:pt>
          <cx:pt idx="547">PHI</cx:pt>
          <cx:pt idx="548">PHI</cx:pt>
          <cx:pt idx="549">PHI</cx:pt>
          <cx:pt idx="550">PHI</cx:pt>
          <cx:pt idx="551">PHI</cx:pt>
          <cx:pt idx="552">PHI</cx:pt>
          <cx:pt idx="553">PHI</cx:pt>
          <cx:pt idx="554">PHI</cx:pt>
          <cx:pt idx="555">PHI</cx:pt>
          <cx:pt idx="556">PHI</cx:pt>
          <cx:pt idx="557">PHI</cx:pt>
          <cx:pt idx="558">PHI</cx:pt>
          <cx:pt idx="559">PHI</cx:pt>
          <cx:pt idx="560">PHI</cx:pt>
          <cx:pt idx="561">PHI</cx:pt>
          <cx:pt idx="562">PHI</cx:pt>
          <cx:pt idx="563">PHI</cx:pt>
          <cx:pt idx="564">PHI</cx:pt>
          <cx:pt idx="565">PHI</cx:pt>
          <cx:pt idx="566">PHI</cx:pt>
          <cx:pt idx="567">PHI</cx:pt>
          <cx:pt idx="568">PHI</cx:pt>
          <cx:pt idx="569">PHI</cx:pt>
          <cx:pt idx="570">PIT</cx:pt>
          <cx:pt idx="571">PIT</cx:pt>
          <cx:pt idx="572">PIT</cx:pt>
          <cx:pt idx="573">PIT</cx:pt>
          <cx:pt idx="574">PIT</cx:pt>
          <cx:pt idx="575">PIT</cx:pt>
          <cx:pt idx="576">PIT</cx:pt>
          <cx:pt idx="577">PIT</cx:pt>
          <cx:pt idx="578">PIT</cx:pt>
          <cx:pt idx="579">PIT</cx:pt>
          <cx:pt idx="580">PIT</cx:pt>
          <cx:pt idx="581">PIT</cx:pt>
          <cx:pt idx="582">PIT</cx:pt>
          <cx:pt idx="583">PIT</cx:pt>
          <cx:pt idx="584">PIT</cx:pt>
          <cx:pt idx="585">PIT</cx:pt>
          <cx:pt idx="586">PIT</cx:pt>
          <cx:pt idx="587">PIT</cx:pt>
          <cx:pt idx="588">PIT</cx:pt>
          <cx:pt idx="589">PIT</cx:pt>
          <cx:pt idx="590">PIT</cx:pt>
          <cx:pt idx="591">PIT</cx:pt>
          <cx:pt idx="592">PIT</cx:pt>
          <cx:pt idx="593">PIT</cx:pt>
          <cx:pt idx="594">PIT</cx:pt>
          <cx:pt idx="595">PIT</cx:pt>
          <cx:pt idx="596">PIT</cx:pt>
          <cx:pt idx="597">PIT</cx:pt>
          <cx:pt idx="598">PIT</cx:pt>
          <cx:pt idx="599">SDN</cx:pt>
          <cx:pt idx="600">SDN</cx:pt>
          <cx:pt idx="601">SDN</cx:pt>
          <cx:pt idx="602">SDN</cx:pt>
          <cx:pt idx="603">SDN</cx:pt>
          <cx:pt idx="604">SDN</cx:pt>
          <cx:pt idx="605">SDN</cx:pt>
          <cx:pt idx="606">SDN</cx:pt>
          <cx:pt idx="607">SDN</cx:pt>
          <cx:pt idx="608">SDN</cx:pt>
          <cx:pt idx="609">SDN</cx:pt>
          <cx:pt idx="610">SDN</cx:pt>
          <cx:pt idx="611">SDN</cx:pt>
          <cx:pt idx="612">SDN</cx:pt>
          <cx:pt idx="613">SDN</cx:pt>
          <cx:pt idx="614">SDN</cx:pt>
          <cx:pt idx="615">SDN</cx:pt>
          <cx:pt idx="616">SDN</cx:pt>
          <cx:pt idx="617">SDN</cx:pt>
          <cx:pt idx="618">SDN</cx:pt>
          <cx:pt idx="619">SDN</cx:pt>
          <cx:pt idx="620">SDN</cx:pt>
          <cx:pt idx="621">SDN</cx:pt>
          <cx:pt idx="622">SDN</cx:pt>
          <cx:pt idx="623">SDN</cx:pt>
          <cx:pt idx="624">SDN</cx:pt>
          <cx:pt idx="625">SEA</cx:pt>
          <cx:pt idx="626">SEA</cx:pt>
          <cx:pt idx="627">SEA</cx:pt>
          <cx:pt idx="628">SEA</cx:pt>
          <cx:pt idx="629">SEA</cx:pt>
          <cx:pt idx="630">SEA</cx:pt>
          <cx:pt idx="631">SEA</cx:pt>
          <cx:pt idx="632">SEA</cx:pt>
          <cx:pt idx="633">SEA</cx:pt>
          <cx:pt idx="634">SEA</cx:pt>
          <cx:pt idx="635">SEA</cx:pt>
          <cx:pt idx="636">SEA</cx:pt>
          <cx:pt idx="637">SEA</cx:pt>
          <cx:pt idx="638">SEA</cx:pt>
          <cx:pt idx="639">SEA</cx:pt>
          <cx:pt idx="640">SEA</cx:pt>
          <cx:pt idx="641">SEA</cx:pt>
          <cx:pt idx="642">SEA</cx:pt>
          <cx:pt idx="643">SEA</cx:pt>
          <cx:pt idx="644">SEA</cx:pt>
          <cx:pt idx="645">SEA</cx:pt>
          <cx:pt idx="646">SEA</cx:pt>
          <cx:pt idx="647">SEA</cx:pt>
          <cx:pt idx="648">SEA</cx:pt>
          <cx:pt idx="649">SEA</cx:pt>
          <cx:pt idx="650">SFN</cx:pt>
          <cx:pt idx="651">SFN</cx:pt>
          <cx:pt idx="652">SFN</cx:pt>
          <cx:pt idx="653">SFN</cx:pt>
          <cx:pt idx="654">SFN</cx:pt>
          <cx:pt idx="655">SFN</cx:pt>
          <cx:pt idx="656">SFN</cx:pt>
          <cx:pt idx="657">SFN</cx:pt>
          <cx:pt idx="658">SFN</cx:pt>
          <cx:pt idx="659">SFN</cx:pt>
          <cx:pt idx="660">SFN</cx:pt>
          <cx:pt idx="661">SFN</cx:pt>
          <cx:pt idx="662">SFN</cx:pt>
          <cx:pt idx="663">SFN</cx:pt>
          <cx:pt idx="664">SFN</cx:pt>
          <cx:pt idx="665">SFN</cx:pt>
          <cx:pt idx="666">SFN</cx:pt>
          <cx:pt idx="667">SFN</cx:pt>
          <cx:pt idx="668">SFN</cx:pt>
          <cx:pt idx="669">SFN</cx:pt>
          <cx:pt idx="670">SFN</cx:pt>
          <cx:pt idx="671">SFN</cx:pt>
          <cx:pt idx="672">SFN</cx:pt>
          <cx:pt idx="673">SFN</cx:pt>
          <cx:pt idx="674">SFN</cx:pt>
          <cx:pt idx="675">SFN</cx:pt>
          <cx:pt idx="676">SFN</cx:pt>
          <cx:pt idx="677">SLN</cx:pt>
          <cx:pt idx="678">SLN</cx:pt>
          <cx:pt idx="679">SLN</cx:pt>
          <cx:pt idx="680">SLN</cx:pt>
          <cx:pt idx="681">SLN</cx:pt>
          <cx:pt idx="682">SLN</cx:pt>
          <cx:pt idx="683">SLN</cx:pt>
          <cx:pt idx="684">SLN</cx:pt>
          <cx:pt idx="685">SLN</cx:pt>
          <cx:pt idx="686">SLN</cx:pt>
          <cx:pt idx="687">SLN</cx:pt>
          <cx:pt idx="688">SLN</cx:pt>
          <cx:pt idx="689">SLN</cx:pt>
          <cx:pt idx="690">SLN</cx:pt>
          <cx:pt idx="691">SLN</cx:pt>
          <cx:pt idx="692">SLN</cx:pt>
          <cx:pt idx="693">SLN</cx:pt>
          <cx:pt idx="694">SLN</cx:pt>
          <cx:pt idx="695">SLN</cx:pt>
          <cx:pt idx="696">SLN</cx:pt>
          <cx:pt idx="697">SLN</cx:pt>
          <cx:pt idx="698">SLN</cx:pt>
          <cx:pt idx="699">SLN</cx:pt>
          <cx:pt idx="700">SLN</cx:pt>
          <cx:pt idx="701">SLN</cx:pt>
          <cx:pt idx="702">SLN</cx:pt>
          <cx:pt idx="703">TBA</cx:pt>
          <cx:pt idx="704">TBA</cx:pt>
          <cx:pt idx="705">TBA</cx:pt>
          <cx:pt idx="706">TBA</cx:pt>
          <cx:pt idx="707">TBA</cx:pt>
          <cx:pt idx="708">TBA</cx:pt>
          <cx:pt idx="709">TBA</cx:pt>
          <cx:pt idx="710">TBA</cx:pt>
          <cx:pt idx="711">TBA</cx:pt>
          <cx:pt idx="712">TBA</cx:pt>
          <cx:pt idx="713">TBA</cx:pt>
          <cx:pt idx="714">TBA</cx:pt>
          <cx:pt idx="715">TBA</cx:pt>
          <cx:pt idx="716">TBA</cx:pt>
          <cx:pt idx="717">TBA</cx:pt>
          <cx:pt idx="718">TBA</cx:pt>
          <cx:pt idx="719">TBA</cx:pt>
          <cx:pt idx="720">TBA</cx:pt>
          <cx:pt idx="721">TBA</cx:pt>
          <cx:pt idx="722">TBA</cx:pt>
          <cx:pt idx="723">TBA</cx:pt>
          <cx:pt idx="724">TBA</cx:pt>
          <cx:pt idx="725">TBA</cx:pt>
          <cx:pt idx="726">TBA</cx:pt>
          <cx:pt idx="727">TBA</cx:pt>
          <cx:pt idx="728">TBA</cx:pt>
          <cx:pt idx="729">TBA</cx:pt>
          <cx:pt idx="730">TBA</cx:pt>
          <cx:pt idx="731">TBA</cx:pt>
          <cx:pt idx="732">TEX</cx:pt>
          <cx:pt idx="733">TEX</cx:pt>
          <cx:pt idx="734">TEX</cx:pt>
          <cx:pt idx="735">TEX</cx:pt>
          <cx:pt idx="736">TEX</cx:pt>
          <cx:pt idx="737">TEX</cx:pt>
          <cx:pt idx="738">TEX</cx:pt>
          <cx:pt idx="739">TEX</cx:pt>
          <cx:pt idx="740">TEX</cx:pt>
          <cx:pt idx="741">TEX</cx:pt>
          <cx:pt idx="742">TEX</cx:pt>
          <cx:pt idx="743">TEX</cx:pt>
          <cx:pt idx="744">TEX</cx:pt>
          <cx:pt idx="745">TEX</cx:pt>
          <cx:pt idx="746">TEX</cx:pt>
          <cx:pt idx="747">TEX</cx:pt>
          <cx:pt idx="748">TEX</cx:pt>
          <cx:pt idx="749">TEX</cx:pt>
          <cx:pt idx="750">TEX</cx:pt>
          <cx:pt idx="751">TEX</cx:pt>
          <cx:pt idx="752">TEX</cx:pt>
          <cx:pt idx="753">TEX</cx:pt>
          <cx:pt idx="754">TEX</cx:pt>
          <cx:pt idx="755">TEX</cx:pt>
          <cx:pt idx="756">TEX</cx:pt>
          <cx:pt idx="757">TEX</cx:pt>
          <cx:pt idx="758">TEX</cx:pt>
          <cx:pt idx="759">TEX</cx:pt>
          <cx:pt idx="760">TEX</cx:pt>
          <cx:pt idx="761">TEX</cx:pt>
          <cx:pt idx="762">TOR</cx:pt>
          <cx:pt idx="763">TOR</cx:pt>
          <cx:pt idx="764">TOR</cx:pt>
          <cx:pt idx="765">TOR</cx:pt>
          <cx:pt idx="766">TOR</cx:pt>
          <cx:pt idx="767">TOR</cx:pt>
          <cx:pt idx="768">TOR</cx:pt>
          <cx:pt idx="769">TOR</cx:pt>
          <cx:pt idx="770">TOR</cx:pt>
          <cx:pt idx="771">TOR</cx:pt>
          <cx:pt idx="772">TOR</cx:pt>
          <cx:pt idx="773">TOR</cx:pt>
          <cx:pt idx="774">TOR</cx:pt>
          <cx:pt idx="775">TOR</cx:pt>
          <cx:pt idx="776">TOR</cx:pt>
          <cx:pt idx="777">TOR</cx:pt>
          <cx:pt idx="778">TOR</cx:pt>
          <cx:pt idx="779">TOR</cx:pt>
          <cx:pt idx="780">TOR</cx:pt>
          <cx:pt idx="781">TOR</cx:pt>
          <cx:pt idx="782">TOR</cx:pt>
          <cx:pt idx="783">TOR</cx:pt>
          <cx:pt idx="784">TOR</cx:pt>
          <cx:pt idx="785">TOR</cx:pt>
          <cx:pt idx="786">TOR</cx:pt>
          <cx:pt idx="787">WAS</cx:pt>
          <cx:pt idx="788">WAS</cx:pt>
          <cx:pt idx="789">WAS</cx:pt>
          <cx:pt idx="790">WAS</cx:pt>
          <cx:pt idx="791">WAS</cx:pt>
          <cx:pt idx="792">WAS</cx:pt>
          <cx:pt idx="793">WAS</cx:pt>
          <cx:pt idx="794">WAS</cx:pt>
          <cx:pt idx="795">WAS</cx:pt>
          <cx:pt idx="796">WAS</cx:pt>
          <cx:pt idx="797">WAS</cx:pt>
          <cx:pt idx="798">WAS</cx:pt>
          <cx:pt idx="799">WAS</cx:pt>
          <cx:pt idx="800">WAS</cx:pt>
          <cx:pt idx="801">WAS</cx:pt>
          <cx:pt idx="802">WAS</cx:pt>
          <cx:pt idx="803">WAS</cx:pt>
          <cx:pt idx="804">WAS</cx:pt>
          <cx:pt idx="805">WAS</cx:pt>
          <cx:pt idx="806">WAS</cx:pt>
          <cx:pt idx="807">WAS</cx:pt>
          <cx:pt idx="808">WAS</cx:pt>
          <cx:pt idx="809">WAS</cx:pt>
          <cx:pt idx="810">WAS</cx:pt>
          <cx:pt idx="811">WAS</cx:pt>
          <cx:pt idx="812">WAS</cx:pt>
          <cx:pt idx="813">WAS</cx:pt>
          <cx:pt idx="814">WAS</cx:pt>
          <cx:pt idx="815">WAS</cx:pt>
        </cx:lvl>
        <cx:lvl ptCount="816">
          <cx:pt idx="0">2015</cx:pt>
          <cx:pt idx="1">2015</cx:pt>
          <cx:pt idx="2">2015</cx:pt>
          <cx:pt idx="3">2015</cx:pt>
          <cx:pt idx="4">2015</cx:pt>
          <cx:pt idx="5">2015</cx:pt>
          <cx:pt idx="6">2015</cx:pt>
          <cx:pt idx="7">2015</cx:pt>
          <cx:pt idx="8">2015</cx:pt>
          <cx:pt idx="9">2015</cx:pt>
          <cx:pt idx="10">2015</cx:pt>
          <cx:pt idx="11">2015</cx:pt>
          <cx:pt idx="12">2015</cx:pt>
          <cx:pt idx="13">2015</cx:pt>
          <cx:pt idx="14">2015</cx:pt>
          <cx:pt idx="15">2015</cx:pt>
          <cx:pt idx="16">2015</cx:pt>
          <cx:pt idx="17">2015</cx:pt>
          <cx:pt idx="18">2015</cx:pt>
          <cx:pt idx="19">2015</cx:pt>
          <cx:pt idx="20">2015</cx:pt>
          <cx:pt idx="21">2015</cx:pt>
          <cx:pt idx="22">2015</cx:pt>
          <cx:pt idx="23">2015</cx:pt>
          <cx:pt idx="24">2015</cx:pt>
          <cx:pt idx="25">2015</cx:pt>
          <cx:pt idx="26">2015</cx:pt>
          <cx:pt idx="27">2015</cx:pt>
          <cx:pt idx="28">2015</cx:pt>
          <cx:pt idx="29">2015</cx:pt>
          <cx:pt idx="30">2015</cx:pt>
          <cx:pt idx="31">2015</cx:pt>
          <cx:pt idx="32">2015</cx:pt>
          <cx:pt idx="33">2015</cx:pt>
          <cx:pt idx="34">2015</cx:pt>
          <cx:pt idx="35">2015</cx:pt>
          <cx:pt idx="36">2015</cx:pt>
          <cx:pt idx="37">2015</cx:pt>
          <cx:pt idx="38">2015</cx:pt>
          <cx:pt idx="39">2015</cx:pt>
          <cx:pt idx="40">2015</cx:pt>
          <cx:pt idx="41">2015</cx:pt>
          <cx:pt idx="42">2015</cx:pt>
          <cx:pt idx="43">2015</cx:pt>
          <cx:pt idx="44">2015</cx:pt>
          <cx:pt idx="45">2015</cx:pt>
          <cx:pt idx="46">2015</cx:pt>
          <cx:pt idx="47">2015</cx:pt>
          <cx:pt idx="48">2015</cx:pt>
          <cx:pt idx="49">2015</cx:pt>
          <cx:pt idx="50">2015</cx:pt>
          <cx:pt idx="51">2015</cx:pt>
          <cx:pt idx="52">2015</cx:pt>
          <cx:pt idx="53">2015</cx:pt>
          <cx:pt idx="54">2015</cx:pt>
          <cx:pt idx="55">2015</cx:pt>
          <cx:pt idx="56">2015</cx:pt>
          <cx:pt idx="57">2015</cx:pt>
          <cx:pt idx="58">2015</cx:pt>
          <cx:pt idx="59">2015</cx:pt>
          <cx:pt idx="60">2015</cx:pt>
          <cx:pt idx="61">2015</cx:pt>
          <cx:pt idx="62">2015</cx:pt>
          <cx:pt idx="63">2015</cx:pt>
          <cx:pt idx="64">2015</cx:pt>
          <cx:pt idx="65">2015</cx:pt>
          <cx:pt idx="66">2015</cx:pt>
          <cx:pt idx="67">2015</cx:pt>
          <cx:pt idx="68">2015</cx:pt>
          <cx:pt idx="69">2015</cx:pt>
          <cx:pt idx="70">2015</cx:pt>
          <cx:pt idx="71">2015</cx:pt>
          <cx:pt idx="72">2015</cx:pt>
          <cx:pt idx="73">2015</cx:pt>
          <cx:pt idx="74">2015</cx:pt>
          <cx:pt idx="75">2015</cx:pt>
          <cx:pt idx="76">2015</cx:pt>
          <cx:pt idx="77">2015</cx:pt>
          <cx:pt idx="78">2015</cx:pt>
          <cx:pt idx="79">2015</cx:pt>
          <cx:pt idx="80">2015</cx:pt>
          <cx:pt idx="81">2015</cx:pt>
          <cx:pt idx="82">2015</cx:pt>
          <cx:pt idx="83">2015</cx:pt>
          <cx:pt idx="84">2015</cx:pt>
          <cx:pt idx="85">2015</cx:pt>
          <cx:pt idx="86">2015</cx:pt>
          <cx:pt idx="87">2015</cx:pt>
          <cx:pt idx="88">2015</cx:pt>
          <cx:pt idx="89">2015</cx:pt>
          <cx:pt idx="90">2015</cx:pt>
          <cx:pt idx="91">2015</cx:pt>
          <cx:pt idx="92">2015</cx:pt>
          <cx:pt idx="93">2015</cx:pt>
          <cx:pt idx="94">2015</cx:pt>
          <cx:pt idx="95">2015</cx:pt>
          <cx:pt idx="96">2015</cx:pt>
          <cx:pt idx="97">2015</cx:pt>
          <cx:pt idx="98">2015</cx:pt>
          <cx:pt idx="99">2015</cx:pt>
          <cx:pt idx="100">2015</cx:pt>
          <cx:pt idx="101">2015</cx:pt>
          <cx:pt idx="102">2015</cx:pt>
          <cx:pt idx="103">2015</cx:pt>
          <cx:pt idx="104">2015</cx:pt>
          <cx:pt idx="105">2015</cx:pt>
          <cx:pt idx="106">2015</cx:pt>
          <cx:pt idx="107">2015</cx:pt>
          <cx:pt idx="108">2015</cx:pt>
          <cx:pt idx="109">2015</cx:pt>
          <cx:pt idx="110">2015</cx:pt>
          <cx:pt idx="111">2015</cx:pt>
          <cx:pt idx="112">2015</cx:pt>
          <cx:pt idx="113">2015</cx:pt>
          <cx:pt idx="114">2015</cx:pt>
          <cx:pt idx="115">2015</cx:pt>
          <cx:pt idx="116">2015</cx:pt>
          <cx:pt idx="117">2015</cx:pt>
          <cx:pt idx="118">2015</cx:pt>
          <cx:pt idx="119">2015</cx:pt>
          <cx:pt idx="120">2015</cx:pt>
          <cx:pt idx="121">2015</cx:pt>
          <cx:pt idx="122">2015</cx:pt>
          <cx:pt idx="123">2015</cx:pt>
          <cx:pt idx="124">2015</cx:pt>
          <cx:pt idx="125">2015</cx:pt>
          <cx:pt idx="126">2015</cx:pt>
          <cx:pt idx="127">2015</cx:pt>
          <cx:pt idx="128">2015</cx:pt>
          <cx:pt idx="129">2015</cx:pt>
          <cx:pt idx="130">2015</cx:pt>
          <cx:pt idx="131">2015</cx:pt>
          <cx:pt idx="132">2015</cx:pt>
          <cx:pt idx="133">2015</cx:pt>
          <cx:pt idx="134">2015</cx:pt>
          <cx:pt idx="135">2015</cx:pt>
          <cx:pt idx="136">2015</cx:pt>
          <cx:pt idx="137">2015</cx:pt>
          <cx:pt idx="138">2015</cx:pt>
          <cx:pt idx="139">2015</cx:pt>
          <cx:pt idx="140">2015</cx:pt>
          <cx:pt idx="141">2015</cx:pt>
          <cx:pt idx="142">2015</cx:pt>
          <cx:pt idx="143">2015</cx:pt>
          <cx:pt idx="144">2015</cx:pt>
          <cx:pt idx="145">2015</cx:pt>
          <cx:pt idx="146">2015</cx:pt>
          <cx:pt idx="147">2015</cx:pt>
          <cx:pt idx="148">2015</cx:pt>
          <cx:pt idx="149">2015</cx:pt>
          <cx:pt idx="150">2015</cx:pt>
          <cx:pt idx="151">2015</cx:pt>
          <cx:pt idx="152">2015</cx:pt>
          <cx:pt idx="153">2015</cx:pt>
          <cx:pt idx="154">2015</cx:pt>
          <cx:pt idx="155">2015</cx:pt>
          <cx:pt idx="156">2015</cx:pt>
          <cx:pt idx="157">2015</cx:pt>
          <cx:pt idx="158">2015</cx:pt>
          <cx:pt idx="159">2015</cx:pt>
          <cx:pt idx="160">2015</cx:pt>
          <cx:pt idx="161">2015</cx:pt>
          <cx:pt idx="162">2015</cx:pt>
          <cx:pt idx="163">2015</cx:pt>
          <cx:pt idx="164">2015</cx:pt>
          <cx:pt idx="165">2015</cx:pt>
          <cx:pt idx="166">2015</cx:pt>
          <cx:pt idx="167">2015</cx:pt>
          <cx:pt idx="168">2015</cx:pt>
          <cx:pt idx="169">2015</cx:pt>
          <cx:pt idx="170">2015</cx:pt>
          <cx:pt idx="171">2015</cx:pt>
          <cx:pt idx="172">2015</cx:pt>
          <cx:pt idx="173">2015</cx:pt>
          <cx:pt idx="174">2015</cx:pt>
          <cx:pt idx="175">2015</cx:pt>
          <cx:pt idx="176">2015</cx:pt>
          <cx:pt idx="177">2015</cx:pt>
          <cx:pt idx="178">2015</cx:pt>
          <cx:pt idx="179">2015</cx:pt>
          <cx:pt idx="180">2015</cx:pt>
          <cx:pt idx="181">2015</cx:pt>
          <cx:pt idx="182">2015</cx:pt>
          <cx:pt idx="183">2015</cx:pt>
          <cx:pt idx="184">2015</cx:pt>
          <cx:pt idx="185">2015</cx:pt>
          <cx:pt idx="186">2015</cx:pt>
          <cx:pt idx="187">2015</cx:pt>
          <cx:pt idx="188">2015</cx:pt>
          <cx:pt idx="189">2015</cx:pt>
          <cx:pt idx="190">2015</cx:pt>
          <cx:pt idx="191">2015</cx:pt>
          <cx:pt idx="192">2015</cx:pt>
          <cx:pt idx="193">2015</cx:pt>
          <cx:pt idx="194">2015</cx:pt>
          <cx:pt idx="195">2015</cx:pt>
          <cx:pt idx="196">2015</cx:pt>
          <cx:pt idx="197">2015</cx:pt>
          <cx:pt idx="198">2015</cx:pt>
          <cx:pt idx="199">2015</cx:pt>
          <cx:pt idx="200">2015</cx:pt>
          <cx:pt idx="201">2015</cx:pt>
          <cx:pt idx="202">2015</cx:pt>
          <cx:pt idx="203">2015</cx:pt>
          <cx:pt idx="204">2015</cx:pt>
          <cx:pt idx="205">2015</cx:pt>
          <cx:pt idx="206">2015</cx:pt>
          <cx:pt idx="207">2015</cx:pt>
          <cx:pt idx="208">2015</cx:pt>
          <cx:pt idx="209">2015</cx:pt>
          <cx:pt idx="210">2015</cx:pt>
          <cx:pt idx="211">2015</cx:pt>
          <cx:pt idx="212">2015</cx:pt>
          <cx:pt idx="213">2015</cx:pt>
          <cx:pt idx="214">2015</cx:pt>
          <cx:pt idx="215">2015</cx:pt>
          <cx:pt idx="216">2015</cx:pt>
          <cx:pt idx="217">2015</cx:pt>
          <cx:pt idx="218">2015</cx:pt>
          <cx:pt idx="219">2015</cx:pt>
          <cx:pt idx="220">2015</cx:pt>
          <cx:pt idx="221">2015</cx:pt>
          <cx:pt idx="222">2015</cx:pt>
          <cx:pt idx="223">2015</cx:pt>
          <cx:pt idx="224">2015</cx:pt>
          <cx:pt idx="225">2015</cx:pt>
          <cx:pt idx="226">2015</cx:pt>
          <cx:pt idx="227">2015</cx:pt>
          <cx:pt idx="228">2015</cx:pt>
          <cx:pt idx="229">2015</cx:pt>
          <cx:pt idx="230">2015</cx:pt>
          <cx:pt idx="231">2015</cx:pt>
          <cx:pt idx="232">2015</cx:pt>
          <cx:pt idx="233">2015</cx:pt>
          <cx:pt idx="234">2015</cx:pt>
          <cx:pt idx="235">2015</cx:pt>
          <cx:pt idx="236">2015</cx:pt>
          <cx:pt idx="237">2015</cx:pt>
          <cx:pt idx="238">2015</cx:pt>
          <cx:pt idx="239">2015</cx:pt>
          <cx:pt idx="240">2015</cx:pt>
          <cx:pt idx="241">2015</cx:pt>
          <cx:pt idx="242">2015</cx:pt>
          <cx:pt idx="243">2015</cx:pt>
          <cx:pt idx="244">2015</cx:pt>
          <cx:pt idx="245">2015</cx:pt>
          <cx:pt idx="246">2015</cx:pt>
          <cx:pt idx="247">2015</cx:pt>
          <cx:pt idx="248">2015</cx:pt>
          <cx:pt idx="249">2015</cx:pt>
          <cx:pt idx="250">2015</cx:pt>
          <cx:pt idx="251">2015</cx:pt>
          <cx:pt idx="252">2015</cx:pt>
          <cx:pt idx="253">2015</cx:pt>
          <cx:pt idx="254">2015</cx:pt>
          <cx:pt idx="255">2015</cx:pt>
          <cx:pt idx="256">2015</cx:pt>
          <cx:pt idx="257">2015</cx:pt>
          <cx:pt idx="258">2015</cx:pt>
          <cx:pt idx="259">2015</cx:pt>
          <cx:pt idx="260">2015</cx:pt>
          <cx:pt idx="261">2015</cx:pt>
          <cx:pt idx="262">2015</cx:pt>
          <cx:pt idx="263">2015</cx:pt>
          <cx:pt idx="264">2015</cx:pt>
          <cx:pt idx="265">2015</cx:pt>
          <cx:pt idx="266">2015</cx:pt>
          <cx:pt idx="267">2015</cx:pt>
          <cx:pt idx="268">2015</cx:pt>
          <cx:pt idx="269">2015</cx:pt>
          <cx:pt idx="270">2015</cx:pt>
          <cx:pt idx="271">2015</cx:pt>
          <cx:pt idx="272">2015</cx:pt>
          <cx:pt idx="273">2015</cx:pt>
          <cx:pt idx="274">2015</cx:pt>
          <cx:pt idx="275">2015</cx:pt>
          <cx:pt idx="276">2015</cx:pt>
          <cx:pt idx="277">2015</cx:pt>
          <cx:pt idx="278">2015</cx:pt>
          <cx:pt idx="279">2015</cx:pt>
          <cx:pt idx="280">2015</cx:pt>
          <cx:pt idx="281">2015</cx:pt>
          <cx:pt idx="282">2015</cx:pt>
          <cx:pt idx="283">2015</cx:pt>
          <cx:pt idx="284">2015</cx:pt>
          <cx:pt idx="285">2015</cx:pt>
          <cx:pt idx="286">2015</cx:pt>
          <cx:pt idx="287">2015</cx:pt>
          <cx:pt idx="288">2015</cx:pt>
          <cx:pt idx="289">2015</cx:pt>
          <cx:pt idx="290">2015</cx:pt>
          <cx:pt idx="291">2015</cx:pt>
          <cx:pt idx="292">2015</cx:pt>
          <cx:pt idx="293">2015</cx:pt>
          <cx:pt idx="294">2015</cx:pt>
          <cx:pt idx="295">2015</cx:pt>
          <cx:pt idx="296">2015</cx:pt>
          <cx:pt idx="297">2015</cx:pt>
          <cx:pt idx="298">2015</cx:pt>
          <cx:pt idx="299">2015</cx:pt>
          <cx:pt idx="300">2015</cx:pt>
          <cx:pt idx="301">2015</cx:pt>
          <cx:pt idx="302">2015</cx:pt>
          <cx:pt idx="303">2015</cx:pt>
          <cx:pt idx="304">2015</cx:pt>
          <cx:pt idx="305">2015</cx:pt>
          <cx:pt idx="306">2015</cx:pt>
          <cx:pt idx="307">2015</cx:pt>
          <cx:pt idx="308">2015</cx:pt>
          <cx:pt idx="309">2015</cx:pt>
          <cx:pt idx="310">2015</cx:pt>
          <cx:pt idx="311">2015</cx:pt>
          <cx:pt idx="312">2015</cx:pt>
          <cx:pt idx="313">2015</cx:pt>
          <cx:pt idx="314">2015</cx:pt>
          <cx:pt idx="315">2015</cx:pt>
          <cx:pt idx="316">2015</cx:pt>
          <cx:pt idx="317">2015</cx:pt>
          <cx:pt idx="318">2015</cx:pt>
          <cx:pt idx="319">2015</cx:pt>
          <cx:pt idx="320">2015</cx:pt>
          <cx:pt idx="321">2015</cx:pt>
          <cx:pt idx="322">2015</cx:pt>
          <cx:pt idx="323">2015</cx:pt>
          <cx:pt idx="324">2015</cx:pt>
          <cx:pt idx="325">2015</cx:pt>
          <cx:pt idx="326">2015</cx:pt>
          <cx:pt idx="327">2015</cx:pt>
          <cx:pt idx="328">2015</cx:pt>
          <cx:pt idx="329">2015</cx:pt>
          <cx:pt idx="330">2015</cx:pt>
          <cx:pt idx="331">2015</cx:pt>
          <cx:pt idx="332">2015</cx:pt>
          <cx:pt idx="333">2015</cx:pt>
          <cx:pt idx="334">2015</cx:pt>
          <cx:pt idx="335">2015</cx:pt>
          <cx:pt idx="336">2015</cx:pt>
          <cx:pt idx="337">2015</cx:pt>
          <cx:pt idx="338">2015</cx:pt>
          <cx:pt idx="339">2015</cx:pt>
          <cx:pt idx="340">2015</cx:pt>
          <cx:pt idx="341">2015</cx:pt>
          <cx:pt idx="342">2015</cx:pt>
          <cx:pt idx="343">2015</cx:pt>
          <cx:pt idx="344">2015</cx:pt>
          <cx:pt idx="345">2015</cx:pt>
          <cx:pt idx="346">2015</cx:pt>
          <cx:pt idx="347">2015</cx:pt>
          <cx:pt idx="348">2015</cx:pt>
          <cx:pt idx="349">2015</cx:pt>
          <cx:pt idx="350">2015</cx:pt>
          <cx:pt idx="351">2015</cx:pt>
          <cx:pt idx="352">2015</cx:pt>
          <cx:pt idx="353">2015</cx:pt>
          <cx:pt idx="354">2015</cx:pt>
          <cx:pt idx="355">2015</cx:pt>
          <cx:pt idx="356">2015</cx:pt>
          <cx:pt idx="357">2015</cx:pt>
          <cx:pt idx="358">2015</cx:pt>
          <cx:pt idx="359">2015</cx:pt>
          <cx:pt idx="360">2015</cx:pt>
          <cx:pt idx="361">2015</cx:pt>
          <cx:pt idx="362">2015</cx:pt>
          <cx:pt idx="363">2015</cx:pt>
          <cx:pt idx="364">2015</cx:pt>
          <cx:pt idx="365">2015</cx:pt>
          <cx:pt idx="366">2015</cx:pt>
          <cx:pt idx="367">2015</cx:pt>
          <cx:pt idx="368">2015</cx:pt>
          <cx:pt idx="369">2015</cx:pt>
          <cx:pt idx="370">2015</cx:pt>
          <cx:pt idx="371">2015</cx:pt>
          <cx:pt idx="372">2015</cx:pt>
          <cx:pt idx="373">2015</cx:pt>
          <cx:pt idx="374">2015</cx:pt>
          <cx:pt idx="375">2015</cx:pt>
          <cx:pt idx="376">2015</cx:pt>
          <cx:pt idx="377">2015</cx:pt>
          <cx:pt idx="378">2015</cx:pt>
          <cx:pt idx="379">2015</cx:pt>
          <cx:pt idx="380">2015</cx:pt>
          <cx:pt idx="381">2015</cx:pt>
          <cx:pt idx="382">2015</cx:pt>
          <cx:pt idx="383">2015</cx:pt>
          <cx:pt idx="384">2015</cx:pt>
          <cx:pt idx="385">2015</cx:pt>
          <cx:pt idx="386">2015</cx:pt>
          <cx:pt idx="387">2015</cx:pt>
          <cx:pt idx="388">2015</cx:pt>
          <cx:pt idx="389">2015</cx:pt>
          <cx:pt idx="390">2015</cx:pt>
          <cx:pt idx="391">2015</cx:pt>
          <cx:pt idx="392">2015</cx:pt>
          <cx:pt idx="393">2015</cx:pt>
          <cx:pt idx="394">2015</cx:pt>
          <cx:pt idx="395">2015</cx:pt>
          <cx:pt idx="396">2015</cx:pt>
          <cx:pt idx="397">2015</cx:pt>
          <cx:pt idx="398">2015</cx:pt>
          <cx:pt idx="399">2015</cx:pt>
          <cx:pt idx="400">2015</cx:pt>
          <cx:pt idx="401">2015</cx:pt>
          <cx:pt idx="402">2015</cx:pt>
          <cx:pt idx="403">2015</cx:pt>
          <cx:pt idx="404">2015</cx:pt>
          <cx:pt idx="405">2015</cx:pt>
          <cx:pt idx="406">2015</cx:pt>
          <cx:pt idx="407">2015</cx:pt>
          <cx:pt idx="408">2015</cx:pt>
          <cx:pt idx="409">2015</cx:pt>
          <cx:pt idx="410">2015</cx:pt>
          <cx:pt idx="411">2015</cx:pt>
          <cx:pt idx="412">2015</cx:pt>
          <cx:pt idx="413">2015</cx:pt>
          <cx:pt idx="414">2015</cx:pt>
          <cx:pt idx="415">2015</cx:pt>
          <cx:pt idx="416">2015</cx:pt>
          <cx:pt idx="417">2015</cx:pt>
          <cx:pt idx="418">2015</cx:pt>
          <cx:pt idx="419">2015</cx:pt>
          <cx:pt idx="420">2015</cx:pt>
          <cx:pt idx="421">2015</cx:pt>
          <cx:pt idx="422">2015</cx:pt>
          <cx:pt idx="423">2015</cx:pt>
          <cx:pt idx="424">2015</cx:pt>
          <cx:pt idx="425">2015</cx:pt>
          <cx:pt idx="426">2015</cx:pt>
          <cx:pt idx="427">2015</cx:pt>
          <cx:pt idx="428">2015</cx:pt>
          <cx:pt idx="429">2015</cx:pt>
          <cx:pt idx="430">2015</cx:pt>
          <cx:pt idx="431">2015</cx:pt>
          <cx:pt idx="432">2015</cx:pt>
          <cx:pt idx="433">2015</cx:pt>
          <cx:pt idx="434">2015</cx:pt>
          <cx:pt idx="435">2015</cx:pt>
          <cx:pt idx="436">2015</cx:pt>
          <cx:pt idx="437">2015</cx:pt>
          <cx:pt idx="438">2015</cx:pt>
          <cx:pt idx="439">2015</cx:pt>
          <cx:pt idx="440">2015</cx:pt>
          <cx:pt idx="441">2015</cx:pt>
          <cx:pt idx="442">2015</cx:pt>
          <cx:pt idx="443">2015</cx:pt>
          <cx:pt idx="444">2015</cx:pt>
          <cx:pt idx="445">2015</cx:pt>
          <cx:pt idx="446">2015</cx:pt>
          <cx:pt idx="447">2015</cx:pt>
          <cx:pt idx="448">2015</cx:pt>
          <cx:pt idx="449">2015</cx:pt>
          <cx:pt idx="450">2015</cx:pt>
          <cx:pt idx="451">2015</cx:pt>
          <cx:pt idx="452">2015</cx:pt>
          <cx:pt idx="453">2015</cx:pt>
          <cx:pt idx="454">2015</cx:pt>
          <cx:pt idx="455">2015</cx:pt>
          <cx:pt idx="456">2015</cx:pt>
          <cx:pt idx="457">2015</cx:pt>
          <cx:pt idx="458">2015</cx:pt>
          <cx:pt idx="459">2015</cx:pt>
          <cx:pt idx="460">2015</cx:pt>
          <cx:pt idx="461">2015</cx:pt>
          <cx:pt idx="462">2015</cx:pt>
          <cx:pt idx="463">2015</cx:pt>
          <cx:pt idx="464">2015</cx:pt>
          <cx:pt idx="465">2015</cx:pt>
          <cx:pt idx="466">2015</cx:pt>
          <cx:pt idx="467">2015</cx:pt>
          <cx:pt idx="468">2015</cx:pt>
          <cx:pt idx="469">2015</cx:pt>
          <cx:pt idx="470">2015</cx:pt>
          <cx:pt idx="471">2015</cx:pt>
          <cx:pt idx="472">2015</cx:pt>
          <cx:pt idx="473">2015</cx:pt>
          <cx:pt idx="474">2015</cx:pt>
          <cx:pt idx="475">2015</cx:pt>
          <cx:pt idx="476">2015</cx:pt>
          <cx:pt idx="477">2015</cx:pt>
          <cx:pt idx="478">2015</cx:pt>
          <cx:pt idx="479">2015</cx:pt>
          <cx:pt idx="480">2015</cx:pt>
          <cx:pt idx="481">2015</cx:pt>
          <cx:pt idx="482">2015</cx:pt>
          <cx:pt idx="483">2015</cx:pt>
          <cx:pt idx="484">2015</cx:pt>
          <cx:pt idx="485">2015</cx:pt>
          <cx:pt idx="486">2015</cx:pt>
          <cx:pt idx="487">2015</cx:pt>
          <cx:pt idx="488">2015</cx:pt>
          <cx:pt idx="489">2015</cx:pt>
          <cx:pt idx="490">2015</cx:pt>
          <cx:pt idx="491">2015</cx:pt>
          <cx:pt idx="492">2015</cx:pt>
          <cx:pt idx="493">2015</cx:pt>
          <cx:pt idx="494">2015</cx:pt>
          <cx:pt idx="495">2015</cx:pt>
          <cx:pt idx="496">2015</cx:pt>
          <cx:pt idx="497">2015</cx:pt>
          <cx:pt idx="498">2015</cx:pt>
          <cx:pt idx="499">2015</cx:pt>
          <cx:pt idx="500">2015</cx:pt>
          <cx:pt idx="501">2015</cx:pt>
          <cx:pt idx="502">2015</cx:pt>
          <cx:pt idx="503">2015</cx:pt>
          <cx:pt idx="504">2015</cx:pt>
          <cx:pt idx="505">2015</cx:pt>
          <cx:pt idx="506">2015</cx:pt>
          <cx:pt idx="507">2015</cx:pt>
          <cx:pt idx="508">2015</cx:pt>
          <cx:pt idx="509">2015</cx:pt>
          <cx:pt idx="510">2015</cx:pt>
          <cx:pt idx="511">2015</cx:pt>
          <cx:pt idx="512">2015</cx:pt>
          <cx:pt idx="513">2015</cx:pt>
          <cx:pt idx="514">2015</cx:pt>
          <cx:pt idx="515">2015</cx:pt>
          <cx:pt idx="516">2015</cx:pt>
          <cx:pt idx="517">2015</cx:pt>
          <cx:pt idx="518">2015</cx:pt>
          <cx:pt idx="519">2015</cx:pt>
          <cx:pt idx="520">2015</cx:pt>
          <cx:pt idx="521">2015</cx:pt>
          <cx:pt idx="522">2015</cx:pt>
          <cx:pt idx="523">2015</cx:pt>
          <cx:pt idx="524">2015</cx:pt>
          <cx:pt idx="525">2015</cx:pt>
          <cx:pt idx="526">2015</cx:pt>
          <cx:pt idx="527">2015</cx:pt>
          <cx:pt idx="528">2015</cx:pt>
          <cx:pt idx="529">2015</cx:pt>
          <cx:pt idx="530">2015</cx:pt>
          <cx:pt idx="531">2015</cx:pt>
          <cx:pt idx="532">2015</cx:pt>
          <cx:pt idx="533">2015</cx:pt>
          <cx:pt idx="534">2015</cx:pt>
          <cx:pt idx="535">2015</cx:pt>
          <cx:pt idx="536">2015</cx:pt>
          <cx:pt idx="537">2015</cx:pt>
          <cx:pt idx="538">2015</cx:pt>
          <cx:pt idx="539">2015</cx:pt>
          <cx:pt idx="540">2015</cx:pt>
          <cx:pt idx="541">2015</cx:pt>
          <cx:pt idx="542">2015</cx:pt>
          <cx:pt idx="543">2015</cx:pt>
          <cx:pt idx="544">2015</cx:pt>
          <cx:pt idx="545">2015</cx:pt>
          <cx:pt idx="546">2015</cx:pt>
          <cx:pt idx="547">2015</cx:pt>
          <cx:pt idx="548">2015</cx:pt>
          <cx:pt idx="549">2015</cx:pt>
          <cx:pt idx="550">2015</cx:pt>
          <cx:pt idx="551">2015</cx:pt>
          <cx:pt idx="552">2015</cx:pt>
          <cx:pt idx="553">2015</cx:pt>
          <cx:pt idx="554">2015</cx:pt>
          <cx:pt idx="555">2015</cx:pt>
          <cx:pt idx="556">2015</cx:pt>
          <cx:pt idx="557">2015</cx:pt>
          <cx:pt idx="558">2015</cx:pt>
          <cx:pt idx="559">2015</cx:pt>
          <cx:pt idx="560">2015</cx:pt>
          <cx:pt idx="561">2015</cx:pt>
          <cx:pt idx="562">2015</cx:pt>
          <cx:pt idx="563">2015</cx:pt>
          <cx:pt idx="564">2015</cx:pt>
          <cx:pt idx="565">2015</cx:pt>
          <cx:pt idx="566">2015</cx:pt>
          <cx:pt idx="567">2015</cx:pt>
          <cx:pt idx="568">2015</cx:pt>
          <cx:pt idx="569">2015</cx:pt>
          <cx:pt idx="570">2015</cx:pt>
          <cx:pt idx="571">2015</cx:pt>
          <cx:pt idx="572">2015</cx:pt>
          <cx:pt idx="573">2015</cx:pt>
          <cx:pt idx="574">2015</cx:pt>
          <cx:pt idx="575">2015</cx:pt>
          <cx:pt idx="576">2015</cx:pt>
          <cx:pt idx="577">2015</cx:pt>
          <cx:pt idx="578">2015</cx:pt>
          <cx:pt idx="579">2015</cx:pt>
          <cx:pt idx="580">2015</cx:pt>
          <cx:pt idx="581">2015</cx:pt>
          <cx:pt idx="582">2015</cx:pt>
          <cx:pt idx="583">2015</cx:pt>
          <cx:pt idx="584">2015</cx:pt>
          <cx:pt idx="585">2015</cx:pt>
          <cx:pt idx="586">2015</cx:pt>
          <cx:pt idx="587">2015</cx:pt>
          <cx:pt idx="588">2015</cx:pt>
          <cx:pt idx="589">2015</cx:pt>
          <cx:pt idx="590">2015</cx:pt>
          <cx:pt idx="591">2015</cx:pt>
          <cx:pt idx="592">2015</cx:pt>
          <cx:pt idx="593">2015</cx:pt>
          <cx:pt idx="594">2015</cx:pt>
          <cx:pt idx="595">2015</cx:pt>
          <cx:pt idx="596">2015</cx:pt>
          <cx:pt idx="597">2015</cx:pt>
          <cx:pt idx="598">2015</cx:pt>
          <cx:pt idx="599">2015</cx:pt>
          <cx:pt idx="600">2015</cx:pt>
          <cx:pt idx="601">2015</cx:pt>
          <cx:pt idx="602">2015</cx:pt>
          <cx:pt idx="603">2015</cx:pt>
          <cx:pt idx="604">2015</cx:pt>
          <cx:pt idx="605">2015</cx:pt>
          <cx:pt idx="606">2015</cx:pt>
          <cx:pt idx="607">2015</cx:pt>
          <cx:pt idx="608">2015</cx:pt>
          <cx:pt idx="609">2015</cx:pt>
          <cx:pt idx="610">2015</cx:pt>
          <cx:pt idx="611">2015</cx:pt>
          <cx:pt idx="612">2015</cx:pt>
          <cx:pt idx="613">2015</cx:pt>
          <cx:pt idx="614">2015</cx:pt>
          <cx:pt idx="615">2015</cx:pt>
          <cx:pt idx="616">2015</cx:pt>
          <cx:pt idx="617">2015</cx:pt>
          <cx:pt idx="618">2015</cx:pt>
          <cx:pt idx="619">2015</cx:pt>
          <cx:pt idx="620">2015</cx:pt>
          <cx:pt idx="621">2015</cx:pt>
          <cx:pt idx="622">2015</cx:pt>
          <cx:pt idx="623">2015</cx:pt>
          <cx:pt idx="624">2015</cx:pt>
          <cx:pt idx="625">2015</cx:pt>
          <cx:pt idx="626">2015</cx:pt>
          <cx:pt idx="627">2015</cx:pt>
          <cx:pt idx="628">2015</cx:pt>
          <cx:pt idx="629">2015</cx:pt>
          <cx:pt idx="630">2015</cx:pt>
          <cx:pt idx="631">2015</cx:pt>
          <cx:pt idx="632">2015</cx:pt>
          <cx:pt idx="633">2015</cx:pt>
          <cx:pt idx="634">2015</cx:pt>
          <cx:pt idx="635">2015</cx:pt>
          <cx:pt idx="636">2015</cx:pt>
          <cx:pt idx="637">2015</cx:pt>
          <cx:pt idx="638">2015</cx:pt>
          <cx:pt idx="639">2015</cx:pt>
          <cx:pt idx="640">2015</cx:pt>
          <cx:pt idx="641">2015</cx:pt>
          <cx:pt idx="642">2015</cx:pt>
          <cx:pt idx="643">2015</cx:pt>
          <cx:pt idx="644">2015</cx:pt>
          <cx:pt idx="645">2015</cx:pt>
          <cx:pt idx="646">2015</cx:pt>
          <cx:pt idx="647">2015</cx:pt>
          <cx:pt idx="648">2015</cx:pt>
          <cx:pt idx="649">2015</cx:pt>
          <cx:pt idx="650">2015</cx:pt>
          <cx:pt idx="651">2015</cx:pt>
          <cx:pt idx="652">2015</cx:pt>
          <cx:pt idx="653">2015</cx:pt>
          <cx:pt idx="654">2015</cx:pt>
          <cx:pt idx="655">2015</cx:pt>
          <cx:pt idx="656">2015</cx:pt>
          <cx:pt idx="657">2015</cx:pt>
          <cx:pt idx="658">2015</cx:pt>
          <cx:pt idx="659">2015</cx:pt>
          <cx:pt idx="660">2015</cx:pt>
          <cx:pt idx="661">2015</cx:pt>
          <cx:pt idx="662">2015</cx:pt>
          <cx:pt idx="663">2015</cx:pt>
          <cx:pt idx="664">2015</cx:pt>
          <cx:pt idx="665">2015</cx:pt>
          <cx:pt idx="666">2015</cx:pt>
          <cx:pt idx="667">2015</cx:pt>
          <cx:pt idx="668">2015</cx:pt>
          <cx:pt idx="669">2015</cx:pt>
          <cx:pt idx="670">2015</cx:pt>
          <cx:pt idx="671">2015</cx:pt>
          <cx:pt idx="672">2015</cx:pt>
          <cx:pt idx="673">2015</cx:pt>
          <cx:pt idx="674">2015</cx:pt>
          <cx:pt idx="675">2015</cx:pt>
          <cx:pt idx="676">2015</cx:pt>
          <cx:pt idx="677">2015</cx:pt>
          <cx:pt idx="678">2015</cx:pt>
          <cx:pt idx="679">2015</cx:pt>
          <cx:pt idx="680">2015</cx:pt>
          <cx:pt idx="681">2015</cx:pt>
          <cx:pt idx="682">2015</cx:pt>
          <cx:pt idx="683">2015</cx:pt>
          <cx:pt idx="684">2015</cx:pt>
          <cx:pt idx="685">2015</cx:pt>
          <cx:pt idx="686">2015</cx:pt>
          <cx:pt idx="687">2015</cx:pt>
          <cx:pt idx="688">2015</cx:pt>
          <cx:pt idx="689">2015</cx:pt>
          <cx:pt idx="690">2015</cx:pt>
          <cx:pt idx="691">2015</cx:pt>
          <cx:pt idx="692">2015</cx:pt>
          <cx:pt idx="693">2015</cx:pt>
          <cx:pt idx="694">2015</cx:pt>
          <cx:pt idx="695">2015</cx:pt>
          <cx:pt idx="696">2015</cx:pt>
          <cx:pt idx="697">2015</cx:pt>
          <cx:pt idx="698">2015</cx:pt>
          <cx:pt idx="699">2015</cx:pt>
          <cx:pt idx="700">2015</cx:pt>
          <cx:pt idx="701">2015</cx:pt>
          <cx:pt idx="702">2015</cx:pt>
          <cx:pt idx="703">2015</cx:pt>
          <cx:pt idx="704">2015</cx:pt>
          <cx:pt idx="705">2015</cx:pt>
          <cx:pt idx="706">2015</cx:pt>
          <cx:pt idx="707">2015</cx:pt>
          <cx:pt idx="708">2015</cx:pt>
          <cx:pt idx="709">2015</cx:pt>
          <cx:pt idx="710">2015</cx:pt>
          <cx:pt idx="711">2015</cx:pt>
          <cx:pt idx="712">2015</cx:pt>
          <cx:pt idx="713">2015</cx:pt>
          <cx:pt idx="714">2015</cx:pt>
          <cx:pt idx="715">2015</cx:pt>
          <cx:pt idx="716">2015</cx:pt>
          <cx:pt idx="717">2015</cx:pt>
          <cx:pt idx="718">2015</cx:pt>
          <cx:pt idx="719">2015</cx:pt>
          <cx:pt idx="720">2015</cx:pt>
          <cx:pt idx="721">2015</cx:pt>
          <cx:pt idx="722">2015</cx:pt>
          <cx:pt idx="723">2015</cx:pt>
          <cx:pt idx="724">2015</cx:pt>
          <cx:pt idx="725">2015</cx:pt>
          <cx:pt idx="726">2015</cx:pt>
          <cx:pt idx="727">2015</cx:pt>
          <cx:pt idx="728">2015</cx:pt>
          <cx:pt idx="729">2015</cx:pt>
          <cx:pt idx="730">2015</cx:pt>
          <cx:pt idx="731">2015</cx:pt>
          <cx:pt idx="732">2015</cx:pt>
          <cx:pt idx="733">2015</cx:pt>
          <cx:pt idx="734">2015</cx:pt>
          <cx:pt idx="735">2015</cx:pt>
          <cx:pt idx="736">2015</cx:pt>
          <cx:pt idx="737">2015</cx:pt>
          <cx:pt idx="738">2015</cx:pt>
          <cx:pt idx="739">2015</cx:pt>
          <cx:pt idx="740">2015</cx:pt>
          <cx:pt idx="741">2015</cx:pt>
          <cx:pt idx="742">2015</cx:pt>
          <cx:pt idx="743">2015</cx:pt>
          <cx:pt idx="744">2015</cx:pt>
          <cx:pt idx="745">2015</cx:pt>
          <cx:pt idx="746">2015</cx:pt>
          <cx:pt idx="747">2015</cx:pt>
          <cx:pt idx="748">2015</cx:pt>
          <cx:pt idx="749">2015</cx:pt>
          <cx:pt idx="750">2015</cx:pt>
          <cx:pt idx="751">2015</cx:pt>
          <cx:pt idx="752">2015</cx:pt>
          <cx:pt idx="753">2015</cx:pt>
          <cx:pt idx="754">2015</cx:pt>
          <cx:pt idx="755">2015</cx:pt>
          <cx:pt idx="756">2015</cx:pt>
          <cx:pt idx="757">2015</cx:pt>
          <cx:pt idx="758">2015</cx:pt>
          <cx:pt idx="759">2015</cx:pt>
          <cx:pt idx="760">2015</cx:pt>
          <cx:pt idx="761">2015</cx:pt>
          <cx:pt idx="762">2015</cx:pt>
          <cx:pt idx="763">2015</cx:pt>
          <cx:pt idx="764">2015</cx:pt>
          <cx:pt idx="765">2015</cx:pt>
          <cx:pt idx="766">2015</cx:pt>
          <cx:pt idx="767">2015</cx:pt>
          <cx:pt idx="768">2015</cx:pt>
          <cx:pt idx="769">2015</cx:pt>
          <cx:pt idx="770">2015</cx:pt>
          <cx:pt idx="771">2015</cx:pt>
          <cx:pt idx="772">2015</cx:pt>
          <cx:pt idx="773">2015</cx:pt>
          <cx:pt idx="774">2015</cx:pt>
          <cx:pt idx="775">2015</cx:pt>
          <cx:pt idx="776">2015</cx:pt>
          <cx:pt idx="777">2015</cx:pt>
          <cx:pt idx="778">2015</cx:pt>
          <cx:pt idx="779">2015</cx:pt>
          <cx:pt idx="780">2015</cx:pt>
          <cx:pt idx="781">2015</cx:pt>
          <cx:pt idx="782">2015</cx:pt>
          <cx:pt idx="783">2015</cx:pt>
          <cx:pt idx="784">2015</cx:pt>
          <cx:pt idx="785">2015</cx:pt>
          <cx:pt idx="786">2015</cx:pt>
          <cx:pt idx="787">2015</cx:pt>
          <cx:pt idx="788">2015</cx:pt>
          <cx:pt idx="789">2015</cx:pt>
          <cx:pt idx="790">2015</cx:pt>
          <cx:pt idx="791">2015</cx:pt>
          <cx:pt idx="792">2015</cx:pt>
          <cx:pt idx="793">2015</cx:pt>
          <cx:pt idx="794">2015</cx:pt>
          <cx:pt idx="795">2015</cx:pt>
          <cx:pt idx="796">2015</cx:pt>
          <cx:pt idx="797">2015</cx:pt>
          <cx:pt idx="798">2015</cx:pt>
          <cx:pt idx="799">2015</cx:pt>
          <cx:pt idx="800">2015</cx:pt>
          <cx:pt idx="801">2015</cx:pt>
          <cx:pt idx="802">2015</cx:pt>
          <cx:pt idx="803">2015</cx:pt>
          <cx:pt idx="804">2015</cx:pt>
          <cx:pt idx="805">2015</cx:pt>
          <cx:pt idx="806">2015</cx:pt>
          <cx:pt idx="807">2015</cx:pt>
          <cx:pt idx="808">2015</cx:pt>
          <cx:pt idx="809">2015</cx:pt>
          <cx:pt idx="810">2015</cx:pt>
          <cx:pt idx="811">2015</cx:pt>
          <cx:pt idx="812">2015</cx:pt>
          <cx:pt idx="813">2015</cx:pt>
          <cx:pt idx="814">2015</cx:pt>
          <cx:pt idx="815">2015</cx:pt>
        </cx:lvl>
      </cx:strDim>
      <cx:numDim type="val">
        <cx:f>Sheet1!$E$2:$E$817</cx:f>
        <cx:lvl ptCount="816" formatCode="General">
          <cx:pt idx="0">512500</cx:pt>
          <cx:pt idx="1">507500</cx:pt>
          <cx:pt idx="2">1400000</cx:pt>
          <cx:pt idx="3">524000</cx:pt>
          <cx:pt idx="4">516000</cx:pt>
          <cx:pt idx="5">526000</cx:pt>
          <cx:pt idx="6">3100000</cx:pt>
          <cx:pt idx="7">514500</cx:pt>
          <cx:pt idx="8">4275000</cx:pt>
          <cx:pt idx="9">2000000</cx:pt>
          <cx:pt idx="10">12000000</cx:pt>
          <cx:pt idx="11">800000</cx:pt>
          <cx:pt idx="12">513000</cx:pt>
          <cx:pt idx="13">1000000</cx:pt>
          <cx:pt idx="14">508500</cx:pt>
          <cx:pt idx="15">512000</cx:pt>
          <cx:pt idx="16">512500</cx:pt>
          <cx:pt idx="17">900000</cx:pt>
          <cx:pt idx="18">3275000</cx:pt>
          <cx:pt idx="19">1024000</cx:pt>
          <cx:pt idx="20">2500000</cx:pt>
          <cx:pt idx="21">519500</cx:pt>
          <cx:pt idx="22">4875000</cx:pt>
          <cx:pt idx="23">600000</cx:pt>
          <cx:pt idx="24">510500</cx:pt>
          <cx:pt idx="25">5500000</cx:pt>
          <cx:pt idx="26">6900000</cx:pt>
          <cx:pt idx="27">5000000</cx:pt>
          <cx:pt idx="28">530000</cx:pt>
          <cx:pt idx="29">507500</cx:pt>
          <cx:pt idx="30">12000000</cx:pt>
          <cx:pt idx="31">3000000</cx:pt>
          <cx:pt idx="32">1300000</cx:pt>
          <cx:pt idx="33">507500</cx:pt>
          <cx:pt idx="34">508750</cx:pt>
          <cx:pt idx="35">8500000</cx:pt>
          <cx:pt idx="36">4000000</cx:pt>
          <cx:pt idx="37">507500</cx:pt>
          <cx:pt idx="38">4250000</cx:pt>
          <cx:pt idx="39">6000000</cx:pt>
          <cx:pt idx="40">1600000</cx:pt>
          <cx:pt idx="41">1500000</cx:pt>
          <cx:pt idx="42">11000000</cx:pt>
          <cx:pt idx="43">7000000</cx:pt>
          <cx:pt idx="44">535000</cx:pt>
          <cx:pt idx="45">507500</cx:pt>
          <cx:pt idx="46">2000000</cx:pt>
          <cx:pt idx="47">3000000</cx:pt>
          <cx:pt idx="48">1000000</cx:pt>
          <cx:pt idx="49">507500</cx:pt>
          <cx:pt idx="50">520000</cx:pt>
          <cx:pt idx="51">1000000</cx:pt>
          <cx:pt idx="52">523000</cx:pt>
          <cx:pt idx="53">3200000</cx:pt>
          <cx:pt idx="54">2400000</cx:pt>
          <cx:pt idx="55">4750000</cx:pt>
          <cx:pt idx="56">514000</cx:pt>
          <cx:pt idx="57">12000000</cx:pt>
          <cx:pt idx="58">5000000</cx:pt>
          <cx:pt idx="59">1075000</cx:pt>
          <cx:pt idx="60">522000</cx:pt>
          <cx:pt idx="61">3275000</cx:pt>
          <cx:pt idx="62">11500000</cx:pt>
          <cx:pt idx="63">4650000</cx:pt>
          <cx:pt idx="64">12250000</cx:pt>
          <cx:pt idx="65">13333333</cx:pt>
          <cx:pt idx="66">515000</cx:pt>
          <cx:pt idx="67">525500</cx:pt>
          <cx:pt idx="68">548000</cx:pt>
          <cx:pt idx="69">3200000</cx:pt>
          <cx:pt idx="70">519000</cx:pt>
          <cx:pt idx="71">8800000</cx:pt>
          <cx:pt idx="72">4250000</cx:pt>
          <cx:pt idx="73">515000</cx:pt>
          <cx:pt idx="74">3700000</cx:pt>
          <cx:pt idx="75">515000</cx:pt>
          <cx:pt idx="76">2100000</cx:pt>
          <cx:pt idx="77">4315000</cx:pt>
          <cx:pt idx="78">8300000</cx:pt>
          <cx:pt idx="79">2250000</cx:pt>
          <cx:pt idx="80">508500</cx:pt>
          <cx:pt idx="81">514500</cx:pt>
          <cx:pt idx="82">543000</cx:pt>
          <cx:pt idx="83">528000</cx:pt>
          <cx:pt idx="84">2000000</cx:pt>
          <cx:pt idx="85">12000000</cx:pt>
          <cx:pt idx="86">11271000</cx:pt>
          <cx:pt idx="87">508500</cx:pt>
          <cx:pt idx="88">5500000</cx:pt>
          <cx:pt idx="89">3500000</cx:pt>
          <cx:pt idx="90">509500</cx:pt>
          <cx:pt idx="91">530500</cx:pt>
          <cx:pt idx="92">603000</cx:pt>
          <cx:pt idx="93">557000</cx:pt>
          <cx:pt idx="94">510400</cx:pt>
          <cx:pt idx="95">9500000</cx:pt>
          <cx:pt idx="96">3666000</cx:pt>
          <cx:pt idx="97">4750000</cx:pt>
          <cx:pt idx="98">16000000</cx:pt>
          <cx:pt idx="99">1850000</cx:pt>
          <cx:pt idx="100">1500000</cx:pt>
          <cx:pt idx="101">16000000</cx:pt>
          <cx:pt idx="102">12500000</cx:pt>
          <cx:pt idx="103">12500000</cx:pt>
          <cx:pt idx="104">19750000</cx:pt>
          <cx:pt idx="105">566500</cx:pt>
          <cx:pt idx="106">17600000</cx:pt>
          <cx:pt idx="107">2250000</cx:pt>
          <cx:pt idx="108">9000000</cx:pt>
          <cx:pt idx="109">576500</cx:pt>
          <cx:pt idx="110">13000000</cx:pt>
          <cx:pt idx="111">510500</cx:pt>
          <cx:pt idx="112">8666000</cx:pt>
          <cx:pt idx="113">1500000</cx:pt>
          <cx:pt idx="114">2000000</cx:pt>
          <cx:pt idx="115">3000000</cx:pt>
          <cx:pt idx="116">13000000</cx:pt>
          <cx:pt idx="117">15750000</cx:pt>
          <cx:pt idx="118">518200</cx:pt>
          <cx:pt idx="119">4500000</cx:pt>
          <cx:pt idx="120">850000</cx:pt>
          <cx:pt idx="121">2675000</cx:pt>
          <cx:pt idx="122">523000</cx:pt>
          <cx:pt idx="123">550000</cx:pt>
          <cx:pt idx="124">937500</cx:pt>
          <cx:pt idx="125">523000</cx:pt>
          <cx:pt idx="126">660000</cx:pt>
          <cx:pt idx="127">12000000</cx:pt>
          <cx:pt idx="128">1950000</cx:pt>
          <cx:pt idx="129">520000</cx:pt>
          <cx:pt idx="130">525000</cx:pt>
          <cx:pt idx="131">3400000</cx:pt>
          <cx:pt idx="132">10000000</cx:pt>
          <cx:pt idx="133">10000000</cx:pt>
          <cx:pt idx="134">6000000</cx:pt>
          <cx:pt idx="135">9800000</cx:pt>
          <cx:pt idx="136">510000</cx:pt>
          <cx:pt idx="137">516000</cx:pt>
          <cx:pt idx="138">1500000</cx:pt>
          <cx:pt idx="139">510000</cx:pt>
          <cx:pt idx="140">3630000</cx:pt>
          <cx:pt idx="141">508000</cx:pt>
          <cx:pt idx="142">2100000</cx:pt>
          <cx:pt idx="143">6857143</cx:pt>
          <cx:pt idx="144">2505000</cx:pt>
          <cx:pt idx="145">2250000</cx:pt>
          <cx:pt idx="146">2600000</cx:pt>
          <cx:pt idx="147">9500000</cx:pt>
          <cx:pt idx="148">531500</cx:pt>
          <cx:pt idx="149">9000000</cx:pt>
          <cx:pt idx="150">510000</cx:pt>
          <cx:pt idx="151">900000</cx:pt>
          <cx:pt idx="152">13000000</cx:pt>
          <cx:pt idx="153">513000</cx:pt>
          <cx:pt idx="154">20000000</cx:pt>
          <cx:pt idx="155">12000000</cx:pt>
          <cx:pt idx="156">4500000</cx:pt>
          <cx:pt idx="157">520000</cx:pt>
          <cx:pt idx="158">514500</cx:pt>
          <cx:pt idx="159">5000000</cx:pt>
          <cx:pt idx="160">544000</cx:pt>
          <cx:pt idx="161">2500000</cx:pt>
          <cx:pt idx="162">2666667</cx:pt>
          <cx:pt idx="163">2525000</cx:pt>
          <cx:pt idx="164">508500</cx:pt>
          <cx:pt idx="165">4000000</cx:pt>
          <cx:pt idx="166">5686000</cx:pt>
          <cx:pt idx="167">1000000</cx:pt>
          <cx:pt idx="168">10000000</cx:pt>
          <cx:pt idx="169">1250000</cx:pt>
          <cx:pt idx="170">522500</cx:pt>
          <cx:pt idx="171">12000000</cx:pt>
          <cx:pt idx="172">8000000</cx:pt>
          <cx:pt idx="173">8050000</cx:pt>
          <cx:pt idx="174">525500</cx:pt>
          <cx:pt idx="175">2350000</cx:pt>
          <cx:pt idx="176">10000000</cx:pt>
          <cx:pt idx="177">507500</cx:pt>
          <cx:pt idx="178">510000</cx:pt>
          <cx:pt idx="179">4500000</cx:pt>
          <cx:pt idx="180">1500000</cx:pt>
          <cx:pt idx="181">545000</cx:pt>
          <cx:pt idx="182">535000</cx:pt>
          <cx:pt idx="183">1714286</cx:pt>
          <cx:pt idx="184">9775000</cx:pt>
          <cx:pt idx="185">1850000</cx:pt>
          <cx:pt idx="186">1500000</cx:pt>
          <cx:pt idx="187">2525000</cx:pt>
          <cx:pt idx="188">512500</cx:pt>
          <cx:pt idx="189">3500000</cx:pt>
          <cx:pt idx="190">1400000</cx:pt>
          <cx:pt idx="191">12000000</cx:pt>
          <cx:pt idx="192">2500000</cx:pt>
          <cx:pt idx="193">14000000</cx:pt>
          <cx:pt idx="194">507700</cx:pt>
          <cx:pt idx="195">547100</cx:pt>
          <cx:pt idx="196">900000</cx:pt>
          <cx:pt idx="197">3500000</cx:pt>
          <cx:pt idx="198">1940000</cx:pt>
          <cx:pt idx="199">13500000</cx:pt>
          <cx:pt idx="200">5875000</cx:pt>
          <cx:pt idx="201">2337500</cx:pt>
          <cx:pt idx="202">2250000</cx:pt>
          <cx:pt idx="203">510900</cx:pt>
          <cx:pt idx="204">4000000</cx:pt>
          <cx:pt idx="205">1000000</cx:pt>
          <cx:pt idx="206">517100</cx:pt>
          <cx:pt idx="207">511900</cx:pt>
          <cx:pt idx="208">4166666</cx:pt>
          <cx:pt idx="209">1200000</cx:pt>
          <cx:pt idx="210">520400</cx:pt>
          <cx:pt idx="211">6500000</cx:pt>
          <cx:pt idx="212">6000000</cx:pt>
          <cx:pt idx="213">508600</cx:pt>
          <cx:pt idx="214">2500000</cx:pt>
          <cx:pt idx="215">511300</cx:pt>
          <cx:pt idx="216">2400000</cx:pt>
          <cx:pt idx="217">6000000</cx:pt>
          <cx:pt idx="218">1550000</cx:pt>
          <cx:pt idx="219">900000</cx:pt>
          <cx:pt idx="220">15000000</cx:pt>
          <cx:pt idx="221">1500000</cx:pt>
          <cx:pt idx="222">509600</cx:pt>
          <cx:pt idx="223">512500</cx:pt>
          <cx:pt idx="224">2600000</cx:pt>
          <cx:pt idx="225">1000000</cx:pt>
          <cx:pt idx="226">517500</cx:pt>
          <cx:pt idx="227">1400000</cx:pt>
          <cx:pt idx="228">509500</cx:pt>
          <cx:pt idx="229">509500</cx:pt>
          <cx:pt idx="230">1500000</cx:pt>
          <cx:pt idx="231">512500</cx:pt>
          <cx:pt idx="232">512500</cx:pt>
          <cx:pt idx="233">16000000</cx:pt>
          <cx:pt idx="234">2250000</cx:pt>
          <cx:pt idx="235">3100000</cx:pt>
          <cx:pt idx="236">5500000</cx:pt>
          <cx:pt idx="237">517500</cx:pt>
          <cx:pt idx="238">5500000</cx:pt>
          <cx:pt idx="239">2475000</cx:pt>
          <cx:pt idx="240">509500</cx:pt>
          <cx:pt idx="241">1087600</cx:pt>
          <cx:pt idx="242">6750000</cx:pt>
          <cx:pt idx="243">1300000</cx:pt>
          <cx:pt idx="244">12500000</cx:pt>
          <cx:pt idx="245">2800000</cx:pt>
          <cx:pt idx="246">5825000</cx:pt>
          <cx:pt idx="247">20000000</cx:pt>
          <cx:pt idx="248">1725000</cx:pt>
          <cx:pt idx="249">5400000</cx:pt>
          <cx:pt idx="250">22000000</cx:pt>
          <cx:pt idx="251">525000</cx:pt>
          <cx:pt idx="252">10500000</cx:pt>
          <cx:pt idx="253">1000000</cx:pt>
          <cx:pt idx="254">5000000</cx:pt>
          <cx:pt idx="255">1000000</cx:pt>
          <cx:pt idx="256">515000</cx:pt>
          <cx:pt idx="257">515000</cx:pt>
          <cx:pt idx="258">1443750</cx:pt>
          <cx:pt idx="259">16000000</cx:pt>
          <cx:pt idx="260">515000</cx:pt>
          <cx:pt idx="261">3000000</cx:pt>
          <cx:pt idx="262">14000000</cx:pt>
          <cx:pt idx="263">507500</cx:pt>
          <cx:pt idx="264">10000000</cx:pt>
          <cx:pt idx="265">508500</cx:pt>
          <cx:pt idx="266">19750000</cx:pt>
          <cx:pt idx="267">520000</cx:pt>
          <cx:pt idx="268">510000</cx:pt>
          <cx:pt idx="269">16800000</cx:pt>
          <cx:pt idx="270">5550000</cx:pt>
          <cx:pt idx="271">7000000</cx:pt>
          <cx:pt idx="272">28000000</cx:pt>
          <cx:pt idx="273">2500000</cx:pt>
          <cx:pt idx="274">2650000</cx:pt>
          <cx:pt idx="275">4175000</cx:pt>
          <cx:pt idx="276">4000000</cx:pt>
          <cx:pt idx="277">1075000</cx:pt>
          <cx:pt idx="278">525100</cx:pt>
          <cx:pt idx="279">10000000</cx:pt>
          <cx:pt idx="280">516700</cx:pt>
          <cx:pt idx="281">526500</cx:pt>
          <cx:pt idx="282">1062500</cx:pt>
          <cx:pt idx="283">6000000</cx:pt>
          <cx:pt idx="284">515000</cx:pt>
          <cx:pt idx="285">513900</cx:pt>
          <cx:pt idx="286">524500</cx:pt>
          <cx:pt idx="287">8000000</cx:pt>
          <cx:pt idx="288">511200</cx:pt>
          <cx:pt idx="289">516300</cx:pt>
          <cx:pt idx="290">5500000</cx:pt>
          <cx:pt idx="291">515800</cx:pt>
          <cx:pt idx="292">515800</cx:pt>
          <cx:pt idx="293">1000000</cx:pt>
          <cx:pt idx="294">3000000</cx:pt>
          <cx:pt idx="295">8000000</cx:pt>
          <cx:pt idx="296">2000000</cx:pt>
          <cx:pt idx="297">2400000</cx:pt>
          <cx:pt idx="298">512900</cx:pt>
          <cx:pt idx="299">1000000</cx:pt>
          <cx:pt idx="300">4200000</cx:pt>
          <cx:pt idx="301">2725000</cx:pt>
          <cx:pt idx="302">725000</cx:pt>
          <cx:pt idx="303">509525</cx:pt>
          <cx:pt idx="304">7000000</cx:pt>
          <cx:pt idx="305">2425000</cx:pt>
          <cx:pt idx="306">1225000</cx:pt>
          <cx:pt idx="307">3000000</cx:pt>
          <cx:pt idx="308">1250000</cx:pt>
          <cx:pt idx="309">12500000</cx:pt>
          <cx:pt idx="310">9000000</cx:pt>
          <cx:pt idx="311">1600000</cx:pt>
          <cx:pt idx="312">4000000</cx:pt>
          <cx:pt idx="313">8250000</cx:pt>
          <cx:pt idx="314">5650000</cx:pt>
          <cx:pt idx="315">7500000</cx:pt>
          <cx:pt idx="316">532500</cx:pt>
          <cx:pt idx="317">850000</cx:pt>
          <cx:pt idx="318">2000000</cx:pt>
          <cx:pt idx="319">1850000</cx:pt>
          <cx:pt idx="320">6500000</cx:pt>
          <cx:pt idx="321">2640000</cx:pt>
          <cx:pt idx="322">1750000</cx:pt>
          <cx:pt idx="323">11000000</cx:pt>
          <cx:pt idx="324">8500000</cx:pt>
          <cx:pt idx="325">950000</cx:pt>
          <cx:pt idx="326">7500000</cx:pt>
          <cx:pt idx="327">675000</cx:pt>
          <cx:pt idx="328">509500</cx:pt>
          <cx:pt idx="329">8500000</cx:pt>
          <cx:pt idx="330">987500</cx:pt>
          <cx:pt idx="331">537500</cx:pt>
          <cx:pt idx="332">995000</cx:pt>
          <cx:pt idx="333">512500</cx:pt>
          <cx:pt idx="334">6425000</cx:pt>
          <cx:pt idx="335">516250</cx:pt>
          <cx:pt idx="336">5525000</cx:pt>
          <cx:pt idx="337">4750000</cx:pt>
          <cx:pt idx="338">514000</cx:pt>
          <cx:pt idx="339">511000</cx:pt>
          <cx:pt idx="340">525415</cx:pt>
          <cx:pt idx="341">1150000</cx:pt>
          <cx:pt idx="342">24000000</cx:pt>
          <cx:pt idx="343">1312000</cx:pt>
          <cx:pt idx="344">513000</cx:pt>
          <cx:pt idx="345">3200000</cx:pt>
          <cx:pt idx="346">511250</cx:pt>
          <cx:pt idx="347">1370000</cx:pt>
          <cx:pt idx="348">2290000</cx:pt>
          <cx:pt idx="349">517500</cx:pt>
          <cx:pt idx="350">5250000</cx:pt>
          <cx:pt idx="351">7000000</cx:pt>
          <cx:pt idx="352">6083000</cx:pt>
          <cx:pt idx="353">18000000</cx:pt>
          <cx:pt idx="354">18000000</cx:pt>
          <cx:pt idx="355">10000000</cx:pt>
          <cx:pt idx="356">512500</cx:pt>
          <cx:pt idx="357">2525000</cx:pt>
          <cx:pt idx="358">2750000</cx:pt>
          <cx:pt idx="359">21357000</cx:pt>
          <cx:pt idx="360">4250000</cx:pt>
          <cx:pt idx="361">18000000</cx:pt>
          <cx:pt idx="362">510000</cx:pt>
          <cx:pt idx="363">21857000</cx:pt>
          <cx:pt idx="364">693000</cx:pt>
          <cx:pt idx="365">25000000</cx:pt>
          <cx:pt idx="366">6500000</cx:pt>
          <cx:pt idx="367">522500</cx:pt>
          <cx:pt idx="368">2160000</cx:pt>
          <cx:pt idx="369">4000000</cx:pt>
          <cx:pt idx="370">7425000</cx:pt>
          <cx:pt idx="371">9500000</cx:pt>
          <cx:pt idx="372">32571000</cx:pt>
          <cx:pt idx="373">12500000</cx:pt>
          <cx:pt idx="374">2300000</cx:pt>
          <cx:pt idx="375">510000</cx:pt>
          <cx:pt idx="376">2500000</cx:pt>
          <cx:pt idx="377">6214000</cx:pt>
          <cx:pt idx="378">522500</cx:pt>
          <cx:pt idx="379">11000000</cx:pt>
          <cx:pt idx="380">2500000</cx:pt>
          <cx:pt idx="381">6500000</cx:pt>
          <cx:pt idx="382">522500</cx:pt>
          <cx:pt idx="383">590000</cx:pt>
          <cx:pt idx="384">4000000</cx:pt>
          <cx:pt idx="385">2100000</cx:pt>
          <cx:pt idx="386">6650000</cx:pt>
          <cx:pt idx="387">540000</cx:pt>
          <cx:pt idx="388">2350000</cx:pt>
          <cx:pt idx="389">507500</cx:pt>
          <cx:pt idx="390">651000</cx:pt>
          <cx:pt idx="391">2500000</cx:pt>
          <cx:pt idx="392">520000</cx:pt>
          <cx:pt idx="393">10000000</cx:pt>
          <cx:pt idx="394">1925000</cx:pt>
          <cx:pt idx="395">1250000</cx:pt>
          <cx:pt idx="396">555000</cx:pt>
          <cx:pt idx="397">9400000</cx:pt>
          <cx:pt idx="398">1500000</cx:pt>
          <cx:pt idx="399">531500</cx:pt>
          <cx:pt idx="400">545000</cx:pt>
          <cx:pt idx="401">1400000</cx:pt>
          <cx:pt idx="402">11000000</cx:pt>
          <cx:pt idx="403">530000</cx:pt>
          <cx:pt idx="404">531500</cx:pt>
          <cx:pt idx="405">6500000</cx:pt>
          <cx:pt idx="406">2000000</cx:pt>
          <cx:pt idx="407">570000</cx:pt>
          <cx:pt idx="408">508500</cx:pt>
          <cx:pt idx="409">13000000</cx:pt>
          <cx:pt idx="410">9000000</cx:pt>
          <cx:pt idx="411">507500</cx:pt>
          <cx:pt idx="412">3000000</cx:pt>
          <cx:pt idx="413">519500</cx:pt>
          <cx:pt idx="414">512500</cx:pt>
          <cx:pt idx="415">12500000</cx:pt>
          <cx:pt idx="416">516500</cx:pt>
          <cx:pt idx="417">8000000</cx:pt>
          <cx:pt idx="418">507500</cx:pt>
          <cx:pt idx="419">510500</cx:pt>
          <cx:pt idx="420">508500</cx:pt>
          <cx:pt idx="421">1075000</cx:pt>
          <cx:pt idx="422">7500000</cx:pt>
          <cx:pt idx="423">11000000</cx:pt>
          <cx:pt idx="424">3000000</cx:pt>
          <cx:pt idx="425">825000</cx:pt>
          <cx:pt idx="426">511500</cx:pt>
          <cx:pt idx="427">6237500</cx:pt>
          <cx:pt idx="428">525500</cx:pt>
          <cx:pt idx="429">14000000</cx:pt>
          <cx:pt idx="430">3500000</cx:pt>
          <cx:pt idx="431">507500</cx:pt>
          <cx:pt idx="432">510500</cx:pt>
          <cx:pt idx="433">534000</cx:pt>
          <cx:pt idx="434">512500</cx:pt>
          <cx:pt idx="435">510500</cx:pt>
          <cx:pt idx="436">509500</cx:pt>
          <cx:pt idx="437">532500</cx:pt>
          <cx:pt idx="438">750000</cx:pt>
          <cx:pt idx="439">2000000</cx:pt>
          <cx:pt idx="440">2700000</cx:pt>
          <cx:pt idx="441">532500</cx:pt>
          <cx:pt idx="442">1375000</cx:pt>
          <cx:pt idx="443">537500</cx:pt>
          <cx:pt idx="444">510000</cx:pt>
          <cx:pt idx="445">9200000</cx:pt>
          <cx:pt idx="446">10500000</cx:pt>
          <cx:pt idx="447">23000000</cx:pt>
          <cx:pt idx="448">2775000</cx:pt>
          <cx:pt idx="449">12000000</cx:pt>
          <cx:pt idx="450">1025000</cx:pt>
          <cx:pt idx="451">5500000</cx:pt>
          <cx:pt idx="452">4650000</cx:pt>
          <cx:pt idx="453">4800000</cx:pt>
          <cx:pt idx="454">550000</cx:pt>
          <cx:pt idx="455">530000</cx:pt>
          <cx:pt idx="456">13500000</cx:pt>
          <cx:pt idx="457">1550000</cx:pt>
          <cx:pt idx="458">2200000</cx:pt>
          <cx:pt idx="459">6000000</cx:pt>
          <cx:pt idx="460">520000</cx:pt>
          <cx:pt idx="461">517500</cx:pt>
          <cx:pt idx="462">15000000</cx:pt>
          <cx:pt idx="463">507500</cx:pt>
          <cx:pt idx="464">5000000</cx:pt>
          <cx:pt idx="465">5000000</cx:pt>
          <cx:pt idx="466">21142857</cx:pt>
          <cx:pt idx="467">3300000</cx:pt>
          <cx:pt idx="468">12500000</cx:pt>
          <cx:pt idx="469">553900</cx:pt>
          <cx:pt idx="470">13000000</cx:pt>
          <cx:pt idx="471">5000000</cx:pt>
          <cx:pt idx="472">511025</cx:pt>
          <cx:pt idx="473">17000000</cx:pt>
          <cx:pt idx="474">9000000</cx:pt>
          <cx:pt idx="475">518700</cx:pt>
          <cx:pt idx="476">3300000</cx:pt>
          <cx:pt idx="477">510000</cx:pt>
          <cx:pt idx="478">2100000</cx:pt>
          <cx:pt idx="479">510000</cx:pt>
          <cx:pt idx="480">22000000</cx:pt>
          <cx:pt idx="481">1480000</cx:pt>
          <cx:pt idx="482">554100</cx:pt>
          <cx:pt idx="483">2000000</cx:pt>
          <cx:pt idx="484">23000000</cx:pt>
          <cx:pt idx="485">510275</cx:pt>
          <cx:pt idx="486">22000000</cx:pt>
          <cx:pt idx="487">23125000</cx:pt>
          <cx:pt idx="488">572600</cx:pt>
          <cx:pt idx="489">556000</cx:pt>
          <cx:pt idx="490">2500000</cx:pt>
          <cx:pt idx="491">511065</cx:pt>
          <cx:pt idx="492">725000</cx:pt>
          <cx:pt idx="493">11000000</cx:pt>
          <cx:pt idx="494">8500000</cx:pt>
          <cx:pt idx="495">525424</cx:pt>
          <cx:pt idx="496">556875</cx:pt>
          <cx:pt idx="497">4200000</cx:pt>
          <cx:pt idx="498">523925</cx:pt>
          <cx:pt idx="499">513543</cx:pt>
          <cx:pt idx="500">5300000</cx:pt>
          <cx:pt idx="501">509125</cx:pt>
          <cx:pt idx="502">16000000</cx:pt>
          <cx:pt idx="503">614125</cx:pt>
          <cx:pt idx="504">528696</cx:pt>
          <cx:pt idx="505">1450000</cx:pt>
          <cx:pt idx="506">2595000</cx:pt>
          <cx:pt idx="507">511000</cx:pt>
          <cx:pt idx="508">8000000</cx:pt>
          <cx:pt idx="509">7000000</cx:pt>
          <cx:pt idx="510">3700000</cx:pt>
          <cx:pt idx="511">517880</cx:pt>
          <cx:pt idx="512">1880000</cx:pt>
          <cx:pt idx="513">522900</cx:pt>
          <cx:pt idx="514">582125</cx:pt>
          <cx:pt idx="515">20000000</cx:pt>
          <cx:pt idx="516">1087500</cx:pt>
          <cx:pt idx="517">507500</cx:pt>
          <cx:pt idx="518">6666000</cx:pt>
          <cx:pt idx="519">2150000</cx:pt>
          <cx:pt idx="520">8300001</cx:pt>
          <cx:pt idx="521">1400000</cx:pt>
          <cx:pt idx="522">11000000</cx:pt>
          <cx:pt idx="523">3800000</cx:pt>
          <cx:pt idx="524">780000</cx:pt>
          <cx:pt idx="525">1750000</cx:pt>
          <cx:pt idx="526">1600000</cx:pt>
          <cx:pt idx="527">507500</cx:pt>
          <cx:pt idx="528">512500</cx:pt>
          <cx:pt idx="529">507500</cx:pt>
          <cx:pt idx="530">13000000</cx:pt>
          <cx:pt idx="531">1925000</cx:pt>
          <cx:pt idx="532">5500000</cx:pt>
          <cx:pt idx="533">512500</cx:pt>
          <cx:pt idx="534">510000</cx:pt>
          <cx:pt idx="535">517500</cx:pt>
          <cx:pt idx="536">4100000</cx:pt>
          <cx:pt idx="537">635000</cx:pt>
          <cx:pt idx="538">512500</cx:pt>
          <cx:pt idx="539">510000</cx:pt>
          <cx:pt idx="540">1075000</cx:pt>
          <cx:pt idx="541">1675000</cx:pt>
          <cx:pt idx="542">512500</cx:pt>
          <cx:pt idx="543">7500000</cx:pt>
          <cx:pt idx="544">517500</cx:pt>
          <cx:pt idx="545">1500000</cx:pt>
          <cx:pt idx="546">850000</cx:pt>
          <cx:pt idx="547">2600000</cx:pt>
          <cx:pt idx="548">512500</cx:pt>
          <cx:pt idx="549">528000</cx:pt>
          <cx:pt idx="550">535500</cx:pt>
          <cx:pt idx="551">950000</cx:pt>
          <cx:pt idx="552">513500</cx:pt>
          <cx:pt idx="553">509000</cx:pt>
          <cx:pt idx="554">519000</cx:pt>
          <cx:pt idx="555">800000</cx:pt>
          <cx:pt idx="556">23500000</cx:pt>
          <cx:pt idx="557">5000000</cx:pt>
          <cx:pt idx="558">510000</cx:pt>
          <cx:pt idx="559">25000000</cx:pt>
          <cx:pt idx="560">575000</cx:pt>
          <cx:pt idx="561">650000</cx:pt>
          <cx:pt idx="562">13000000</cx:pt>
          <cx:pt idx="563">4100000</cx:pt>
          <cx:pt idx="564">515000</cx:pt>
          <cx:pt idx="565">8500000</cx:pt>
          <cx:pt idx="566">508000</cx:pt>
          <cx:pt idx="567">2000000</cx:pt>
          <cx:pt idx="568">15000000</cx:pt>
          <cx:pt idx="569">2500000</cx:pt>
          <cx:pt idx="570">5750000</cx:pt>
          <cx:pt idx="571">3100000</cx:pt>
          <cx:pt idx="572">8500000</cx:pt>
          <cx:pt idx="573">515500</cx:pt>
          <cx:pt idx="574">987500</cx:pt>
          <cx:pt idx="575">531000</cx:pt>
          <cx:pt idx="576">510000</cx:pt>
          <cx:pt idx="577">521000</cx:pt>
          <cx:pt idx="578">3050000</cx:pt>
          <cx:pt idx="579">2500000</cx:pt>
          <cx:pt idx="580">1075000</cx:pt>
          <cx:pt idx="581">2500000</cx:pt>
          <cx:pt idx="582">515500</cx:pt>
          <cx:pt idx="583">11666666</cx:pt>
          <cx:pt idx="584">1000000</cx:pt>
          <cx:pt idx="585">531000</cx:pt>
          <cx:pt idx="586">1333333</cx:pt>
          <cx:pt idx="587">10000000</cx:pt>
          <cx:pt idx="588">5400000</cx:pt>
          <cx:pt idx="589">538000</cx:pt>
          <cx:pt idx="590">8000000</cx:pt>
          <cx:pt idx="591">525000</cx:pt>
          <cx:pt idx="592">1900000</cx:pt>
          <cx:pt idx="593">518000</cx:pt>
          <cx:pt idx="594">1225000</cx:pt>
          <cx:pt idx="595">4000000</cx:pt>
          <cx:pt idx="596">8000000</cx:pt>
          <cx:pt idx="597">1750000</cx:pt>
          <cx:pt idx="598">2450000</cx:pt>
          <cx:pt idx="599">1650000</cx:pt>
          <cx:pt idx="600">1150000</cx:pt>
          <cx:pt idx="601">1300000</cx:pt>
          <cx:pt idx="602">8000000</cx:pt>
          <cx:pt idx="603">4050000</cx:pt>
          <cx:pt idx="604">517300</cx:pt>
          <cx:pt idx="605">508500</cx:pt>
          <cx:pt idx="606">2000000</cx:pt>
          <cx:pt idx="607">2835000</cx:pt>
          <cx:pt idx="608">21250000</cx:pt>
          <cx:pt idx="609">9850000</cx:pt>
          <cx:pt idx="610">9000000</cx:pt>
          <cx:pt idx="611">540500</cx:pt>
          <cx:pt idx="612">2500000</cx:pt>
          <cx:pt idx="613">519800</cx:pt>
          <cx:pt idx="614">850000</cx:pt>
          <cx:pt idx="615">545000</cx:pt>
          <cx:pt idx="616">5250000</cx:pt>
          <cx:pt idx="617">10000000</cx:pt>
          <cx:pt idx="618">516400</cx:pt>
          <cx:pt idx="619">508500</cx:pt>
          <cx:pt idx="620">1375000</cx:pt>
          <cx:pt idx="621">14450000</cx:pt>
          <cx:pt idx="622">14500000</cx:pt>
          <cx:pt idx="623">4250000</cx:pt>
          <cx:pt idx="624">525300</cx:pt>
          <cx:pt idx="625">2600000</cx:pt>
          <cx:pt idx="626">3000000</cx:pt>
          <cx:pt idx="627">24000000</cx:pt>
          <cx:pt idx="628">14250000</cx:pt>
          <cx:pt idx="629">527000</cx:pt>
          <cx:pt idx="630">1300000</cx:pt>
          <cx:pt idx="631">6700000</cx:pt>
          <cx:pt idx="632">24857000</cx:pt>
          <cx:pt idx="633">7000000</cx:pt>
          <cx:pt idx="634">7700000</cx:pt>
          <cx:pt idx="635">527300</cx:pt>
          <cx:pt idx="636">527600</cx:pt>
          <cx:pt idx="637">2725000</cx:pt>
          <cx:pt idx="638">512500</cx:pt>
          <cx:pt idx="639">519000</cx:pt>
          <cx:pt idx="640">7000000</cx:pt>
          <cx:pt idx="641">2505000</cx:pt>
          <cx:pt idx="642">4500000</cx:pt>
          <cx:pt idx="643">6000000</cx:pt>
          <cx:pt idx="644">509300</cx:pt>
          <cx:pt idx="645">512400</cx:pt>
          <cx:pt idx="646">513100</cx:pt>
          <cx:pt idx="647">2000000</cx:pt>
          <cx:pt idx="648">1400000</cx:pt>
          <cx:pt idx="649">523500</cx:pt>
          <cx:pt idx="650">6000000</cx:pt>
          <cx:pt idx="651">4000000</cx:pt>
          <cx:pt idx="652">1450000</cx:pt>
          <cx:pt idx="653">3600000</cx:pt>
          <cx:pt idx="654">3600000</cx:pt>
          <cx:pt idx="655">6750000</cx:pt>
          <cx:pt idx="656">21000000</cx:pt>
          <cx:pt idx="657">3175000</cx:pt>
          <cx:pt idx="658">509000</cx:pt>
          <cx:pt idx="659">5000000</cx:pt>
          <cx:pt idx="660">12000000</cx:pt>
          <cx:pt idx="661">1100000</cx:pt>
          <cx:pt idx="662">517500</cx:pt>
          <cx:pt idx="663">18000000</cx:pt>
          <cx:pt idx="664">4000000</cx:pt>
          <cx:pt idx="665">527500</cx:pt>
          <cx:pt idx="666">1000000</cx:pt>
          <cx:pt idx="667">4800000</cx:pt>
          <cx:pt idx="668">10250000</cx:pt>
          <cx:pt idx="669">522500</cx:pt>
          <cx:pt idx="670">9000000</cx:pt>
          <cx:pt idx="671">18500000</cx:pt>
          <cx:pt idx="672">2100000</cx:pt>
          <cx:pt idx="673">16500000</cx:pt>
          <cx:pt idx="674">6000000</cx:pt>
          <cx:pt idx="675">800000</cx:pt>
          <cx:pt idx="676">4000000</cx:pt>
          <cx:pt idx="677">534000</cx:pt>
          <cx:pt idx="678">3500000</cx:pt>
          <cx:pt idx="679">1650000</cx:pt>
          <cx:pt idx="680">3750000</cx:pt>
          <cx:pt idx="681">3000000</cx:pt>
          <cx:pt idx="682">775000</cx:pt>
          <cx:pt idx="683">9250000</cx:pt>
          <cx:pt idx="684">510000</cx:pt>
          <cx:pt idx="685">7800000</cx:pt>
          <cx:pt idx="686">17000000</cx:pt>
          <cx:pt idx="687">4125000</cx:pt>
          <cx:pt idx="688">522000</cx:pt>
          <cx:pt idx="689">507500</cx:pt>
          <cx:pt idx="690">7000000</cx:pt>
          <cx:pt idx="691">530000</cx:pt>
          <cx:pt idx="692">520000</cx:pt>
          <cx:pt idx="693">15000000</cx:pt>
          <cx:pt idx="694">15000000</cx:pt>
          <cx:pt idx="695">2000000</cx:pt>
          <cx:pt idx="696">535000</cx:pt>
          <cx:pt idx="697">518000</cx:pt>
          <cx:pt idx="698">2000000</cx:pt>
          <cx:pt idx="699">520000</cx:pt>
          <cx:pt idx="700">19500000</cx:pt>
          <cx:pt idx="701">2675000</cx:pt>
          <cx:pt idx="702">520000</cx:pt>
          <cx:pt idx="703">507500</cx:pt>
          <cx:pt idx="704">1166667</cx:pt>
          <cx:pt idx="705">508100</cx:pt>
          <cx:pt idx="706">513600</cx:pt>
          <cx:pt idx="707">521400</cx:pt>
          <cx:pt idx="708">7500000</cx:pt>
          <cx:pt idx="709">510800</cx:pt>
          <cx:pt idx="710">5000000</cx:pt>
          <cx:pt idx="711">1100000</cx:pt>
          <cx:pt idx="712">1021800</cx:pt>
          <cx:pt idx="713">800000</cx:pt>
          <cx:pt idx="714">515800</cx:pt>
          <cx:pt idx="715">3175000</cx:pt>
          <cx:pt idx="716">3100000</cx:pt>
          <cx:pt idx="717">3025000</cx:pt>
          <cx:pt idx="718">508800</cx:pt>
          <cx:pt idx="719">513800</cx:pt>
          <cx:pt idx="720">8666666</cx:pt>
          <cx:pt idx="721">11000000</cx:pt>
          <cx:pt idx="722">3550000</cx:pt>
          <cx:pt idx="723">3000000</cx:pt>
          <cx:pt idx="724">522000</cx:pt>
          <cx:pt idx="725">522800</cx:pt>
          <cx:pt idx="726">1200000</cx:pt>
          <cx:pt idx="727">2650000</cx:pt>
          <cx:pt idx="728">508700</cx:pt>
          <cx:pt idx="729">700000</cx:pt>
          <cx:pt idx="730">1700000</cx:pt>
          <cx:pt idx="731">512800</cx:pt>
          <cx:pt idx="732">15000000</cx:pt>
          <cx:pt idx="733">725000</cx:pt>
          <cx:pt idx="734">16000000</cx:pt>
          <cx:pt idx="735">518290</cx:pt>
          <cx:pt idx="736">14000000</cx:pt>
          <cx:pt idx="737">508500</cx:pt>
          <cx:pt idx="738">975000</cx:pt>
          <cx:pt idx="739">3450000</cx:pt>
          <cx:pt idx="740">508500</cx:pt>
          <cx:pt idx="741">4125000</cx:pt>
          <cx:pt idx="742">24000000</cx:pt>
          <cx:pt idx="743">517000</cx:pt>
          <cx:pt idx="744">1100000</cx:pt>
          <cx:pt idx="745">14000000</cx:pt>
          <cx:pt idx="746">22708749</cx:pt>
          <cx:pt idx="747">7400000</cx:pt>
          <cx:pt idx="748">509500</cx:pt>
          <cx:pt idx="749">4000000</cx:pt>
          <cx:pt idx="750">4750000</cx:pt>
          <cx:pt idx="751">515000</cx:pt>
          <cx:pt idx="752">509500</cx:pt>
          <cx:pt idx="753">2950000</cx:pt>
          <cx:pt idx="754">513850</cx:pt>
          <cx:pt idx="755">1000000</cx:pt>
          <cx:pt idx="756">507000</cx:pt>
          <cx:pt idx="757">900000</cx:pt>
          <cx:pt idx="758">508500</cx:pt>
          <cx:pt idx="759">515200</cx:pt>
          <cx:pt idx="760">508500</cx:pt>
          <cx:pt idx="761">519700</cx:pt>
          <cx:pt idx="762">14000000</cx:pt>
          <cx:pt idx="763">20000000</cx:pt>
          <cx:pt idx="764">2475000</cx:pt>
          <cx:pt idx="765">12000000</cx:pt>
          <cx:pt idx="766">4300000</cx:pt>
          <cx:pt idx="767">10000000</cx:pt>
          <cx:pt idx="768">3900000</cx:pt>
          <cx:pt idx="769">512800</cx:pt>
          <cx:pt idx="770">518400</cx:pt>
          <cx:pt idx="771">520100</cx:pt>
          <cx:pt idx="772">510800</cx:pt>
          <cx:pt idx="773">527500</cx:pt>
          <cx:pt idx="774">7000000</cx:pt>
          <cx:pt idx="775">5000000</cx:pt>
          <cx:pt idx="776">508700</cx:pt>
          <cx:pt idx="777">512000</cx:pt>
          <cx:pt idx="778">508500</cx:pt>
          <cx:pt idx="779">520000</cx:pt>
          <cx:pt idx="780">22000000</cx:pt>
          <cx:pt idx="781">1021600</cx:pt>
          <cx:pt idx="782">2875000</cx:pt>
          <cx:pt idx="783">1000000</cx:pt>
          <cx:pt idx="784">514700</cx:pt>
          <cx:pt idx="785">1750000</cx:pt>
          <cx:pt idx="786">517300</cx:pt>
          <cx:pt idx="787">514200</cx:pt>
          <cx:pt idx="788">516500</cx:pt>
          <cx:pt idx="789">512972</cx:pt>
          <cx:pt idx="790">11000000</cx:pt>
          <cx:pt idx="791">5000000</cx:pt>
          <cx:pt idx="792">1800000</cx:pt>
          <cx:pt idx="793">11400000</cx:pt>
          <cx:pt idx="794">11000000</cx:pt>
          <cx:pt idx="795">2500000</cx:pt>
          <cx:pt idx="796">3500000</cx:pt>
          <cx:pt idx="797">1000000</cx:pt>
          <cx:pt idx="798">1200000</cx:pt>
          <cx:pt idx="799">518200</cx:pt>
          <cx:pt idx="800">3550000</cx:pt>
          <cx:pt idx="801">2500000</cx:pt>
          <cx:pt idx="802">529600</cx:pt>
          <cx:pt idx="803">525000</cx:pt>
          <cx:pt idx="804">17142000</cx:pt>
          <cx:pt idx="805">9000000</cx:pt>
          <cx:pt idx="806">2250000</cx:pt>
          <cx:pt idx="807">5700000</cx:pt>
          <cx:pt idx="808">7400000</cx:pt>
          <cx:pt idx="809">508700</cx:pt>
          <cx:pt idx="810">3500000</cx:pt>
          <cx:pt idx="811">512800</cx:pt>
          <cx:pt idx="812">507500</cx:pt>
          <cx:pt idx="813">21000000</cx:pt>
          <cx:pt idx="814">16500000</cx:pt>
          <cx:pt idx="815">14000000</cx:pt>
        </cx:lvl>
      </cx:numDim>
    </cx:data>
  </cx:chartData>
  <cx:chart>
    <cx:title pos="t" align="ctr" overlay="0">
      <cx:tx>
        <cx:txData>
          <cx:v>Player Salaries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Player Salaries</a:t>
          </a:r>
        </a:p>
      </cx:txPr>
    </cx:title>
    <cx:plotArea>
      <cx:plotAreaRegion>
        <cx:series layoutId="clusteredColumn" uniqueId="{84F1E590-495C-460E-8175-C0714A8CADAA}">
          <cx:tx>
            <cx:txData>
              <cx:f>Sheet1!$E$1</cx:f>
              <cx:v>Column5</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02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24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4834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775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2552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190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8086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837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466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18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923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0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025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27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012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744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00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823762"/>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46" r:id="rId5"/>
    <p:sldLayoutId id="2147483747" r:id="rId6"/>
    <p:sldLayoutId id="2147483748" r:id="rId7"/>
    <p:sldLayoutId id="2147483749" r:id="rId8"/>
    <p:sldLayoutId id="2147483750" r:id="rId9"/>
    <p:sldLayoutId id="2147483751" r:id="rId10"/>
    <p:sldLayoutId id="2147483752" r:id="rId11"/>
    <p:sldLayoutId id="2147483758" r:id="rId12"/>
    <p:sldLayoutId id="2147483753" r:id="rId13"/>
    <p:sldLayoutId id="2147483754" r:id="rId14"/>
    <p:sldLayoutId id="2147483755" r:id="rId15"/>
    <p:sldLayoutId id="2147483756" r:id="rId16"/>
    <p:sldLayoutId id="2147483757"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urface.syr.edu/cgi/viewcontent.cgi?article=1098&amp;context=honors_capstone" TargetMode="External"/><Relationship Id="rId3" Type="http://schemas.openxmlformats.org/officeDocument/2006/relationships/hyperlink" Target="http://greenteapress.com/thinkstats2/thinkstats2.pdf" TargetMode="External"/><Relationship Id="rId7" Type="http://schemas.openxmlformats.org/officeDocument/2006/relationships/hyperlink" Target="https://interworks.com/blog/kriddett/2018/09/25/data-always-tells-a-story-salary-disparity-in-major-league-baseball/" TargetMode="External"/><Relationship Id="rId2" Type="http://schemas.openxmlformats.org/officeDocument/2006/relationships/hyperlink" Target="https://www.kaggle.com/open-source-sports/baseball-databank/version/1#Salaries.csv" TargetMode="External"/><Relationship Id="rId1" Type="http://schemas.openxmlformats.org/officeDocument/2006/relationships/slideLayout" Target="../slideLayouts/slideLayout2.xml"/><Relationship Id="rId6" Type="http://schemas.openxmlformats.org/officeDocument/2006/relationships/hyperlink" Target="https://medium.com/@InDataLabs/why-start-a-data-science-project-with-exploratory-data-analysis-f90c0efcbe49" TargetMode="External"/><Relationship Id="rId5" Type="http://schemas.openxmlformats.org/officeDocument/2006/relationships/hyperlink" Target="https://community.fangraphs.com/on-war-its-linearity-and-efficient-free-agent-contracts/" TargetMode="External"/><Relationship Id="rId10" Type="http://schemas.openxmlformats.org/officeDocument/2006/relationships/hyperlink" Target="https://blogs.fangraphs.com/modeling-salary-arbitration-introduction/" TargetMode="External"/><Relationship Id="rId4" Type="http://schemas.openxmlformats.org/officeDocument/2006/relationships/hyperlink" Target="https://library.fangraphs.com/statistic-percentile-charts/" TargetMode="External"/><Relationship Id="rId9" Type="http://schemas.openxmlformats.org/officeDocument/2006/relationships/hyperlink" Target="https://www.baseball-reference.com/teams/LAD/2015.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E41FAC-0BD0-4C7A-83E5-193656305714}"/>
              </a:ext>
            </a:extLst>
          </p:cNvPr>
          <p:cNvPicPr>
            <a:picLocks noChangeAspect="1"/>
          </p:cNvPicPr>
          <p:nvPr/>
        </p:nvPicPr>
        <p:blipFill rotWithShape="1">
          <a:blip r:embed="rId3"/>
          <a:srcRect/>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AC69D52-00FF-4937-8456-0B856508E7AE}"/>
              </a:ext>
            </a:extLst>
          </p:cNvPr>
          <p:cNvSpPr>
            <a:spLocks noGrp="1"/>
          </p:cNvSpPr>
          <p:nvPr>
            <p:ph type="ctrTitle"/>
          </p:nvPr>
        </p:nvSpPr>
        <p:spPr>
          <a:xfrm>
            <a:off x="7389962" y="1673524"/>
            <a:ext cx="3485073" cy="2420504"/>
          </a:xfrm>
        </p:spPr>
        <p:txBody>
          <a:bodyPr>
            <a:normAutofit/>
          </a:bodyPr>
          <a:lstStyle/>
          <a:p>
            <a:pPr algn="l"/>
            <a:r>
              <a:rPr lang="en-US" sz="4000"/>
              <a:t>Are MLB Players Worth Their Salary?</a:t>
            </a:r>
          </a:p>
        </p:txBody>
      </p:sp>
      <p:sp>
        <p:nvSpPr>
          <p:cNvPr id="3" name="Subtitle 2">
            <a:extLst>
              <a:ext uri="{FF2B5EF4-FFF2-40B4-BE49-F238E27FC236}">
                <a16:creationId xmlns:a16="http://schemas.microsoft.com/office/drawing/2014/main" id="{6870D070-AB58-43AA-8E66-ED2A95DB6BD6}"/>
              </a:ext>
            </a:extLst>
          </p:cNvPr>
          <p:cNvSpPr>
            <a:spLocks noGrp="1"/>
          </p:cNvSpPr>
          <p:nvPr>
            <p:ph type="subTitle" idx="1"/>
          </p:nvPr>
        </p:nvSpPr>
        <p:spPr>
          <a:xfrm>
            <a:off x="7389965" y="4157933"/>
            <a:ext cx="3485072" cy="1026544"/>
          </a:xfrm>
        </p:spPr>
        <p:txBody>
          <a:bodyPr>
            <a:normAutofit/>
          </a:bodyPr>
          <a:lstStyle/>
          <a:p>
            <a:pPr algn="l"/>
            <a:endParaRPr lang="en-US">
              <a:solidFill>
                <a:srgbClr val="FFFC6B"/>
              </a:solidFill>
            </a:endParaRPr>
          </a:p>
          <a:p>
            <a:pPr algn="l"/>
            <a:r>
              <a:rPr lang="en-US">
                <a:solidFill>
                  <a:srgbClr val="FFFC6B"/>
                </a:solidFill>
              </a:rPr>
              <a:t>Augustus Madsen</a:t>
            </a:r>
          </a:p>
        </p:txBody>
      </p:sp>
    </p:spTree>
    <p:extLst>
      <p:ext uri="{BB962C8B-B14F-4D97-AF65-F5344CB8AC3E}">
        <p14:creationId xmlns:p14="http://schemas.microsoft.com/office/powerpoint/2010/main" val="387964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1B9D-A4FB-4A0A-BAE6-115A41347E95}"/>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9E3A193F-7A81-4570-9E0D-AD70C707AB13}"/>
              </a:ext>
            </a:extLst>
          </p:cNvPr>
          <p:cNvSpPr>
            <a:spLocks noGrp="1"/>
          </p:cNvSpPr>
          <p:nvPr>
            <p:ph idx="1"/>
          </p:nvPr>
        </p:nvSpPr>
        <p:spPr/>
        <p:txBody>
          <a:bodyPr/>
          <a:lstStyle/>
          <a:p>
            <a:r>
              <a:rPr lang="en-US" dirty="0"/>
              <a:t>With C. Kershaw’s 2015 campaign, he was paid roughly $4 million per win he achieved for the LA Dodgers. If you were to multiply this by their number of wins for the year (92), this would be $368 million spent per win if Kershaw was the sole contribution. The team’s total payroll was about $227,000,000 meaning they spent $2.4 million per win in 2015. This could be argued that if Kershaw was projected as a 7+ WAR player, his contract should essentially be cut in half. The Dodgers could pay him less for the same outcome while staying within the range of their cost per victory. This goes back to the initial hypothesis of a player only earning his true contribution, in this case for LA, he would be overpaid for the wins for his team compared to everyone else. </a:t>
            </a:r>
          </a:p>
        </p:txBody>
      </p:sp>
    </p:spTree>
    <p:extLst>
      <p:ext uri="{BB962C8B-B14F-4D97-AF65-F5344CB8AC3E}">
        <p14:creationId xmlns:p14="http://schemas.microsoft.com/office/powerpoint/2010/main" val="314106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98AC-2397-4D1F-BE19-1E9F3DF32EE7}"/>
              </a:ext>
            </a:extLst>
          </p:cNvPr>
          <p:cNvSpPr>
            <a:spLocks noGrp="1"/>
          </p:cNvSpPr>
          <p:nvPr>
            <p:ph type="title"/>
          </p:nvPr>
        </p:nvSpPr>
        <p:spPr/>
        <p:txBody>
          <a:bodyPr/>
          <a:lstStyle/>
          <a:p>
            <a:pPr algn="l"/>
            <a:r>
              <a:rPr lang="en-US" dirty="0"/>
              <a:t>Regression Analysis</a:t>
            </a:r>
          </a:p>
        </p:txBody>
      </p:sp>
      <p:sp>
        <p:nvSpPr>
          <p:cNvPr id="3" name="Content Placeholder 2">
            <a:extLst>
              <a:ext uri="{FF2B5EF4-FFF2-40B4-BE49-F238E27FC236}">
                <a16:creationId xmlns:a16="http://schemas.microsoft.com/office/drawing/2014/main" id="{CF75DA69-7F0F-48B2-9137-9771C7D5E234}"/>
              </a:ext>
            </a:extLst>
          </p:cNvPr>
          <p:cNvSpPr>
            <a:spLocks noGrp="1"/>
          </p:cNvSpPr>
          <p:nvPr>
            <p:ph idx="1"/>
          </p:nvPr>
        </p:nvSpPr>
        <p:spPr>
          <a:xfrm>
            <a:off x="1015394" y="1866900"/>
            <a:ext cx="3967667" cy="4189951"/>
          </a:xfrm>
        </p:spPr>
        <p:txBody>
          <a:bodyPr>
            <a:normAutofit fontScale="77500" lnSpcReduction="20000"/>
          </a:bodyPr>
          <a:lstStyle/>
          <a:p>
            <a:r>
              <a:rPr lang="en-US" dirty="0"/>
              <a:t>Multiple regression analysis could be used to estimate the relationship between a dependent value (Salary – dependent on a projected WAR value from previous seasons), if we assumed that teams could make this decision during the 2015 offseason to budget for 2016 – with a independent variable of WAR, which is measured over the course of the season on both offense and defense. Multiple instances could be run with other value stats such as Isolated Power, Runs Created, or weighted On Base Percentage to see if WAR is an efficient way to measure contribution, or if another stat is more valuable in allowing teams to figure out their best spending practices. </a:t>
            </a:r>
          </a:p>
        </p:txBody>
      </p:sp>
      <p:pic>
        <p:nvPicPr>
          <p:cNvPr id="4" name="Picture 3">
            <a:extLst>
              <a:ext uri="{FF2B5EF4-FFF2-40B4-BE49-F238E27FC236}">
                <a16:creationId xmlns:a16="http://schemas.microsoft.com/office/drawing/2014/main" id="{AE054F9F-751C-4128-BB1F-4A3482557AD1}"/>
              </a:ext>
            </a:extLst>
          </p:cNvPr>
          <p:cNvPicPr>
            <a:picLocks noChangeAspect="1"/>
          </p:cNvPicPr>
          <p:nvPr/>
        </p:nvPicPr>
        <p:blipFill>
          <a:blip r:embed="rId2"/>
          <a:stretch>
            <a:fillRect/>
          </a:stretch>
        </p:blipFill>
        <p:spPr>
          <a:xfrm>
            <a:off x="5460796" y="187965"/>
            <a:ext cx="5312200" cy="3587081"/>
          </a:xfrm>
          <a:prstGeom prst="rect">
            <a:avLst/>
          </a:prstGeom>
        </p:spPr>
      </p:pic>
      <p:sp>
        <p:nvSpPr>
          <p:cNvPr id="6" name="TextBox 5">
            <a:extLst>
              <a:ext uri="{FF2B5EF4-FFF2-40B4-BE49-F238E27FC236}">
                <a16:creationId xmlns:a16="http://schemas.microsoft.com/office/drawing/2014/main" id="{440C7F86-2434-4490-8352-C18C8F89EEFA}"/>
              </a:ext>
            </a:extLst>
          </p:cNvPr>
          <p:cNvSpPr txBox="1"/>
          <p:nvPr/>
        </p:nvSpPr>
        <p:spPr>
          <a:xfrm>
            <a:off x="6300132" y="4196681"/>
            <a:ext cx="3322041" cy="1754326"/>
          </a:xfrm>
          <a:prstGeom prst="rect">
            <a:avLst/>
          </a:prstGeom>
          <a:noFill/>
        </p:spPr>
        <p:txBody>
          <a:bodyPr wrap="square" rtlCol="0">
            <a:spAutoFit/>
          </a:bodyPr>
          <a:lstStyle/>
          <a:p>
            <a:r>
              <a:rPr lang="en-US" dirty="0"/>
              <a:t>This regression analysis from FanGraphs shows an example of how the method could be applied – looking at previous year data and the salary level to indicate how valuable a win truly is. </a:t>
            </a:r>
          </a:p>
        </p:txBody>
      </p:sp>
    </p:spTree>
    <p:extLst>
      <p:ext uri="{BB962C8B-B14F-4D97-AF65-F5344CB8AC3E}">
        <p14:creationId xmlns:p14="http://schemas.microsoft.com/office/powerpoint/2010/main" val="146932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3774-0AB7-4FBE-BB18-ACF144031EE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0D797749-355A-4938-A647-D0D902E77BE6}"/>
              </a:ext>
            </a:extLst>
          </p:cNvPr>
          <p:cNvSpPr>
            <a:spLocks noGrp="1"/>
          </p:cNvSpPr>
          <p:nvPr>
            <p:ph idx="1"/>
          </p:nvPr>
        </p:nvSpPr>
        <p:spPr/>
        <p:txBody>
          <a:bodyPr>
            <a:normAutofit fontScale="77500" lnSpcReduction="20000"/>
          </a:bodyPr>
          <a:lstStyle/>
          <a:p>
            <a:r>
              <a:rPr lang="en-US" dirty="0">
                <a:hlinkClick r:id="rId2"/>
              </a:rPr>
              <a:t>https://www.kaggle.com/open-source-sports/baseball-databank/version/1#Salaries.csv</a:t>
            </a:r>
            <a:endParaRPr lang="en-US" dirty="0"/>
          </a:p>
          <a:p>
            <a:r>
              <a:rPr lang="en-US" dirty="0">
                <a:hlinkClick r:id="rId3"/>
              </a:rPr>
              <a:t>http://greenteapress.com/thinkstats2/thinkstats2.pdf</a:t>
            </a:r>
            <a:endParaRPr lang="en-US" dirty="0"/>
          </a:p>
          <a:p>
            <a:r>
              <a:rPr lang="en-US" dirty="0">
                <a:hlinkClick r:id="rId4"/>
              </a:rPr>
              <a:t>https://library.fangraphs.com/statistic-percentile-charts/</a:t>
            </a:r>
            <a:endParaRPr lang="en-US" dirty="0"/>
          </a:p>
          <a:p>
            <a:r>
              <a:rPr lang="en-US" dirty="0">
                <a:hlinkClick r:id="rId5"/>
              </a:rPr>
              <a:t>https://community.fangraphs.com/on-war-its-linearity-and-efficient-free-agent-contracts/</a:t>
            </a:r>
            <a:endParaRPr lang="en-US" dirty="0"/>
          </a:p>
          <a:p>
            <a:r>
              <a:rPr lang="en-US" dirty="0">
                <a:hlinkClick r:id="rId6"/>
              </a:rPr>
              <a:t>https://medium.com/@InDataLabs/why-start-a-data-science-project-with-exploratory-data-analysis-f90c0efcbe49</a:t>
            </a:r>
            <a:endParaRPr lang="en-US" dirty="0"/>
          </a:p>
          <a:p>
            <a:r>
              <a:rPr lang="en-US" dirty="0">
                <a:hlinkClick r:id="rId7"/>
              </a:rPr>
              <a:t>https://interworks.com/blog/kriddett/2018/09/25/data-always-tells-a-story-salary-disparity-in-major-league-baseball/</a:t>
            </a:r>
            <a:endParaRPr lang="en-US" dirty="0"/>
          </a:p>
          <a:p>
            <a:r>
              <a:rPr lang="en-US" dirty="0">
                <a:hlinkClick r:id="rId8"/>
              </a:rPr>
              <a:t>https://surface.syr.edu/cgi/viewcontent.cgi?article=1098&amp;context=honors_capstone</a:t>
            </a:r>
            <a:endParaRPr lang="en-US" dirty="0"/>
          </a:p>
          <a:p>
            <a:r>
              <a:rPr lang="en-US" dirty="0">
                <a:hlinkClick r:id="rId9"/>
              </a:rPr>
              <a:t>https://www.baseball-reference.com/teams/LAD/2015.shtml</a:t>
            </a:r>
            <a:endParaRPr lang="en-US" dirty="0"/>
          </a:p>
          <a:p>
            <a:r>
              <a:rPr lang="en-US" dirty="0">
                <a:hlinkClick r:id="rId10"/>
              </a:rPr>
              <a:t>https://blogs.fangraphs.com/modeling-salary-arbitration-introduction/</a:t>
            </a:r>
            <a:endParaRPr lang="en-US" dirty="0"/>
          </a:p>
        </p:txBody>
      </p:sp>
    </p:spTree>
    <p:extLst>
      <p:ext uri="{BB962C8B-B14F-4D97-AF65-F5344CB8AC3E}">
        <p14:creationId xmlns:p14="http://schemas.microsoft.com/office/powerpoint/2010/main" val="291421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9804-D0F6-4F35-B56D-98689A181323}"/>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9A1DF5E2-FF30-45A5-AA05-6CC91D23B9EC}"/>
              </a:ext>
            </a:extLst>
          </p:cNvPr>
          <p:cNvSpPr>
            <a:spLocks noGrp="1"/>
          </p:cNvSpPr>
          <p:nvPr>
            <p:ph idx="1"/>
          </p:nvPr>
        </p:nvSpPr>
        <p:spPr/>
        <p:txBody>
          <a:bodyPr/>
          <a:lstStyle/>
          <a:p>
            <a:r>
              <a:rPr lang="en-US" dirty="0">
                <a:effectLst/>
              </a:rPr>
              <a:t>For this project, my hypothesis was a two part question: “If Major League Baseball players are paid more for performing better, then players with a higher salary should have a higher WAR.” The statement boils down to the idea that higher paid athletes would generally have a higher wins above replacement, but is this always the case? Secondly, “If a player’s salary is contingent upon performance, then he should only be paid for the value he contributes.” This is where it gets a little controversial. There are players making $30 million a year, but they do not have the highest WAR value. Additionally, for my investigation, the wins they </a:t>
            </a:r>
            <a:r>
              <a:rPr lang="en-US" i="1" dirty="0">
                <a:effectLst/>
              </a:rPr>
              <a:t>are</a:t>
            </a:r>
            <a:r>
              <a:rPr lang="en-US" dirty="0">
                <a:effectLst/>
              </a:rPr>
              <a:t> contributing to their team might not be worth that high of a pay scale.</a:t>
            </a:r>
          </a:p>
          <a:p>
            <a:endParaRPr lang="en-US" dirty="0"/>
          </a:p>
        </p:txBody>
      </p:sp>
    </p:spTree>
    <p:extLst>
      <p:ext uri="{BB962C8B-B14F-4D97-AF65-F5344CB8AC3E}">
        <p14:creationId xmlns:p14="http://schemas.microsoft.com/office/powerpoint/2010/main" val="121676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DF91-B29C-4095-8293-37A33566A4CF}"/>
              </a:ext>
            </a:extLst>
          </p:cNvPr>
          <p:cNvSpPr>
            <a:spLocks noGrp="1"/>
          </p:cNvSpPr>
          <p:nvPr>
            <p:ph type="title"/>
          </p:nvPr>
        </p:nvSpPr>
        <p:spPr/>
        <p:txBody>
          <a:bodyPr/>
          <a:lstStyle/>
          <a:p>
            <a:r>
              <a:rPr lang="en-US" dirty="0"/>
              <a:t>Variables from Data Set and Baseball Reference</a:t>
            </a:r>
          </a:p>
        </p:txBody>
      </p:sp>
      <p:sp>
        <p:nvSpPr>
          <p:cNvPr id="3" name="Content Placeholder 2">
            <a:extLst>
              <a:ext uri="{FF2B5EF4-FFF2-40B4-BE49-F238E27FC236}">
                <a16:creationId xmlns:a16="http://schemas.microsoft.com/office/drawing/2014/main" id="{742BB427-84BF-41A0-B24A-5FC515F13744}"/>
              </a:ext>
            </a:extLst>
          </p:cNvPr>
          <p:cNvSpPr>
            <a:spLocks noGrp="1"/>
          </p:cNvSpPr>
          <p:nvPr>
            <p:ph idx="1"/>
          </p:nvPr>
        </p:nvSpPr>
        <p:spPr/>
        <p:txBody>
          <a:bodyPr>
            <a:normAutofit lnSpcReduction="10000"/>
          </a:bodyPr>
          <a:lstStyle/>
          <a:p>
            <a:r>
              <a:rPr lang="en-US" dirty="0"/>
              <a:t>The variables I used:</a:t>
            </a:r>
          </a:p>
          <a:p>
            <a:r>
              <a:rPr lang="en-US" dirty="0"/>
              <a:t>-Player Name: String</a:t>
            </a:r>
          </a:p>
          <a:p>
            <a:r>
              <a:rPr lang="en-US" dirty="0"/>
              <a:t>-Salary (dollars): Numeric</a:t>
            </a:r>
          </a:p>
          <a:p>
            <a:r>
              <a:rPr lang="en-US" dirty="0"/>
              <a:t>-WAR (Wins Above Replacement): Numeric</a:t>
            </a:r>
          </a:p>
          <a:p>
            <a:r>
              <a:rPr lang="en-US" dirty="0"/>
              <a:t>-Offensive WAR: Numeric (for analysis on batting performance only)</a:t>
            </a:r>
          </a:p>
          <a:p>
            <a:r>
              <a:rPr lang="en-US" dirty="0"/>
              <a:t>-Defensive WAR: Numeric (for analysis on field performance only)</a:t>
            </a:r>
          </a:p>
          <a:p>
            <a:r>
              <a:rPr lang="en-US" dirty="0"/>
              <a:t>-Team Name: String</a:t>
            </a:r>
          </a:p>
          <a:p>
            <a:r>
              <a:rPr lang="en-US"/>
              <a:t>-League: String</a:t>
            </a:r>
            <a:endParaRPr lang="en-US" dirty="0"/>
          </a:p>
        </p:txBody>
      </p:sp>
    </p:spTree>
    <p:extLst>
      <p:ext uri="{BB962C8B-B14F-4D97-AF65-F5344CB8AC3E}">
        <p14:creationId xmlns:p14="http://schemas.microsoft.com/office/powerpoint/2010/main" val="372121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4BFD-D72C-4A68-B96C-09A267C46E20}"/>
              </a:ext>
            </a:extLst>
          </p:cNvPr>
          <p:cNvSpPr>
            <a:spLocks noGrp="1"/>
          </p:cNvSpPr>
          <p:nvPr>
            <p:ph type="title"/>
          </p:nvPr>
        </p:nvSpPr>
        <p:spPr>
          <a:xfrm>
            <a:off x="919119" y="79248"/>
            <a:ext cx="10353762" cy="1257300"/>
          </a:xfrm>
        </p:spPr>
        <p:txBody>
          <a:bodyPr/>
          <a:lstStyle/>
          <a:p>
            <a:r>
              <a:rPr lang="en-US" dirty="0"/>
              <a:t>Histogram</a:t>
            </a:r>
          </a:p>
        </p:txBody>
      </p:sp>
      <p:sp>
        <p:nvSpPr>
          <p:cNvPr id="5" name="TextBox 4">
            <a:extLst>
              <a:ext uri="{FF2B5EF4-FFF2-40B4-BE49-F238E27FC236}">
                <a16:creationId xmlns:a16="http://schemas.microsoft.com/office/drawing/2014/main" id="{6005E0DA-C2A6-419C-85A5-AFC210D177B2}"/>
              </a:ext>
            </a:extLst>
          </p:cNvPr>
          <p:cNvSpPr txBox="1"/>
          <p:nvPr/>
        </p:nvSpPr>
        <p:spPr>
          <a:xfrm>
            <a:off x="1042416" y="4992624"/>
            <a:ext cx="9619488" cy="1200329"/>
          </a:xfrm>
          <a:prstGeom prst="rect">
            <a:avLst/>
          </a:prstGeom>
          <a:noFill/>
        </p:spPr>
        <p:txBody>
          <a:bodyPr wrap="square" rtlCol="0">
            <a:spAutoFit/>
          </a:bodyPr>
          <a:lstStyle/>
          <a:p>
            <a:r>
              <a:rPr lang="en-US" dirty="0"/>
              <a:t>This histogram provides a brief look at the most common salary ranges for MLB players in the 2015 season. Over 50% (478) of players made somewhere between $507,000 and $2,607,000, while only 1 player made over $30,000,000 that year (Clayton Kershaw – arguably the best pitcher in the entire Major Leagues) who contributed a 7.4 WAR that season </a:t>
            </a:r>
          </a:p>
        </p:txBody>
      </p:sp>
      <mc:AlternateContent xmlns:mc="http://schemas.openxmlformats.org/markup-compatibility/2006">
        <mc:Choice xmlns:cx1="http://schemas.microsoft.com/office/drawing/2015/9/8/chartex" Requires="cx1">
          <p:graphicFrame>
            <p:nvGraphicFramePr>
              <p:cNvPr id="8" name="Content Placeholder 7">
                <a:extLst>
                  <a:ext uri="{FF2B5EF4-FFF2-40B4-BE49-F238E27FC236}">
                    <a16:creationId xmlns:a16="http://schemas.microsoft.com/office/drawing/2014/main" id="{4BA28424-F6C9-4A0B-85F3-8811F9EB58B0}"/>
                  </a:ext>
                </a:extLst>
              </p:cNvPr>
              <p:cNvGraphicFramePr>
                <a:graphicFrameLocks noGrp="1"/>
              </p:cNvGraphicFramePr>
              <p:nvPr>
                <p:ph idx="1"/>
                <p:extLst>
                  <p:ext uri="{D42A27DB-BD31-4B8C-83A1-F6EECF244321}">
                    <p14:modId xmlns:p14="http://schemas.microsoft.com/office/powerpoint/2010/main" val="1669424248"/>
                  </p:ext>
                </p:extLst>
              </p:nvPr>
            </p:nvGraphicFramePr>
            <p:xfrm>
              <a:off x="923925" y="1125629"/>
              <a:ext cx="10353675" cy="371475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4BA28424-F6C9-4A0B-85F3-8811F9EB58B0}"/>
                  </a:ext>
                </a:extLst>
              </p:cNvPr>
              <p:cNvPicPr>
                <a:picLocks noGrp="1" noRot="1" noChangeAspect="1" noMove="1" noResize="1" noEditPoints="1" noAdjustHandles="1" noChangeArrowheads="1" noChangeShapeType="1"/>
              </p:cNvPicPr>
              <p:nvPr/>
            </p:nvPicPr>
            <p:blipFill>
              <a:blip r:embed="rId3"/>
              <a:stretch>
                <a:fillRect/>
              </a:stretch>
            </p:blipFill>
            <p:spPr>
              <a:xfrm>
                <a:off x="923925" y="1125629"/>
                <a:ext cx="10353675" cy="3714750"/>
              </a:xfrm>
              <a:prstGeom prst="rect">
                <a:avLst/>
              </a:prstGeom>
            </p:spPr>
          </p:pic>
        </mc:Fallback>
      </mc:AlternateContent>
    </p:spTree>
    <p:extLst>
      <p:ext uri="{BB962C8B-B14F-4D97-AF65-F5344CB8AC3E}">
        <p14:creationId xmlns:p14="http://schemas.microsoft.com/office/powerpoint/2010/main" val="14216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CFFD-4C9B-4573-9682-C74E1300787F}"/>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BC2D6A86-8E38-41B0-AFA8-5E28A2A0861E}"/>
              </a:ext>
            </a:extLst>
          </p:cNvPr>
          <p:cNvSpPr>
            <a:spLocks noGrp="1"/>
          </p:cNvSpPr>
          <p:nvPr>
            <p:ph idx="1"/>
          </p:nvPr>
        </p:nvSpPr>
        <p:spPr/>
        <p:txBody>
          <a:bodyPr/>
          <a:lstStyle/>
          <a:p>
            <a:r>
              <a:rPr lang="en-US" dirty="0"/>
              <a:t>Mean = $4,000,000 salary in 2015</a:t>
            </a:r>
          </a:p>
          <a:p>
            <a:r>
              <a:rPr lang="en-US" dirty="0"/>
              <a:t>Mode = $507,000 (Rookie minimum contract)</a:t>
            </a:r>
          </a:p>
          <a:p>
            <a:r>
              <a:rPr lang="en-US" dirty="0"/>
              <a:t>Average WAR = 816 players / 588.8 total WAR from all 30 teams = 1.38 average WAR for the 2015 season, which means the average player contributed 1.38 wins to his team above what a replacement level position would have contributed. </a:t>
            </a:r>
          </a:p>
        </p:txBody>
      </p:sp>
    </p:spTree>
    <p:extLst>
      <p:ext uri="{BB962C8B-B14F-4D97-AF65-F5344CB8AC3E}">
        <p14:creationId xmlns:p14="http://schemas.microsoft.com/office/powerpoint/2010/main" val="270964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4B69-E1D3-45FE-803A-18944C2396CB}"/>
              </a:ext>
            </a:extLst>
          </p:cNvPr>
          <p:cNvSpPr>
            <a:spLocks noGrp="1"/>
          </p:cNvSpPr>
          <p:nvPr>
            <p:ph type="title"/>
          </p:nvPr>
        </p:nvSpPr>
        <p:spPr/>
        <p:txBody>
          <a:bodyPr/>
          <a:lstStyle/>
          <a:p>
            <a:r>
              <a:rPr lang="en-US" dirty="0"/>
              <a:t>PMFs</a:t>
            </a:r>
          </a:p>
        </p:txBody>
      </p:sp>
      <p:pic>
        <p:nvPicPr>
          <p:cNvPr id="8" name="Content Placeholder 7">
            <a:extLst>
              <a:ext uri="{FF2B5EF4-FFF2-40B4-BE49-F238E27FC236}">
                <a16:creationId xmlns:a16="http://schemas.microsoft.com/office/drawing/2014/main" id="{85D17CF0-D998-4243-8669-AC6E341EF568}"/>
              </a:ext>
            </a:extLst>
          </p:cNvPr>
          <p:cNvPicPr>
            <a:picLocks noGrp="1" noChangeAspect="1"/>
          </p:cNvPicPr>
          <p:nvPr>
            <p:ph idx="1"/>
          </p:nvPr>
        </p:nvPicPr>
        <p:blipFill>
          <a:blip r:embed="rId2"/>
          <a:stretch>
            <a:fillRect/>
          </a:stretch>
        </p:blipFill>
        <p:spPr>
          <a:xfrm>
            <a:off x="369192" y="1866900"/>
            <a:ext cx="3405854" cy="1041974"/>
          </a:xfrm>
          <a:prstGeom prst="rect">
            <a:avLst/>
          </a:prstGeom>
        </p:spPr>
      </p:pic>
      <p:sp>
        <p:nvSpPr>
          <p:cNvPr id="9" name="TextBox 8">
            <a:extLst>
              <a:ext uri="{FF2B5EF4-FFF2-40B4-BE49-F238E27FC236}">
                <a16:creationId xmlns:a16="http://schemas.microsoft.com/office/drawing/2014/main" id="{3BABC6E9-2E20-4A8B-8E50-F970F7DF9C49}"/>
              </a:ext>
            </a:extLst>
          </p:cNvPr>
          <p:cNvSpPr txBox="1"/>
          <p:nvPr/>
        </p:nvSpPr>
        <p:spPr>
          <a:xfrm>
            <a:off x="4672668" y="2357306"/>
            <a:ext cx="5545123" cy="3416320"/>
          </a:xfrm>
          <a:prstGeom prst="rect">
            <a:avLst/>
          </a:prstGeom>
          <a:noFill/>
        </p:spPr>
        <p:txBody>
          <a:bodyPr wrap="square" rtlCol="0">
            <a:spAutoFit/>
          </a:bodyPr>
          <a:lstStyle/>
          <a:p>
            <a:r>
              <a:rPr lang="en-US" dirty="0"/>
              <a:t>Sample space (S) I looked at as the events that contributed to the WAR value – hits, homeruns, fielding, etc. or anything that a player does that is a random phenomenon (we do not know what will occur when a player comes up to bat or when they field a ball). A discrete variable (X) is defined on this outcome, and the formula is the PMF of X. The PMF can show the distribution of the player value as seen by the total score, while also comparing it towards a monetary amount. This is the same variable but in a different scenario, as seen through the eyes of a fan or a front office manager. </a:t>
            </a:r>
          </a:p>
        </p:txBody>
      </p:sp>
      <p:pic>
        <p:nvPicPr>
          <p:cNvPr id="10" name="Picture 9">
            <a:extLst>
              <a:ext uri="{FF2B5EF4-FFF2-40B4-BE49-F238E27FC236}">
                <a16:creationId xmlns:a16="http://schemas.microsoft.com/office/drawing/2014/main" id="{B10D7567-5578-4C66-A016-2C5809CB078D}"/>
              </a:ext>
            </a:extLst>
          </p:cNvPr>
          <p:cNvPicPr>
            <a:picLocks noChangeAspect="1"/>
          </p:cNvPicPr>
          <p:nvPr/>
        </p:nvPicPr>
        <p:blipFill>
          <a:blip r:embed="rId3"/>
          <a:stretch>
            <a:fillRect/>
          </a:stretch>
        </p:blipFill>
        <p:spPr>
          <a:xfrm>
            <a:off x="299557" y="3319953"/>
            <a:ext cx="3924300" cy="685800"/>
          </a:xfrm>
          <a:prstGeom prst="rect">
            <a:avLst/>
          </a:prstGeom>
        </p:spPr>
      </p:pic>
    </p:spTree>
    <p:extLst>
      <p:ext uri="{BB962C8B-B14F-4D97-AF65-F5344CB8AC3E}">
        <p14:creationId xmlns:p14="http://schemas.microsoft.com/office/powerpoint/2010/main" val="276008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3106-C925-444B-BE0A-4CB212251E21}"/>
              </a:ext>
            </a:extLst>
          </p:cNvPr>
          <p:cNvSpPr>
            <a:spLocks noGrp="1"/>
          </p:cNvSpPr>
          <p:nvPr>
            <p:ph type="title"/>
          </p:nvPr>
        </p:nvSpPr>
        <p:spPr/>
        <p:txBody>
          <a:bodyPr/>
          <a:lstStyle/>
          <a:p>
            <a:r>
              <a:rPr lang="en-US" dirty="0"/>
              <a:t>CDFs</a:t>
            </a:r>
          </a:p>
        </p:txBody>
      </p:sp>
      <p:pic>
        <p:nvPicPr>
          <p:cNvPr id="4" name="Content Placeholder 3">
            <a:extLst>
              <a:ext uri="{FF2B5EF4-FFF2-40B4-BE49-F238E27FC236}">
                <a16:creationId xmlns:a16="http://schemas.microsoft.com/office/drawing/2014/main" id="{ED5BD05D-D676-479E-AFA9-B2058B46FDB1}"/>
              </a:ext>
            </a:extLst>
          </p:cNvPr>
          <p:cNvPicPr>
            <a:picLocks noGrp="1" noChangeAspect="1"/>
          </p:cNvPicPr>
          <p:nvPr>
            <p:ph idx="1"/>
          </p:nvPr>
        </p:nvPicPr>
        <p:blipFill>
          <a:blip r:embed="rId2"/>
          <a:stretch>
            <a:fillRect/>
          </a:stretch>
        </p:blipFill>
        <p:spPr>
          <a:xfrm>
            <a:off x="480924" y="1771650"/>
            <a:ext cx="4610100" cy="1657350"/>
          </a:xfrm>
          <a:prstGeom prst="rect">
            <a:avLst/>
          </a:prstGeom>
        </p:spPr>
      </p:pic>
      <p:sp>
        <p:nvSpPr>
          <p:cNvPr id="5" name="TextBox 4">
            <a:extLst>
              <a:ext uri="{FF2B5EF4-FFF2-40B4-BE49-F238E27FC236}">
                <a16:creationId xmlns:a16="http://schemas.microsoft.com/office/drawing/2014/main" id="{27234419-12FE-4070-BBE4-6A0D7AC10007}"/>
              </a:ext>
            </a:extLst>
          </p:cNvPr>
          <p:cNvSpPr txBox="1"/>
          <p:nvPr/>
        </p:nvSpPr>
        <p:spPr>
          <a:xfrm>
            <a:off x="6249798" y="1971413"/>
            <a:ext cx="5259897" cy="2585323"/>
          </a:xfrm>
          <a:prstGeom prst="rect">
            <a:avLst/>
          </a:prstGeom>
          <a:noFill/>
        </p:spPr>
        <p:txBody>
          <a:bodyPr wrap="square" rtlCol="0">
            <a:spAutoFit/>
          </a:bodyPr>
          <a:lstStyle/>
          <a:p>
            <a:r>
              <a:rPr lang="en-US" dirty="0"/>
              <a:t>I found this percentile chart from FanGraphs to be particularly useful in visualizing the rankings useful for WAR. Unfortunately, I was unable to determine this rank for the value itself, but I wanted to explain the process if I did have the information available. If we assume the best WAR percentile falls around 8.0 wins, with the 90</a:t>
            </a:r>
            <a:r>
              <a:rPr lang="en-US" baseline="30000" dirty="0"/>
              <a:t>th</a:t>
            </a:r>
            <a:r>
              <a:rPr lang="en-US" dirty="0"/>
              <a:t> being 7, 75</a:t>
            </a:r>
            <a:r>
              <a:rPr lang="en-US" baseline="30000" dirty="0"/>
              <a:t>th</a:t>
            </a:r>
            <a:r>
              <a:rPr lang="en-US" dirty="0"/>
              <a:t> being 6, 50</a:t>
            </a:r>
            <a:r>
              <a:rPr lang="en-US" baseline="30000" dirty="0"/>
              <a:t>th</a:t>
            </a:r>
            <a:r>
              <a:rPr lang="en-US" dirty="0"/>
              <a:t> being 5, 25</a:t>
            </a:r>
            <a:r>
              <a:rPr lang="en-US" baseline="30000" dirty="0"/>
              <a:t>th</a:t>
            </a:r>
            <a:r>
              <a:rPr lang="en-US" dirty="0"/>
              <a:t> being 3 and 10</a:t>
            </a:r>
            <a:r>
              <a:rPr lang="en-US" baseline="30000" dirty="0"/>
              <a:t>th</a:t>
            </a:r>
            <a:r>
              <a:rPr lang="en-US" dirty="0"/>
              <a:t> being 1, and then Worst as 0 or any negative WAR (yes this is possible). </a:t>
            </a:r>
          </a:p>
        </p:txBody>
      </p:sp>
    </p:spTree>
    <p:extLst>
      <p:ext uri="{BB962C8B-B14F-4D97-AF65-F5344CB8AC3E}">
        <p14:creationId xmlns:p14="http://schemas.microsoft.com/office/powerpoint/2010/main" val="4183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608-A8CE-4615-8989-062E9DD69591}"/>
              </a:ext>
            </a:extLst>
          </p:cNvPr>
          <p:cNvSpPr>
            <a:spLocks noGrp="1"/>
          </p:cNvSpPr>
          <p:nvPr>
            <p:ph type="title"/>
          </p:nvPr>
        </p:nvSpPr>
        <p:spPr/>
        <p:txBody>
          <a:bodyPr/>
          <a:lstStyle/>
          <a:p>
            <a:r>
              <a:rPr lang="en-US" dirty="0"/>
              <a:t>Analytical Distribution</a:t>
            </a:r>
          </a:p>
        </p:txBody>
      </p:sp>
      <p:pic>
        <p:nvPicPr>
          <p:cNvPr id="4" name="Content Placeholder 3">
            <a:extLst>
              <a:ext uri="{FF2B5EF4-FFF2-40B4-BE49-F238E27FC236}">
                <a16:creationId xmlns:a16="http://schemas.microsoft.com/office/drawing/2014/main" id="{68967F13-14B4-4185-BF11-BB32878F59DC}"/>
              </a:ext>
            </a:extLst>
          </p:cNvPr>
          <p:cNvPicPr>
            <a:picLocks noGrp="1" noChangeAspect="1"/>
          </p:cNvPicPr>
          <p:nvPr>
            <p:ph idx="1"/>
          </p:nvPr>
        </p:nvPicPr>
        <p:blipFill>
          <a:blip r:embed="rId2"/>
          <a:stretch>
            <a:fillRect/>
          </a:stretch>
        </p:blipFill>
        <p:spPr>
          <a:xfrm>
            <a:off x="8249741" y="1707072"/>
            <a:ext cx="3333750" cy="2171700"/>
          </a:xfrm>
          <a:prstGeom prst="rect">
            <a:avLst/>
          </a:prstGeom>
        </p:spPr>
      </p:pic>
      <p:pic>
        <p:nvPicPr>
          <p:cNvPr id="5" name="Picture 4">
            <a:extLst>
              <a:ext uri="{FF2B5EF4-FFF2-40B4-BE49-F238E27FC236}">
                <a16:creationId xmlns:a16="http://schemas.microsoft.com/office/drawing/2014/main" id="{BAD9C7E9-D17A-49DB-837B-0E25082ED803}"/>
              </a:ext>
            </a:extLst>
          </p:cNvPr>
          <p:cNvPicPr>
            <a:picLocks noChangeAspect="1"/>
          </p:cNvPicPr>
          <p:nvPr/>
        </p:nvPicPr>
        <p:blipFill>
          <a:blip r:embed="rId3"/>
          <a:stretch>
            <a:fillRect/>
          </a:stretch>
        </p:blipFill>
        <p:spPr>
          <a:xfrm>
            <a:off x="385618" y="1866900"/>
            <a:ext cx="5029200" cy="1238250"/>
          </a:xfrm>
          <a:prstGeom prst="rect">
            <a:avLst/>
          </a:prstGeom>
        </p:spPr>
      </p:pic>
      <p:sp>
        <p:nvSpPr>
          <p:cNvPr id="6" name="TextBox 5">
            <a:extLst>
              <a:ext uri="{FF2B5EF4-FFF2-40B4-BE49-F238E27FC236}">
                <a16:creationId xmlns:a16="http://schemas.microsoft.com/office/drawing/2014/main" id="{787E0838-2A52-4F84-BE60-B86278BA9C11}"/>
              </a:ext>
            </a:extLst>
          </p:cNvPr>
          <p:cNvSpPr txBox="1"/>
          <p:nvPr/>
        </p:nvSpPr>
        <p:spPr>
          <a:xfrm>
            <a:off x="1330036" y="3639127"/>
            <a:ext cx="5754255" cy="2308324"/>
          </a:xfrm>
          <a:prstGeom prst="rect">
            <a:avLst/>
          </a:prstGeom>
          <a:noFill/>
        </p:spPr>
        <p:txBody>
          <a:bodyPr wrap="square" rtlCol="0">
            <a:spAutoFit/>
          </a:bodyPr>
          <a:lstStyle/>
          <a:p>
            <a:r>
              <a:rPr lang="en-US" dirty="0"/>
              <a:t>I had attempted to create a distribution of WAR values from the dataset containing salaries and plot the CDF with a few different parameters – most likely a 0-8 WAR range and a rookie -&gt; max contact salary level to showcase to compare to the actual level when determining a team’s overall expenditure for their victories. I wanted to explain my thought process, but I did not succeed in figuring out a way to represent it well graphically. </a:t>
            </a:r>
          </a:p>
        </p:txBody>
      </p:sp>
    </p:spTree>
    <p:extLst>
      <p:ext uri="{BB962C8B-B14F-4D97-AF65-F5344CB8AC3E}">
        <p14:creationId xmlns:p14="http://schemas.microsoft.com/office/powerpoint/2010/main" val="369792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1331-6D7C-4A8D-9DE9-88A7039283F2}"/>
              </a:ext>
            </a:extLst>
          </p:cNvPr>
          <p:cNvSpPr>
            <a:spLocks noGrp="1"/>
          </p:cNvSpPr>
          <p:nvPr>
            <p:ph type="title"/>
          </p:nvPr>
        </p:nvSpPr>
        <p:spPr>
          <a:xfrm>
            <a:off x="838294" y="161925"/>
            <a:ext cx="10353762" cy="1257300"/>
          </a:xfrm>
        </p:spPr>
        <p:txBody>
          <a:bodyPr/>
          <a:lstStyle/>
          <a:p>
            <a:r>
              <a:rPr lang="en-US" dirty="0"/>
              <a:t>Scatterplots</a:t>
            </a:r>
          </a:p>
        </p:txBody>
      </p:sp>
      <p:graphicFrame>
        <p:nvGraphicFramePr>
          <p:cNvPr id="4" name="Content Placeholder 3">
            <a:extLst>
              <a:ext uri="{FF2B5EF4-FFF2-40B4-BE49-F238E27FC236}">
                <a16:creationId xmlns:a16="http://schemas.microsoft.com/office/drawing/2014/main" id="{D2EDE297-5C07-479A-BFD3-C6A3FFD596BE}"/>
              </a:ext>
            </a:extLst>
          </p:cNvPr>
          <p:cNvGraphicFramePr>
            <a:graphicFrameLocks noGrp="1"/>
          </p:cNvGraphicFramePr>
          <p:nvPr>
            <p:ph idx="1"/>
            <p:extLst>
              <p:ext uri="{D42A27DB-BD31-4B8C-83A1-F6EECF244321}">
                <p14:modId xmlns:p14="http://schemas.microsoft.com/office/powerpoint/2010/main" val="2963542702"/>
              </p:ext>
            </p:extLst>
          </p:nvPr>
        </p:nvGraphicFramePr>
        <p:xfrm>
          <a:off x="352339" y="1645516"/>
          <a:ext cx="5588000" cy="3566968"/>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DA7E459A-424F-4460-8D0C-5237A8C040F8}"/>
              </a:ext>
            </a:extLst>
          </p:cNvPr>
          <p:cNvPicPr>
            <a:picLocks noChangeAspect="1"/>
          </p:cNvPicPr>
          <p:nvPr/>
        </p:nvPicPr>
        <p:blipFill>
          <a:blip r:embed="rId3"/>
          <a:stretch>
            <a:fillRect/>
          </a:stretch>
        </p:blipFill>
        <p:spPr>
          <a:xfrm>
            <a:off x="6229436" y="1645516"/>
            <a:ext cx="5610225" cy="3362325"/>
          </a:xfrm>
          <a:prstGeom prst="rect">
            <a:avLst/>
          </a:prstGeom>
        </p:spPr>
      </p:pic>
      <p:sp>
        <p:nvSpPr>
          <p:cNvPr id="6" name="TextBox 5">
            <a:extLst>
              <a:ext uri="{FF2B5EF4-FFF2-40B4-BE49-F238E27FC236}">
                <a16:creationId xmlns:a16="http://schemas.microsoft.com/office/drawing/2014/main" id="{BC685A73-5020-4455-A4AA-AB14C23D35C3}"/>
              </a:ext>
            </a:extLst>
          </p:cNvPr>
          <p:cNvSpPr txBox="1"/>
          <p:nvPr/>
        </p:nvSpPr>
        <p:spPr>
          <a:xfrm>
            <a:off x="1073791" y="5290038"/>
            <a:ext cx="9051721" cy="1200329"/>
          </a:xfrm>
          <a:prstGeom prst="rect">
            <a:avLst/>
          </a:prstGeom>
          <a:noFill/>
        </p:spPr>
        <p:txBody>
          <a:bodyPr wrap="square" rtlCol="0">
            <a:spAutoFit/>
          </a:bodyPr>
          <a:lstStyle/>
          <a:p>
            <a:r>
              <a:rPr lang="en-US" dirty="0"/>
              <a:t>The first plot shows the distribution of salaries for all ~800 MLB players, the higher points indicating the greater contract amount. The plot on the right shows the WAR projection for players based on the contract they received projected over that contract length. Generally, the higher paid players are projected to have a higher total WAR during this time</a:t>
            </a:r>
          </a:p>
        </p:txBody>
      </p:sp>
    </p:spTree>
    <p:extLst>
      <p:ext uri="{BB962C8B-B14F-4D97-AF65-F5344CB8AC3E}">
        <p14:creationId xmlns:p14="http://schemas.microsoft.com/office/powerpoint/2010/main" val="2240773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82441"/>
      </a:dk2>
      <a:lt2>
        <a:srgbClr val="E2E8E6"/>
      </a:lt2>
      <a:accent1>
        <a:srgbClr val="CA4667"/>
      </a:accent1>
      <a:accent2>
        <a:srgbClr val="B8348C"/>
      </a:accent2>
      <a:accent3>
        <a:srgbClr val="BF46CA"/>
      </a:accent3>
      <a:accent4>
        <a:srgbClr val="7634B8"/>
      </a:accent4>
      <a:accent5>
        <a:srgbClr val="5046CA"/>
      </a:accent5>
      <a:accent6>
        <a:srgbClr val="3460B8"/>
      </a:accent6>
      <a:hlink>
        <a:srgbClr val="7A60CA"/>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131</TotalTime>
  <Words>1165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 Pro Cond Light</vt:lpstr>
      <vt:lpstr>Speak Pro</vt:lpstr>
      <vt:lpstr>Wingdings 2</vt:lpstr>
      <vt:lpstr>SlateVTI</vt:lpstr>
      <vt:lpstr>Are MLB Players Worth Their Salary?</vt:lpstr>
      <vt:lpstr>Hypothesis</vt:lpstr>
      <vt:lpstr>Variables from Data Set and Baseball Reference</vt:lpstr>
      <vt:lpstr>Histogram</vt:lpstr>
      <vt:lpstr>Summary Statistics</vt:lpstr>
      <vt:lpstr>PMFs</vt:lpstr>
      <vt:lpstr>CDFs</vt:lpstr>
      <vt:lpstr>Analytical Distribution</vt:lpstr>
      <vt:lpstr>Scatterplots</vt:lpstr>
      <vt:lpstr>Hypothesis Test</vt:lpstr>
      <vt:lpstr>Regression Analysis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MLB Players Worth Their Salary?</dc:title>
  <dc:creator>Kaitlyn Bacchus</dc:creator>
  <cp:lastModifiedBy>Kaitlyn Bacchus</cp:lastModifiedBy>
  <cp:revision>28</cp:revision>
  <dcterms:created xsi:type="dcterms:W3CDTF">2019-11-16T03:28:49Z</dcterms:created>
  <dcterms:modified xsi:type="dcterms:W3CDTF">2019-11-16T22:07:37Z</dcterms:modified>
</cp:coreProperties>
</file>