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gawlik/nyse" TargetMode="External"/><Relationship Id="rId2" Type="http://schemas.openxmlformats.org/officeDocument/2006/relationships/hyperlink" Target="https://datascienceplus.com/how-to-apply-monte-carlo-simulation-to-forecast-stock-prices-using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shreyams/stock-price-prediction-94-xgboost/#data" TargetMode="External"/><Relationship Id="rId4" Type="http://schemas.openxmlformats.org/officeDocument/2006/relationships/hyperlink" Target="https://www.kaggle.com/datasets?search=sto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eyams/stock-price-prediction-94-xgboost/#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Stock Predictions Using Machine Learning Models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Augustus Madsen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51B0-B4A3-48C1-9C1E-66CA135E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BC74-38A2-4CF2-AD12-A350328E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https://datascienceplus.com/how-to-apply-monte-carlo-simulation-to-forecast-stock-prices-using-python/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https://www.kaggle.com/dgawlik/nyse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https://www.kaggle.com/datasets?search=stock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https://www.kaggle.com/shreyams/stock-price-prediction-94-xgboost/#data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43" y="279558"/>
            <a:ext cx="6049244" cy="133617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742" y="1825091"/>
            <a:ext cx="10781041" cy="23385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-Similarities of the past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-the goals of the experiment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-methods involved</a:t>
            </a:r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4F20271A-342A-4839-A1AC-689A6CE9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987" y="828722"/>
            <a:ext cx="3152776" cy="31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5184-75EB-47E6-A5F0-2AD4737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Domain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7838-1AAC-4A1D-A031-9D750C25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https://www.kaggle.com/shreyams/stock-price-prediction-94-xgboost/#data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-Kaggle Daily News Stock Prediction</a:t>
            </a:r>
          </a:p>
          <a:p>
            <a:r>
              <a:rPr lang="en-US" sz="2400" dirty="0"/>
              <a:t>-NYSE</a:t>
            </a:r>
          </a:p>
          <a:p>
            <a:r>
              <a:rPr lang="en-US" sz="2400" dirty="0"/>
              <a:t>-Yahoo Finance</a:t>
            </a:r>
          </a:p>
          <a:p>
            <a:r>
              <a:rPr lang="en-US" sz="2400" dirty="0"/>
              <a:t>-NASDAQ Financials</a:t>
            </a:r>
          </a:p>
          <a:p>
            <a:r>
              <a:rPr lang="en-US" sz="2400" dirty="0"/>
              <a:t>-Variables involved: ending price, starting price, ROE, start/end dates, ticker symbol, etc.</a:t>
            </a:r>
          </a:p>
        </p:txBody>
      </p:sp>
    </p:spTree>
    <p:extLst>
      <p:ext uri="{BB962C8B-B14F-4D97-AF65-F5344CB8AC3E}">
        <p14:creationId xmlns:p14="http://schemas.microsoft.com/office/powerpoint/2010/main" val="15581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0C25-F5FB-4618-80B2-B39F6CEC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A0E5-5C0D-47F5-B36D-1BCE1E4B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-Panda/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-NumPy, Matplotlib, SciPy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4F21B-06C3-4CFC-9E4E-03647466E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562" y="3174258"/>
            <a:ext cx="4676775" cy="162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E0387-CA7F-4FBA-A170-A214460BEB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3875" y="5080051"/>
            <a:ext cx="5943600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5A05-DFFE-402F-899E-52BE508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sample for figure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8CC8-0436-4192-936B-93CB61C0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877D4-0243-4197-984C-F573E5582C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5" y="3429000"/>
            <a:ext cx="3543300" cy="69532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0B919F-AC4A-4C9B-8DDB-DA3BC8ED71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25" y="4322889"/>
            <a:ext cx="4457700" cy="504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55FE8B-D1B9-48BB-9567-57CBAE4A38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9756" y="1518282"/>
            <a:ext cx="5591175" cy="2602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B9F097-843C-49B0-9538-8DB9CE3D9B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25979" y="4301493"/>
            <a:ext cx="5734952" cy="21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11C-2392-4F33-BB7A-E14F1023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Arrays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B73A-5BD3-4C14-9611-3384F3D82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2x10 random array of variabilities for x and y mean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58595-E94E-49D5-A717-C866B5D40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A27D78-E3BE-4E0F-9C2F-A3AE1578E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49849" y="3113722"/>
            <a:ext cx="3971925" cy="2667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CF6FB5-7B2C-480A-85D7-6842275F103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93056" y="3260725"/>
            <a:ext cx="3648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03D9-2AA9-4AB3-96B1-8ED0C26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 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7DA7A-A421-44B4-819A-DCF48B14BC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0" y="2297814"/>
            <a:ext cx="417195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C7DCA-9A00-4B66-9B85-0ED2A41AA1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2954" y="2144077"/>
            <a:ext cx="5089346" cy="34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6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31EB-B84B-4DB4-9160-96E33A3E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Pathways/Prices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90F6F-9B1A-4666-A227-A6A56A403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2221706"/>
            <a:ext cx="7123112" cy="35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FC82-A908-4D00-AA6A-CA6C65B81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51" y="2023296"/>
            <a:ext cx="10058400" cy="3591695"/>
          </a:xfrm>
        </p:spPr>
        <p:txBody>
          <a:bodyPr anchor="t">
            <a:normAutofit/>
          </a:bodyPr>
          <a:lstStyle/>
          <a:p>
            <a:r>
              <a:rPr lang="en-US" sz="2000" dirty="0"/>
              <a:t>-Monte Carlo distribution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-Better PPF pathway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-More historical data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-Price fluctuations and randomness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-Additional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226C5-2C27-40CC-8F1C-F8A9D9A6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51" y="215459"/>
            <a:ext cx="10058400" cy="126377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2265037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Supply And Demand">
            <a:extLst>
              <a:ext uri="{FF2B5EF4-FFF2-40B4-BE49-F238E27FC236}">
                <a16:creationId xmlns:a16="http://schemas.microsoft.com/office/drawing/2014/main" id="{63F655A0-98C8-4628-AEE5-81326E43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141538"/>
            <a:ext cx="3181350" cy="3181350"/>
          </a:xfrm>
          <a:prstGeom prst="rect">
            <a:avLst/>
          </a:prstGeom>
        </p:spPr>
      </p:pic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10819E1E-62B3-4C07-B0E3-7BDEE46D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850" y="3112769"/>
            <a:ext cx="2277999" cy="22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989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Times New Roman</vt:lpstr>
      <vt:lpstr>1_RetrospectVTI</vt:lpstr>
      <vt:lpstr>Stock Predictions Using Machine Learning Models in Python</vt:lpstr>
      <vt:lpstr>Introduction</vt:lpstr>
      <vt:lpstr>Domain and Data</vt:lpstr>
      <vt:lpstr>Methods</vt:lpstr>
      <vt:lpstr>Plot sample for figure comparison</vt:lpstr>
      <vt:lpstr>Random Arrays </vt:lpstr>
      <vt:lpstr>Merging Data Frames</vt:lpstr>
      <vt:lpstr>Different Pathways/Prices</vt:lpstr>
      <vt:lpstr>-Monte Carlo distribution  -Better PPF pathway  -More historical data  -Price fluctuations and randomness  -Additional machine learning models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2020-08-08T19:36:08Z</dcterms:created>
  <dcterms:modified xsi:type="dcterms:W3CDTF">2020-08-08T20:11:29Z</dcterms:modified>
</cp:coreProperties>
</file>