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9" r:id="rId5"/>
    <p:sldId id="260" r:id="rId6"/>
    <p:sldId id="261" r:id="rId7"/>
    <p:sldId id="270" r:id="rId8"/>
    <p:sldId id="268" r:id="rId9"/>
    <p:sldId id="263" r:id="rId10"/>
    <p:sldId id="25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7FDD4-FEB8-A4B2-0B1A-F84232214F70}" v="48" dt="2023-12-10T18:21:58.838"/>
    <p1510:client id="{88FF49DF-DCF7-C1FC-B4EC-B49271EB08B8}" v="170" dt="2023-12-10T20:08:15.204"/>
    <p1510:client id="{C22A230E-8FD2-9593-7BAF-1822E059B8D6}" v="1192" dt="2023-12-10T20:08:23.274"/>
    <p1510:client id="{CE76ABB9-4120-4693-8ECC-C57AA8C565CF}" v="802" dt="2023-12-10T19:27:45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3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ECF2C-D0BA-4AA2-8800-84D01FD83E8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99E38-8F9F-49A5-A8CC-F4BFCC76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114,000 rows by 21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99E38-8F9F-49A5-A8CC-F4BFCC761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99E38-8F9F-49A5-A8CC-F4BFCC761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99E38-8F9F-49A5-A8CC-F4BFCC761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6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ECBC-55A0-A295-68B2-49C4B372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iome" panose="020B0502040204020203" pitchFamily="34" charset="0"/>
                <a:cs typeface="Biome" panose="020B0502040204020203" pitchFamily="34" charset="0"/>
              </a:rPr>
              <a:t>Song Suggest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40EB-5C18-C20E-90D4-38DF57615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Tyler Armstrong, Jason Hua, Amar Vukovic</a:t>
            </a:r>
          </a:p>
        </p:txBody>
      </p:sp>
    </p:spTree>
    <p:extLst>
      <p:ext uri="{BB962C8B-B14F-4D97-AF65-F5344CB8AC3E}">
        <p14:creationId xmlns:p14="http://schemas.microsoft.com/office/powerpoint/2010/main" val="258779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675D-A946-9AF2-4925-9C73477F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/>
                <a:cs typeface="Biome"/>
              </a:rPr>
              <a:t>FUNCTIONALITY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821DD4-4A3A-B2A5-0C3C-E959AEEC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51" y="2526967"/>
            <a:ext cx="9948333" cy="2301145"/>
          </a:xfrm>
        </p:spPr>
      </p:pic>
    </p:spTree>
    <p:extLst>
      <p:ext uri="{BB962C8B-B14F-4D97-AF65-F5344CB8AC3E}">
        <p14:creationId xmlns:p14="http://schemas.microsoft.com/office/powerpoint/2010/main" val="304318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Queries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/>
                <a:ea typeface="+mn-lt"/>
                <a:cs typeface="+mn-lt"/>
              </a:rPr>
              <a:t>Suggestion Query</a:t>
            </a:r>
            <a:endParaRPr lang="en-US">
              <a:latin typeface="Biome"/>
              <a:cs typeface="Biome" panose="020B0503030204020804" pitchFamily="34" charset="0"/>
            </a:endParaRPr>
          </a:p>
          <a:p>
            <a:pPr lvl="1"/>
            <a:r>
              <a:rPr lang="en-US" dirty="0">
                <a:latin typeface="Biome"/>
                <a:ea typeface="+mn-lt"/>
                <a:cs typeface="+mn-lt"/>
              </a:rPr>
              <a:t>This query uses Postgres, taking all the measurable features from a select song id, giving each of them a range, and finding songs that satisfy all of those ranges simultaneously</a:t>
            </a:r>
            <a:endParaRPr lang="en-US" dirty="0">
              <a:latin typeface="Biome"/>
            </a:endParaRPr>
          </a:p>
          <a:p>
            <a:r>
              <a:rPr lang="en-US">
                <a:latin typeface="Biome"/>
                <a:cs typeface="Biome"/>
              </a:rPr>
              <a:t>Songs from similar genre and artists</a:t>
            </a:r>
          </a:p>
          <a:p>
            <a:pPr lvl="1"/>
            <a:r>
              <a:rPr lang="en-US">
                <a:latin typeface="Biome"/>
                <a:cs typeface="Biome"/>
              </a:rPr>
              <a:t>This query uses Neo4j to recommend songs based a similar genre and overlapping artists.</a:t>
            </a:r>
          </a:p>
        </p:txBody>
      </p:sp>
    </p:spTree>
    <p:extLst>
      <p:ext uri="{BB962C8B-B14F-4D97-AF65-F5344CB8AC3E}">
        <p14:creationId xmlns:p14="http://schemas.microsoft.com/office/powerpoint/2010/main" val="59178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Lessons Learned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/>
                <a:cs typeface="Biome"/>
              </a:rPr>
              <a:t>Indexing is extremely useful in speeding up the process when querying databases with a lot of information</a:t>
            </a:r>
          </a:p>
          <a:p>
            <a:r>
              <a:rPr lang="en-US" dirty="0">
                <a:latin typeface="Biome"/>
                <a:cs typeface="Biome"/>
              </a:rPr>
              <a:t>PostgreSQL and Neo4J thrive with different tasks</a:t>
            </a:r>
          </a:p>
          <a:p>
            <a:endParaRPr lang="en-US" dirty="0">
              <a:latin typeface="Biome"/>
              <a:cs typeface="Biome"/>
            </a:endParaRPr>
          </a:p>
          <a:p>
            <a:endParaRPr lang="en-US" dirty="0">
              <a:latin typeface="Biome"/>
              <a:cs typeface="Biome"/>
            </a:endParaRPr>
          </a:p>
          <a:p>
            <a:endParaRPr lang="en-US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28807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Open Issues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Biome"/>
                <a:ea typeface="+mn-lt"/>
                <a:cs typeface="+mn-lt"/>
              </a:rPr>
              <a:t>A new feature that could be added is song samples for recommended songs. A 15 second clip for users to listen to.</a:t>
            </a:r>
            <a:endParaRPr lang="en-US">
              <a:latin typeface="Biome"/>
              <a:ea typeface="+mn-lt"/>
              <a:cs typeface="+mn-lt"/>
            </a:endParaRPr>
          </a:p>
          <a:p>
            <a:r>
              <a:rPr lang="en-US" dirty="0">
                <a:latin typeface="Biome"/>
                <a:ea typeface="+mn-lt"/>
                <a:cs typeface="+mn-lt"/>
              </a:rPr>
              <a:t>Limited user input and customization. Future work could incorporate more metrics such as time signature, key, mode etc. to better match with a user’s preferences.</a:t>
            </a:r>
            <a:endParaRPr lang="en-US" dirty="0">
              <a:latin typeface="Biome"/>
            </a:endParaRPr>
          </a:p>
          <a:p>
            <a:r>
              <a:rPr lang="en-US" dirty="0">
                <a:latin typeface="Biome"/>
                <a:cs typeface="Biome"/>
              </a:rPr>
              <a:t>With the dataset, they included the same song multiple times if it was used in more than one album, which gave some issues to our queries that go off title.</a:t>
            </a:r>
          </a:p>
          <a:p>
            <a:r>
              <a:rPr lang="en-US" dirty="0">
                <a:latin typeface="Biome"/>
                <a:cs typeface="Biome"/>
              </a:rPr>
              <a:t>Performance</a:t>
            </a:r>
            <a:endParaRPr lang="en-US">
              <a:latin typeface="Biome"/>
              <a:cs typeface="Biom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cs typeface="Biome"/>
              </a:rPr>
              <a:t>Small delay with real-time 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cs typeface="Biome"/>
              </a:rPr>
              <a:t>Delay with Neo4J query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7625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367A-7AD4-DC73-C11A-481AB3F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4F32-4EAB-4298-BF3A-D7F93508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iome"/>
                <a:ea typeface="+mn-lt"/>
                <a:cs typeface="+mn-lt"/>
              </a:rPr>
              <a:t>SongSuggest</a:t>
            </a:r>
            <a:r>
              <a:rPr lang="en-US" dirty="0">
                <a:latin typeface="Biome"/>
                <a:ea typeface="+mn-lt"/>
                <a:cs typeface="+mn-lt"/>
              </a:rPr>
              <a:t> is an application serves as a search engine for finding songs</a:t>
            </a:r>
            <a:endParaRPr lang="en-US">
              <a:latin typeface="Gill Sans MT"/>
              <a:ea typeface="+mn-lt"/>
              <a:cs typeface="+mn-lt"/>
            </a:endParaRPr>
          </a:p>
          <a:p>
            <a:r>
              <a:rPr lang="en-US" dirty="0">
                <a:latin typeface="Biome"/>
                <a:ea typeface="+mn-lt"/>
                <a:cs typeface="+mn-lt"/>
              </a:rPr>
              <a:t>The application relates any specific song to other entries in the database by range of different variables</a:t>
            </a:r>
            <a:endParaRPr lang="en-US" dirty="0">
              <a:latin typeface="Biome"/>
            </a:endParaRPr>
          </a:p>
          <a:p>
            <a:pPr marL="0" indent="0">
              <a:buNone/>
            </a:pP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675D-A946-9AF2-4925-9C73477F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Architectural overview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A3B-77E9-EA4F-6811-EBB026AA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PostgreSQL and Neo4J used to store and manipulate song data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Flask with Python used for the backend logic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Simple html/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css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/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js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used as a frontend the user is presented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9CCB90E-F81E-BC2A-77E9-4DCE8560A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4752164"/>
            <a:ext cx="9115425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48825-6DDE-9118-37F9-360CF5EFC203}"/>
              </a:ext>
            </a:extLst>
          </p:cNvPr>
          <p:cNvSpPr txBox="1"/>
          <p:nvPr/>
        </p:nvSpPr>
        <p:spPr>
          <a:xfrm>
            <a:off x="1538287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Data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CDE07-DBE2-4B70-29FC-3465746923DB}"/>
              </a:ext>
            </a:extLst>
          </p:cNvPr>
          <p:cNvSpPr txBox="1"/>
          <p:nvPr/>
        </p:nvSpPr>
        <p:spPr>
          <a:xfrm>
            <a:off x="4766032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Backend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2B3FB-76FB-218E-17C3-71CBC3214DDE}"/>
              </a:ext>
            </a:extLst>
          </p:cNvPr>
          <p:cNvSpPr txBox="1"/>
          <p:nvPr/>
        </p:nvSpPr>
        <p:spPr>
          <a:xfrm>
            <a:off x="7993777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709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 sources used and statistics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/>
                <a:ea typeface="+mn-lt"/>
                <a:cs typeface="+mn-lt"/>
              </a:rPr>
              <a:t>A dataset of songs containing relevant song information such as artist name, the album it belongs to</a:t>
            </a:r>
            <a:endParaRPr lang="en-US" dirty="0">
              <a:latin typeface="Biome"/>
              <a:cs typeface="Biome"/>
            </a:endParaRPr>
          </a:p>
          <a:p>
            <a:r>
              <a:rPr lang="en-US" dirty="0">
                <a:latin typeface="Biome"/>
                <a:ea typeface="+mn-lt"/>
                <a:cs typeface="+mn-lt"/>
              </a:rPr>
              <a:t>It also comes with other descriptive attributes such as</a:t>
            </a:r>
            <a:endParaRPr lang="en-US">
              <a:latin typeface="Biome"/>
              <a:cs typeface="Biome"/>
            </a:endParaRPr>
          </a:p>
          <a:p>
            <a:pPr lvl="1"/>
            <a:r>
              <a:rPr lang="en-US" dirty="0">
                <a:latin typeface="Biome"/>
                <a:ea typeface="+mn-lt"/>
                <a:cs typeface="+mn-lt"/>
              </a:rPr>
              <a:t>Popularity, duration, danceability, energy, loudness, </a:t>
            </a:r>
            <a:r>
              <a:rPr lang="en-US" err="1">
                <a:latin typeface="Biome"/>
                <a:ea typeface="+mn-lt"/>
                <a:cs typeface="+mn-lt"/>
              </a:rPr>
              <a:t>speechiness</a:t>
            </a:r>
            <a:r>
              <a:rPr lang="en-US" dirty="0">
                <a:latin typeface="Biome"/>
                <a:ea typeface="+mn-lt"/>
                <a:cs typeface="+mn-lt"/>
              </a:rPr>
              <a:t>, </a:t>
            </a:r>
            <a:r>
              <a:rPr lang="en-US" err="1">
                <a:latin typeface="Biome"/>
                <a:ea typeface="+mn-lt"/>
                <a:cs typeface="+mn-lt"/>
              </a:rPr>
              <a:t>acousticness</a:t>
            </a:r>
            <a:r>
              <a:rPr lang="en-US" dirty="0">
                <a:latin typeface="Biome"/>
                <a:ea typeface="+mn-lt"/>
                <a:cs typeface="+mn-lt"/>
              </a:rPr>
              <a:t>, </a:t>
            </a:r>
            <a:r>
              <a:rPr lang="en-US" err="1">
                <a:latin typeface="Biome"/>
                <a:ea typeface="+mn-lt"/>
                <a:cs typeface="+mn-lt"/>
              </a:rPr>
              <a:t>instrumentalness</a:t>
            </a:r>
            <a:r>
              <a:rPr lang="en-US" dirty="0">
                <a:latin typeface="Biome"/>
                <a:ea typeface="+mn-lt"/>
                <a:cs typeface="+mn-lt"/>
              </a:rPr>
              <a:t>, liveness, valence, tempo, and the genre.</a:t>
            </a:r>
            <a:endParaRPr lang="en-US" dirty="0">
              <a:latin typeface="Biome"/>
              <a:ea typeface="+mn-lt"/>
              <a:cs typeface="Biome"/>
            </a:endParaRPr>
          </a:p>
          <a:p>
            <a:r>
              <a:rPr lang="en-US" dirty="0">
                <a:latin typeface="Biome"/>
                <a:ea typeface="+mn-lt"/>
                <a:cs typeface="+mn-lt"/>
              </a:rPr>
              <a:t>A total of 114,000 entries x 21 columns</a:t>
            </a:r>
            <a:endParaRPr lang="en-US" dirty="0">
              <a:latin typeface="Biome"/>
              <a:cs typeface="Biome"/>
            </a:endParaRP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93804-DA3B-4DD1-C449-5EC021272AAC}"/>
              </a:ext>
            </a:extLst>
          </p:cNvPr>
          <p:cNvSpPr txBox="1"/>
          <p:nvPr/>
        </p:nvSpPr>
        <p:spPr>
          <a:xfrm>
            <a:off x="0" y="5840490"/>
            <a:ext cx="6327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Dataset via Kaggle:  Pandya, Maharshi, Spotify Tracks Dataset, DOI:10.34740/</a:t>
            </a:r>
            <a:r>
              <a:rPr lang="en-US" sz="1200" err="1"/>
              <a:t>kaggle</a:t>
            </a:r>
            <a:r>
              <a:rPr lang="en-US" sz="1200"/>
              <a:t>/</a:t>
            </a:r>
            <a:r>
              <a:rPr lang="en-US" sz="1200" err="1"/>
              <a:t>dsv</a:t>
            </a:r>
            <a:r>
              <a:rPr lang="en-US" sz="1200"/>
              <a:t>/4372070</a:t>
            </a:r>
          </a:p>
        </p:txBody>
      </p:sp>
    </p:spTree>
    <p:extLst>
      <p:ext uri="{BB962C8B-B14F-4D97-AF65-F5344CB8AC3E}">
        <p14:creationId xmlns:p14="http://schemas.microsoft.com/office/powerpoint/2010/main" val="316465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Database Systems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iome"/>
                <a:ea typeface="+mn-lt"/>
                <a:cs typeface="+mn-lt"/>
              </a:rPr>
              <a:t>PostgreSQL</a:t>
            </a:r>
            <a:endParaRPr lang="en-US" dirty="0">
              <a:latin typeface="Biome"/>
              <a:ea typeface="+mn-lt"/>
              <a:cs typeface="Biome" panose="020B0503030204020804" pitchFamily="34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ea typeface="+mn-lt"/>
                <a:cs typeface="+mn-lt"/>
              </a:rPr>
              <a:t>Familiarity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ea typeface="+mn-lt"/>
                <a:cs typeface="+mn-lt"/>
              </a:rPr>
              <a:t>Data consistency and integrity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ea typeface="+mn-lt"/>
                <a:cs typeface="+mn-lt"/>
              </a:rPr>
              <a:t>Larger dataset </a:t>
            </a:r>
            <a:endParaRPr lang="en-US" dirty="0">
              <a:latin typeface="Biome"/>
              <a:ea typeface="+mn-lt"/>
              <a:cs typeface="Biome" panose="020B0503030204020804" pitchFamily="34" charset="0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Biome"/>
                <a:ea typeface="+mn-lt"/>
                <a:cs typeface="+mn-lt"/>
              </a:rPr>
              <a:t>Horizontally taxing to the database</a:t>
            </a:r>
            <a:endParaRPr lang="en-US" dirty="0">
              <a:latin typeface="Biome"/>
              <a:cs typeface="Biome" panose="020B0503030204020804" pitchFamily="34" charset="0"/>
            </a:endParaRPr>
          </a:p>
          <a:p>
            <a:r>
              <a:rPr lang="en-US" dirty="0">
                <a:latin typeface="Biome"/>
                <a:ea typeface="+mn-lt"/>
                <a:cs typeface="+mn-lt"/>
              </a:rPr>
              <a:t>Neo4J </a:t>
            </a:r>
            <a:endParaRPr lang="en-US" dirty="0">
              <a:latin typeface="Biome"/>
              <a:ea typeface="+mn-lt"/>
              <a:cs typeface="Biom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ea typeface="+mn-lt"/>
                <a:cs typeface="+mn-lt"/>
              </a:rPr>
              <a:t>Relational capabilities</a:t>
            </a:r>
            <a:endParaRPr lang="en-US">
              <a:latin typeface="Biome"/>
              <a:ea typeface="+mn-lt"/>
              <a:cs typeface="Biome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Biome"/>
                <a:cs typeface="Biome"/>
              </a:rPr>
              <a:t>Relating different data from dataset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Biome"/>
                <a:cs typeface="Biome"/>
              </a:rPr>
              <a:t>Artists, Songs, Albums, Genre – A lot of potential relations </a:t>
            </a:r>
          </a:p>
          <a:p>
            <a:endParaRPr lang="en-US" dirty="0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089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DB schema/structure</a:t>
            </a:r>
          </a:p>
        </p:txBody>
      </p:sp>
      <p:pic>
        <p:nvPicPr>
          <p:cNvPr id="5" name="Content Placeholder 4" descr="A group of colorful rectangular boxes with text&#10;&#10;Description automatically generated">
            <a:extLst>
              <a:ext uri="{FF2B5EF4-FFF2-40B4-BE49-F238E27FC236}">
                <a16:creationId xmlns:a16="http://schemas.microsoft.com/office/drawing/2014/main" id="{601A0207-B610-38B5-73DA-28C118ED5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105" y="2896382"/>
            <a:ext cx="8085666" cy="29734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CEB0F-199F-2180-A83A-FFFACC518448}"/>
              </a:ext>
            </a:extLst>
          </p:cNvPr>
          <p:cNvSpPr txBox="1"/>
          <p:nvPr/>
        </p:nvSpPr>
        <p:spPr>
          <a:xfrm>
            <a:off x="2176643" y="2894110"/>
            <a:ext cx="148718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Biome"/>
                <a:cs typeface="Biome"/>
              </a:rPr>
              <a:t>Neo4J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5023C-584E-0EFF-C6E8-3822063CF225}"/>
              </a:ext>
            </a:extLst>
          </p:cNvPr>
          <p:cNvSpPr txBox="1"/>
          <p:nvPr/>
        </p:nvSpPr>
        <p:spPr>
          <a:xfrm>
            <a:off x="2176643" y="2054499"/>
            <a:ext cx="176235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Biome"/>
                <a:cs typeface="Biome"/>
              </a:rPr>
              <a:t>PostgreSQL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33585-B57B-5C83-CE74-DE70C2F0BA01}"/>
              </a:ext>
            </a:extLst>
          </p:cNvPr>
          <p:cNvSpPr txBox="1"/>
          <p:nvPr/>
        </p:nvSpPr>
        <p:spPr>
          <a:xfrm>
            <a:off x="2621143" y="2400221"/>
            <a:ext cx="848629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latin typeface="Biome"/>
                <a:cs typeface="Biome"/>
              </a:rPr>
              <a:t>Column separated properties; normalization did not necessarily make sense with the data worked with</a:t>
            </a:r>
          </a:p>
        </p:txBody>
      </p:sp>
    </p:spTree>
    <p:extLst>
      <p:ext uri="{BB962C8B-B14F-4D97-AF65-F5344CB8AC3E}">
        <p14:creationId xmlns:p14="http://schemas.microsoft.com/office/powerpoint/2010/main" val="33746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D74-1D78-FF63-7432-92F5F83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 schema/structure</a:t>
            </a:r>
          </a:p>
        </p:txBody>
      </p:sp>
      <p:pic>
        <p:nvPicPr>
          <p:cNvPr id="4" name="Picture 3" descr="A spiral of circles and dots&#10;&#10;Description automatically generated">
            <a:extLst>
              <a:ext uri="{FF2B5EF4-FFF2-40B4-BE49-F238E27FC236}">
                <a16:creationId xmlns:a16="http://schemas.microsoft.com/office/drawing/2014/main" id="{B79DF86E-CAA1-202B-904C-05F0B4DB7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t="21468" r="33477" b="27268"/>
          <a:stretch/>
        </p:blipFill>
        <p:spPr>
          <a:xfrm>
            <a:off x="4563331" y="2926922"/>
            <a:ext cx="3065337" cy="30933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diagram of a song&#10;&#10;Description automatically generated">
            <a:extLst>
              <a:ext uri="{FF2B5EF4-FFF2-40B4-BE49-F238E27FC236}">
                <a16:creationId xmlns:a16="http://schemas.microsoft.com/office/drawing/2014/main" id="{6EF7A204-69F6-C1CE-BE5B-0BB1109E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8" y="2850677"/>
            <a:ext cx="3376464" cy="31695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F14F77A0-694A-424B-0C58-CEAA26103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t="15537" r="24826" b="20979"/>
          <a:stretch/>
        </p:blipFill>
        <p:spPr>
          <a:xfrm>
            <a:off x="8951506" y="2895842"/>
            <a:ext cx="2905600" cy="30792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8430A-DB9E-9E19-342A-9D78065B37B5}"/>
              </a:ext>
            </a:extLst>
          </p:cNvPr>
          <p:cNvSpPr txBox="1"/>
          <p:nvPr/>
        </p:nvSpPr>
        <p:spPr>
          <a:xfrm>
            <a:off x="242348" y="2170774"/>
            <a:ext cx="32986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Biome"/>
                <a:cs typeface="Biome"/>
              </a:rPr>
              <a:t>(:Songs)–[:IN_GENRE]-(:Genre)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79684-4791-4E3C-CF63-8C7F080A0374}"/>
              </a:ext>
            </a:extLst>
          </p:cNvPr>
          <p:cNvSpPr txBox="1"/>
          <p:nvPr/>
        </p:nvSpPr>
        <p:spPr>
          <a:xfrm>
            <a:off x="4413469" y="1940052"/>
            <a:ext cx="37357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Biome"/>
                <a:cs typeface="Biome"/>
              </a:rPr>
              <a:t>(:Artists)-[:ARTIST_MADE_ALBUM]-(:Album)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B0D8A-7686-79FC-72BE-F127566D25F2}"/>
              </a:ext>
            </a:extLst>
          </p:cNvPr>
          <p:cNvSpPr txBox="1"/>
          <p:nvPr/>
        </p:nvSpPr>
        <p:spPr>
          <a:xfrm>
            <a:off x="8787384" y="1953248"/>
            <a:ext cx="356920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Biome"/>
                <a:cs typeface="Biome"/>
              </a:rPr>
              <a:t>(:Album)-[:ALBUM_HAS_TRACK]-(:Songs)</a:t>
            </a:r>
          </a:p>
        </p:txBody>
      </p:sp>
    </p:spTree>
    <p:extLst>
      <p:ext uri="{BB962C8B-B14F-4D97-AF65-F5344CB8AC3E}">
        <p14:creationId xmlns:p14="http://schemas.microsoft.com/office/powerpoint/2010/main" val="245013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Python as the programming language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Flask for the WEB framework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Git for version control, GitHub to store repository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Visual Studio Code as the IDE</a:t>
            </a:r>
          </a:p>
        </p:txBody>
      </p:sp>
      <p:pic>
        <p:nvPicPr>
          <p:cNvPr id="4" name="Picture 3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072C8C29-35F6-EA6E-E583-35CE9829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19" y="4207932"/>
            <a:ext cx="1356079" cy="134196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CFBBCB7-B579-2944-72B2-CC25635A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35" y="4451279"/>
            <a:ext cx="2060223" cy="85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E8A08-245E-1C44-2D93-044B5D886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806" y="4494741"/>
            <a:ext cx="1961445" cy="771878"/>
          </a:xfrm>
          <a:prstGeom prst="rect">
            <a:avLst/>
          </a:prstGeom>
        </p:spPr>
      </p:pic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65744C-AD19-04A4-C7B1-C64831F6F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988" y="4347280"/>
            <a:ext cx="980690" cy="1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55620"/>
            <a:ext cx="4868998" cy="3210725"/>
          </a:xfrm>
        </p:spPr>
        <p:txBody>
          <a:bodyPr/>
          <a:lstStyle/>
          <a:p>
            <a:r>
              <a:rPr lang="en-US" dirty="0">
                <a:latin typeface="Biome"/>
                <a:cs typeface="Biome"/>
              </a:rPr>
              <a:t>Search different songs from dataset of 114,000 entries</a:t>
            </a:r>
          </a:p>
          <a:p>
            <a:r>
              <a:rPr lang="en-US" dirty="0">
                <a:latin typeface="Biome"/>
                <a:cs typeface="Biome"/>
              </a:rPr>
              <a:t>Recommend new songs in a variety of different way using different kinds of data</a:t>
            </a:r>
          </a:p>
          <a:p>
            <a:r>
              <a:rPr lang="en-US" dirty="0">
                <a:latin typeface="Biome"/>
                <a:cs typeface="Biome"/>
              </a:rPr>
              <a:t>Get info on any specific song from dataset</a:t>
            </a:r>
          </a:p>
          <a:p>
            <a:endParaRPr lang="en-US" dirty="0">
              <a:latin typeface="Biome"/>
              <a:cs typeface="Biom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FDE78-36E4-CB26-7C44-529EE8C67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4"/>
          <a:stretch/>
        </p:blipFill>
        <p:spPr>
          <a:xfrm>
            <a:off x="6699282" y="2394041"/>
            <a:ext cx="5014182" cy="26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27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</TotalTime>
  <Words>127</Words>
  <Application>Microsoft Office PowerPoint</Application>
  <PresentationFormat>Widescreen</PresentationFormat>
  <Paragraphs>26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Song Suggest</vt:lpstr>
      <vt:lpstr>Project description</vt:lpstr>
      <vt:lpstr>Architectural overview</vt:lpstr>
      <vt:lpstr>Data sources used and statistics</vt:lpstr>
      <vt:lpstr>Database Systems</vt:lpstr>
      <vt:lpstr>DB schema/structure</vt:lpstr>
      <vt:lpstr>Db schema/structure</vt:lpstr>
      <vt:lpstr>Tools USED</vt:lpstr>
      <vt:lpstr>Features</vt:lpstr>
      <vt:lpstr>FUNCTIONALITY</vt:lpstr>
      <vt:lpstr>Queries</vt:lpstr>
      <vt:lpstr>Lessons Learned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SongSuggest</dc:title>
  <dc:creator>Amar Vuković</dc:creator>
  <cp:lastModifiedBy>Amar Vuković</cp:lastModifiedBy>
  <cp:revision>697</cp:revision>
  <dcterms:created xsi:type="dcterms:W3CDTF">2023-12-02T19:44:53Z</dcterms:created>
  <dcterms:modified xsi:type="dcterms:W3CDTF">2023-12-10T20:26:31Z</dcterms:modified>
</cp:coreProperties>
</file>