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85A1E6-63CE-4D13-8D7C-140007227A38}" v="9" dt="2023-12-02T19:59:02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3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kovic, Amar" userId="ce482621-b965-46c3-9f88-db809a689d29" providerId="ADAL" clId="{EC85A1E6-63CE-4D13-8D7C-140007227A38}"/>
    <pc:docChg chg="undo custSel addSld modSld">
      <pc:chgData name="Vukovic, Amar" userId="ce482621-b965-46c3-9f88-db809a689d29" providerId="ADAL" clId="{EC85A1E6-63CE-4D13-8D7C-140007227A38}" dt="2023-12-02T19:59:32.670" v="1319" actId="2711"/>
      <pc:docMkLst>
        <pc:docMk/>
      </pc:docMkLst>
      <pc:sldChg chg="modSp mod">
        <pc:chgData name="Vukovic, Amar" userId="ce482621-b965-46c3-9f88-db809a689d29" providerId="ADAL" clId="{EC85A1E6-63CE-4D13-8D7C-140007227A38}" dt="2023-12-02T19:47:43.550" v="83" actId="2711"/>
        <pc:sldMkLst>
          <pc:docMk/>
          <pc:sldMk cId="2587791235" sldId="256"/>
        </pc:sldMkLst>
        <pc:spChg chg="mod">
          <ac:chgData name="Vukovic, Amar" userId="ce482621-b965-46c3-9f88-db809a689d29" providerId="ADAL" clId="{EC85A1E6-63CE-4D13-8D7C-140007227A38}" dt="2023-12-02T19:47:25.149" v="81" actId="20577"/>
          <ac:spMkLst>
            <pc:docMk/>
            <pc:sldMk cId="2587791235" sldId="256"/>
            <ac:spMk id="2" creationId="{4E76ECBC-55A0-A295-68B2-49C4B372A05A}"/>
          </ac:spMkLst>
        </pc:spChg>
        <pc:spChg chg="mod">
          <ac:chgData name="Vukovic, Amar" userId="ce482621-b965-46c3-9f88-db809a689d29" providerId="ADAL" clId="{EC85A1E6-63CE-4D13-8D7C-140007227A38}" dt="2023-12-02T19:47:43.550" v="83" actId="2711"/>
          <ac:spMkLst>
            <pc:docMk/>
            <pc:sldMk cId="2587791235" sldId="256"/>
            <ac:spMk id="3" creationId="{529D40EB-5C18-C20E-90D4-38DF57615CA8}"/>
          </ac:spMkLst>
        </pc:spChg>
      </pc:sldChg>
      <pc:sldChg chg="modSp new mod">
        <pc:chgData name="Vukovic, Amar" userId="ce482621-b965-46c3-9f88-db809a689d29" providerId="ADAL" clId="{EC85A1E6-63CE-4D13-8D7C-140007227A38}" dt="2023-12-02T19:49:22.593" v="381" actId="20577"/>
        <pc:sldMkLst>
          <pc:docMk/>
          <pc:sldMk cId="736030002" sldId="257"/>
        </pc:sldMkLst>
        <pc:spChg chg="mod">
          <ac:chgData name="Vukovic, Amar" userId="ce482621-b965-46c3-9f88-db809a689d29" providerId="ADAL" clId="{EC85A1E6-63CE-4D13-8D7C-140007227A38}" dt="2023-12-02T19:48:12.368" v="122" actId="20577"/>
          <ac:spMkLst>
            <pc:docMk/>
            <pc:sldMk cId="736030002" sldId="257"/>
            <ac:spMk id="2" creationId="{7076367A-7AD4-DC73-C11A-481AB3F734D2}"/>
          </ac:spMkLst>
        </pc:spChg>
        <pc:spChg chg="mod">
          <ac:chgData name="Vukovic, Amar" userId="ce482621-b965-46c3-9f88-db809a689d29" providerId="ADAL" clId="{EC85A1E6-63CE-4D13-8D7C-140007227A38}" dt="2023-12-02T19:49:22.593" v="381" actId="20577"/>
          <ac:spMkLst>
            <pc:docMk/>
            <pc:sldMk cId="736030002" sldId="257"/>
            <ac:spMk id="3" creationId="{DF1B4F32-4EAB-4298-BF3A-D7F935089BF5}"/>
          </ac:spMkLst>
        </pc:spChg>
      </pc:sldChg>
      <pc:sldChg chg="modSp new mod">
        <pc:chgData name="Vukovic, Amar" userId="ce482621-b965-46c3-9f88-db809a689d29" providerId="ADAL" clId="{EC85A1E6-63CE-4D13-8D7C-140007227A38}" dt="2023-12-02T19:50:20.127" v="422" actId="5793"/>
        <pc:sldMkLst>
          <pc:docMk/>
          <pc:sldMk cId="3043180318" sldId="258"/>
        </pc:sldMkLst>
        <pc:spChg chg="mod">
          <ac:chgData name="Vukovic, Amar" userId="ce482621-b965-46c3-9f88-db809a689d29" providerId="ADAL" clId="{EC85A1E6-63CE-4D13-8D7C-140007227A38}" dt="2023-12-02T19:50:01.759" v="387" actId="207"/>
          <ac:spMkLst>
            <pc:docMk/>
            <pc:sldMk cId="3043180318" sldId="258"/>
            <ac:spMk id="2" creationId="{6F54675D-A946-9AF2-4925-9C73477F4738}"/>
          </ac:spMkLst>
        </pc:spChg>
        <pc:spChg chg="mod">
          <ac:chgData name="Vukovic, Amar" userId="ce482621-b965-46c3-9f88-db809a689d29" providerId="ADAL" clId="{EC85A1E6-63CE-4D13-8D7C-140007227A38}" dt="2023-12-02T19:50:20.127" v="422" actId="5793"/>
          <ac:spMkLst>
            <pc:docMk/>
            <pc:sldMk cId="3043180318" sldId="258"/>
            <ac:spMk id="3" creationId="{47ED5A3B-77E9-EA4F-6811-EBB026AAD82D}"/>
          </ac:spMkLst>
        </pc:spChg>
      </pc:sldChg>
      <pc:sldChg chg="modSp new mod">
        <pc:chgData name="Vukovic, Amar" userId="ce482621-b965-46c3-9f88-db809a689d29" providerId="ADAL" clId="{EC85A1E6-63CE-4D13-8D7C-140007227A38}" dt="2023-12-02T19:53:14.982" v="630" actId="2711"/>
        <pc:sldMkLst>
          <pc:docMk/>
          <pc:sldMk cId="3164650218" sldId="259"/>
        </pc:sldMkLst>
        <pc:spChg chg="mod">
          <ac:chgData name="Vukovic, Amar" userId="ce482621-b965-46c3-9f88-db809a689d29" providerId="ADAL" clId="{EC85A1E6-63CE-4D13-8D7C-140007227A38}" dt="2023-12-02T19:50:48.933" v="427" actId="20577"/>
          <ac:spMkLst>
            <pc:docMk/>
            <pc:sldMk cId="3164650218" sldId="259"/>
            <ac:spMk id="2" creationId="{C4A6A181-F90D-09DC-4648-3204698C2221}"/>
          </ac:spMkLst>
        </pc:spChg>
        <pc:spChg chg="mod">
          <ac:chgData name="Vukovic, Amar" userId="ce482621-b965-46c3-9f88-db809a689d29" providerId="ADAL" clId="{EC85A1E6-63CE-4D13-8D7C-140007227A38}" dt="2023-12-02T19:53:14.982" v="630" actId="2711"/>
          <ac:spMkLst>
            <pc:docMk/>
            <pc:sldMk cId="3164650218" sldId="259"/>
            <ac:spMk id="3" creationId="{0526474C-B278-7BD0-DA99-052E71244BCA}"/>
          </ac:spMkLst>
        </pc:spChg>
      </pc:sldChg>
      <pc:sldChg chg="modSp add mod">
        <pc:chgData name="Vukovic, Amar" userId="ce482621-b965-46c3-9f88-db809a689d29" providerId="ADAL" clId="{EC85A1E6-63CE-4D13-8D7C-140007227A38}" dt="2023-12-02T19:54:48.484" v="769"/>
        <pc:sldMkLst>
          <pc:docMk/>
          <pc:sldMk cId="308930225" sldId="260"/>
        </pc:sldMkLst>
        <pc:spChg chg="mod">
          <ac:chgData name="Vukovic, Amar" userId="ce482621-b965-46c3-9f88-db809a689d29" providerId="ADAL" clId="{EC85A1E6-63CE-4D13-8D7C-140007227A38}" dt="2023-12-02T19:54:07.145" v="694" actId="20577"/>
          <ac:spMkLst>
            <pc:docMk/>
            <pc:sldMk cId="308930225" sldId="260"/>
            <ac:spMk id="2" creationId="{C4A6A181-F90D-09DC-4648-3204698C2221}"/>
          </ac:spMkLst>
        </pc:spChg>
        <pc:spChg chg="mod">
          <ac:chgData name="Vukovic, Amar" userId="ce482621-b965-46c3-9f88-db809a689d29" providerId="ADAL" clId="{EC85A1E6-63CE-4D13-8D7C-140007227A38}" dt="2023-12-02T19:54:48.484" v="769"/>
          <ac:spMkLst>
            <pc:docMk/>
            <pc:sldMk cId="308930225" sldId="260"/>
            <ac:spMk id="3" creationId="{0526474C-B278-7BD0-DA99-052E71244BCA}"/>
          </ac:spMkLst>
        </pc:spChg>
      </pc:sldChg>
      <pc:sldChg chg="modSp add mod">
        <pc:chgData name="Vukovic, Amar" userId="ce482621-b965-46c3-9f88-db809a689d29" providerId="ADAL" clId="{EC85A1E6-63CE-4D13-8D7C-140007227A38}" dt="2023-12-02T19:56:06.310" v="936" actId="20577"/>
        <pc:sldMkLst>
          <pc:docMk/>
          <pc:sldMk cId="3374633492" sldId="261"/>
        </pc:sldMkLst>
        <pc:spChg chg="mod">
          <ac:chgData name="Vukovic, Amar" userId="ce482621-b965-46c3-9f88-db809a689d29" providerId="ADAL" clId="{EC85A1E6-63CE-4D13-8D7C-140007227A38}" dt="2023-12-02T19:55:22.482" v="810" actId="20577"/>
          <ac:spMkLst>
            <pc:docMk/>
            <pc:sldMk cId="3374633492" sldId="261"/>
            <ac:spMk id="2" creationId="{C4A6A181-F90D-09DC-4648-3204698C2221}"/>
          </ac:spMkLst>
        </pc:spChg>
        <pc:spChg chg="mod">
          <ac:chgData name="Vukovic, Amar" userId="ce482621-b965-46c3-9f88-db809a689d29" providerId="ADAL" clId="{EC85A1E6-63CE-4D13-8D7C-140007227A38}" dt="2023-12-02T19:56:06.310" v="936" actId="20577"/>
          <ac:spMkLst>
            <pc:docMk/>
            <pc:sldMk cId="3374633492" sldId="261"/>
            <ac:spMk id="3" creationId="{0526474C-B278-7BD0-DA99-052E71244BCA}"/>
          </ac:spMkLst>
        </pc:spChg>
      </pc:sldChg>
      <pc:sldChg chg="modSp add mod">
        <pc:chgData name="Vukovic, Amar" userId="ce482621-b965-46c3-9f88-db809a689d29" providerId="ADAL" clId="{EC85A1E6-63CE-4D13-8D7C-140007227A38}" dt="2023-12-02T19:57:32.489" v="1100" actId="2711"/>
        <pc:sldMkLst>
          <pc:docMk/>
          <pc:sldMk cId="178626268" sldId="262"/>
        </pc:sldMkLst>
        <pc:spChg chg="mod">
          <ac:chgData name="Vukovic, Amar" userId="ce482621-b965-46c3-9f88-db809a689d29" providerId="ADAL" clId="{EC85A1E6-63CE-4D13-8D7C-140007227A38}" dt="2023-12-02T19:56:18.355" v="964" actId="20577"/>
          <ac:spMkLst>
            <pc:docMk/>
            <pc:sldMk cId="178626268" sldId="262"/>
            <ac:spMk id="2" creationId="{C4A6A181-F90D-09DC-4648-3204698C2221}"/>
          </ac:spMkLst>
        </pc:spChg>
        <pc:spChg chg="mod">
          <ac:chgData name="Vukovic, Amar" userId="ce482621-b965-46c3-9f88-db809a689d29" providerId="ADAL" clId="{EC85A1E6-63CE-4D13-8D7C-140007227A38}" dt="2023-12-02T19:57:32.489" v="1100" actId="2711"/>
          <ac:spMkLst>
            <pc:docMk/>
            <pc:sldMk cId="178626268" sldId="262"/>
            <ac:spMk id="3" creationId="{0526474C-B278-7BD0-DA99-052E71244BCA}"/>
          </ac:spMkLst>
        </pc:spChg>
      </pc:sldChg>
      <pc:sldChg chg="modSp add mod">
        <pc:chgData name="Vukovic, Amar" userId="ce482621-b965-46c3-9f88-db809a689d29" providerId="ADAL" clId="{EC85A1E6-63CE-4D13-8D7C-140007227A38}" dt="2023-12-02T19:58:09.840" v="1179" actId="20577"/>
        <pc:sldMkLst>
          <pc:docMk/>
          <pc:sldMk cId="1579072734" sldId="263"/>
        </pc:sldMkLst>
        <pc:spChg chg="mod">
          <ac:chgData name="Vukovic, Amar" userId="ce482621-b965-46c3-9f88-db809a689d29" providerId="ADAL" clId="{EC85A1E6-63CE-4D13-8D7C-140007227A38}" dt="2023-12-02T19:57:50.778" v="1110" actId="20577"/>
          <ac:spMkLst>
            <pc:docMk/>
            <pc:sldMk cId="1579072734" sldId="263"/>
            <ac:spMk id="2" creationId="{C4A6A181-F90D-09DC-4648-3204698C2221}"/>
          </ac:spMkLst>
        </pc:spChg>
        <pc:spChg chg="mod">
          <ac:chgData name="Vukovic, Amar" userId="ce482621-b965-46c3-9f88-db809a689d29" providerId="ADAL" clId="{EC85A1E6-63CE-4D13-8D7C-140007227A38}" dt="2023-12-02T19:58:09.840" v="1179" actId="20577"/>
          <ac:spMkLst>
            <pc:docMk/>
            <pc:sldMk cId="1579072734" sldId="263"/>
            <ac:spMk id="3" creationId="{0526474C-B278-7BD0-DA99-052E71244BCA}"/>
          </ac:spMkLst>
        </pc:spChg>
      </pc:sldChg>
      <pc:sldChg chg="modSp add mod">
        <pc:chgData name="Vukovic, Amar" userId="ce482621-b965-46c3-9f88-db809a689d29" providerId="ADAL" clId="{EC85A1E6-63CE-4D13-8D7C-140007227A38}" dt="2023-12-02T19:58:23.938" v="1193" actId="20577"/>
        <pc:sldMkLst>
          <pc:docMk/>
          <pc:sldMk cId="591788664" sldId="264"/>
        </pc:sldMkLst>
        <pc:spChg chg="mod">
          <ac:chgData name="Vukovic, Amar" userId="ce482621-b965-46c3-9f88-db809a689d29" providerId="ADAL" clId="{EC85A1E6-63CE-4D13-8D7C-140007227A38}" dt="2023-12-02T19:58:23.938" v="1193" actId="20577"/>
          <ac:spMkLst>
            <pc:docMk/>
            <pc:sldMk cId="591788664" sldId="264"/>
            <ac:spMk id="2" creationId="{C4A6A181-F90D-09DC-4648-3204698C2221}"/>
          </ac:spMkLst>
        </pc:spChg>
      </pc:sldChg>
      <pc:sldChg chg="modSp add mod">
        <pc:chgData name="Vukovic, Amar" userId="ce482621-b965-46c3-9f88-db809a689d29" providerId="ADAL" clId="{EC85A1E6-63CE-4D13-8D7C-140007227A38}" dt="2023-12-02T19:58:57.796" v="1242" actId="20577"/>
        <pc:sldMkLst>
          <pc:docMk/>
          <pc:sldMk cId="2288077047" sldId="265"/>
        </pc:sldMkLst>
        <pc:spChg chg="mod">
          <ac:chgData name="Vukovic, Amar" userId="ce482621-b965-46c3-9f88-db809a689d29" providerId="ADAL" clId="{EC85A1E6-63CE-4D13-8D7C-140007227A38}" dt="2023-12-02T19:58:57.796" v="1242" actId="20577"/>
          <ac:spMkLst>
            <pc:docMk/>
            <pc:sldMk cId="2288077047" sldId="265"/>
            <ac:spMk id="2" creationId="{C4A6A181-F90D-09DC-4648-3204698C2221}"/>
          </ac:spMkLst>
        </pc:spChg>
        <pc:spChg chg="mod">
          <ac:chgData name="Vukovic, Amar" userId="ce482621-b965-46c3-9f88-db809a689d29" providerId="ADAL" clId="{EC85A1E6-63CE-4D13-8D7C-140007227A38}" dt="2023-12-02T19:58:54.189" v="1234" actId="20577"/>
          <ac:spMkLst>
            <pc:docMk/>
            <pc:sldMk cId="2288077047" sldId="265"/>
            <ac:spMk id="3" creationId="{0526474C-B278-7BD0-DA99-052E71244BCA}"/>
          </ac:spMkLst>
        </pc:spChg>
      </pc:sldChg>
      <pc:sldChg chg="modSp add mod">
        <pc:chgData name="Vukovic, Amar" userId="ce482621-b965-46c3-9f88-db809a689d29" providerId="ADAL" clId="{EC85A1E6-63CE-4D13-8D7C-140007227A38}" dt="2023-12-02T19:59:32.670" v="1319" actId="2711"/>
        <pc:sldMkLst>
          <pc:docMk/>
          <pc:sldMk cId="3762594592" sldId="266"/>
        </pc:sldMkLst>
        <pc:spChg chg="mod">
          <ac:chgData name="Vukovic, Amar" userId="ce482621-b965-46c3-9f88-db809a689d29" providerId="ADAL" clId="{EC85A1E6-63CE-4D13-8D7C-140007227A38}" dt="2023-12-02T19:59:13.422" v="1260" actId="20577"/>
          <ac:spMkLst>
            <pc:docMk/>
            <pc:sldMk cId="3762594592" sldId="266"/>
            <ac:spMk id="2" creationId="{C4A6A181-F90D-09DC-4648-3204698C2221}"/>
          </ac:spMkLst>
        </pc:spChg>
        <pc:spChg chg="mod">
          <ac:chgData name="Vukovic, Amar" userId="ce482621-b965-46c3-9f88-db809a689d29" providerId="ADAL" clId="{EC85A1E6-63CE-4D13-8D7C-140007227A38}" dt="2023-12-02T19:59:32.670" v="1319" actId="2711"/>
          <ac:spMkLst>
            <pc:docMk/>
            <pc:sldMk cId="3762594592" sldId="266"/>
            <ac:spMk id="3" creationId="{0526474C-B278-7BD0-DA99-052E71244B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C5D-AD85-429F-99C4-8080320123EE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93E7D1F-872B-4B55-B013-6314F547F42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47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C5D-AD85-429F-99C4-8080320123EE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E7D1F-872B-4B55-B013-6314F547F42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74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C5D-AD85-429F-99C4-8080320123EE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E7D1F-872B-4B55-B013-6314F547F42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3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C5D-AD85-429F-99C4-8080320123EE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E7D1F-872B-4B55-B013-6314F547F42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00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C5D-AD85-429F-99C4-8080320123EE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E7D1F-872B-4B55-B013-6314F547F42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10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C5D-AD85-429F-99C4-8080320123EE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E7D1F-872B-4B55-B013-6314F547F42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4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C5D-AD85-429F-99C4-8080320123EE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E7D1F-872B-4B55-B013-6314F547F42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43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C5D-AD85-429F-99C4-8080320123EE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E7D1F-872B-4B55-B013-6314F547F42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6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C5D-AD85-429F-99C4-8080320123EE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E7D1F-872B-4B55-B013-6314F547F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8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C5D-AD85-429F-99C4-8080320123EE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E7D1F-872B-4B55-B013-6314F547F42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35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4B70C5D-AD85-429F-99C4-8080320123EE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E7D1F-872B-4B55-B013-6314F547F42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89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70C5D-AD85-429F-99C4-8080320123EE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93E7D1F-872B-4B55-B013-6314F547F42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58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ECBC-55A0-A295-68B2-49C4B372A0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iome" panose="020B0502040204020203" pitchFamily="34" charset="0"/>
                <a:cs typeface="Biome" panose="020B0502040204020203" pitchFamily="34" charset="0"/>
              </a:rPr>
              <a:t>Song Suggest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D40EB-5C18-C20E-90D4-38DF57615C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Tyler Armstrong, Jason Hua, Amar Vukovic</a:t>
            </a:r>
          </a:p>
        </p:txBody>
      </p:sp>
    </p:spTree>
    <p:extLst>
      <p:ext uri="{BB962C8B-B14F-4D97-AF65-F5344CB8AC3E}">
        <p14:creationId xmlns:p14="http://schemas.microsoft.com/office/powerpoint/2010/main" val="2587791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A181-F90D-09DC-4648-3204698C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Biome" panose="020B0503030204020804" pitchFamily="34" charset="0"/>
                <a:cs typeface="Biome" panose="020B0503030204020804" pitchFamily="34" charset="0"/>
              </a:rPr>
              <a:t>Lessons Learned</a:t>
            </a:r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6474C-B278-7BD0-DA99-052E71244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Explain the lessons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77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A181-F90D-09DC-4648-3204698C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Biome" panose="020B0503030204020804" pitchFamily="34" charset="0"/>
                <a:cs typeface="Biome" panose="020B0503030204020804" pitchFamily="34" charset="0"/>
              </a:rPr>
              <a:t>Open Issues</a:t>
            </a:r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6474C-B278-7BD0-DA99-052E71244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Explain future work</a:t>
            </a:r>
          </a:p>
        </p:txBody>
      </p:sp>
    </p:spTree>
    <p:extLst>
      <p:ext uri="{BB962C8B-B14F-4D97-AF65-F5344CB8AC3E}">
        <p14:creationId xmlns:p14="http://schemas.microsoft.com/office/powerpoint/2010/main" val="376259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367A-7AD4-DC73-C11A-481AB3F7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B4F32-4EAB-4298-BF3A-D7F935089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Biome" panose="020B0503030204020804" pitchFamily="34" charset="0"/>
                <a:cs typeface="Biome" panose="020B0503030204020804" pitchFamily="34" charset="0"/>
              </a:rPr>
              <a:t>SongSuggest</a:t>
            </a:r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 is an application that looks at a dataset of songs to recommend songs</a:t>
            </a:r>
          </a:p>
          <a:p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030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675D-A946-9AF2-4925-9C73477F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Biome" panose="020B0503030204020804" pitchFamily="34" charset="0"/>
                <a:cs typeface="Biome" panose="020B0503030204020804" pitchFamily="34" charset="0"/>
              </a:rPr>
              <a:t>Architectural overview</a:t>
            </a:r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5A3B-77E9-EA4F-6811-EBB026AAD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Insert diagram here…</a:t>
            </a:r>
          </a:p>
        </p:txBody>
      </p:sp>
    </p:spTree>
    <p:extLst>
      <p:ext uri="{BB962C8B-B14F-4D97-AF65-F5344CB8AC3E}">
        <p14:creationId xmlns:p14="http://schemas.microsoft.com/office/powerpoint/2010/main" val="304318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A181-F90D-09DC-4648-3204698C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Biome" panose="020B0503030204020804" pitchFamily="34" charset="0"/>
                <a:cs typeface="Biome" panose="020B0503030204020804" pitchFamily="34" charset="0"/>
              </a:rPr>
              <a:t>Data sources used and statistics</a:t>
            </a:r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6474C-B278-7BD0-DA99-052E71244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A dataset of songs containing relevant song information such as artist name,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5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A181-F90D-09DC-4648-3204698C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Biome" panose="020B0503030204020804" pitchFamily="34" charset="0"/>
                <a:cs typeface="Biome" panose="020B0503030204020804" pitchFamily="34" charset="0"/>
              </a:rPr>
              <a:t>Database Systems</a:t>
            </a:r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6474C-B278-7BD0-DA99-052E71244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Postgres - *explain why here*</a:t>
            </a:r>
          </a:p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Neo4J - *explain why here*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0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A181-F90D-09DC-4648-3204698C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DB schema/structure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6474C-B278-7BD0-DA99-052E71244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Perhaps show diagram of how database is structured</a:t>
            </a:r>
          </a:p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Explain if and why indexes are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3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A181-F90D-09DC-4648-3204698C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6474C-B278-7BD0-DA99-052E71244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Python as the programming language</a:t>
            </a:r>
          </a:p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Flask for WEB framework</a:t>
            </a:r>
          </a:p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Visual Studio Code as the IDE</a:t>
            </a:r>
          </a:p>
        </p:txBody>
      </p:sp>
    </p:spTree>
    <p:extLst>
      <p:ext uri="{BB962C8B-B14F-4D97-AF65-F5344CB8AC3E}">
        <p14:creationId xmlns:p14="http://schemas.microsoft.com/office/powerpoint/2010/main" val="17862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A181-F90D-09DC-4648-3204698C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Biome" panose="020B0503030204020804" pitchFamily="34" charset="0"/>
                <a:cs typeface="Biome" panose="020B0503030204020804" pitchFamily="34" charset="0"/>
              </a:rPr>
              <a:t>Features</a:t>
            </a:r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6474C-B278-7BD0-DA99-052E71244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Explain the features designed and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7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A181-F90D-09DC-4648-3204698C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Biome" panose="020B0503030204020804" pitchFamily="34" charset="0"/>
                <a:cs typeface="Biome" panose="020B0503030204020804" pitchFamily="34" charset="0"/>
              </a:rPr>
              <a:t>Queries</a:t>
            </a:r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6474C-B278-7BD0-DA99-052E71244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Explain the features designed and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78866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14</TotalTime>
  <Words>127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Biome</vt:lpstr>
      <vt:lpstr>Gill Sans MT</vt:lpstr>
      <vt:lpstr>Gallery</vt:lpstr>
      <vt:lpstr>Song Suggest</vt:lpstr>
      <vt:lpstr>Project description</vt:lpstr>
      <vt:lpstr>Architectural overview</vt:lpstr>
      <vt:lpstr>Data sources used and statistics</vt:lpstr>
      <vt:lpstr>Database Systems</vt:lpstr>
      <vt:lpstr>DB schema/structure</vt:lpstr>
      <vt:lpstr>Tools USED</vt:lpstr>
      <vt:lpstr>Features</vt:lpstr>
      <vt:lpstr>Queries</vt:lpstr>
      <vt:lpstr>Lessons Learned</vt:lpstr>
      <vt:lpstr>Open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SongSuggest</dc:title>
  <dc:creator>Amar Vuković</dc:creator>
  <cp:lastModifiedBy>Amar Vuković</cp:lastModifiedBy>
  <cp:revision>1</cp:revision>
  <dcterms:created xsi:type="dcterms:W3CDTF">2023-12-02T19:44:53Z</dcterms:created>
  <dcterms:modified xsi:type="dcterms:W3CDTF">2023-12-02T19:59:34Z</dcterms:modified>
</cp:coreProperties>
</file>