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1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58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5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6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0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9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59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3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86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8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DA17-A260-4A1B-BCD5-BCF0F20F736E}" type="datetimeFigureOut">
              <a:rPr lang="es-ES" smtClean="0"/>
              <a:t>04/10/2020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03514-B114-4DDD-9C7B-A75573929C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1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easarc.gsfc.nasa.gov/FTP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hyperlink" Target="https://github.com/AMateos91/NASA-Space-Apps-Challenge-2020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3339802"/>
          </a:xfrm>
        </p:spPr>
        <p:txBody>
          <a:bodyPr>
            <a:normAutofit/>
          </a:bodyPr>
          <a:lstStyle/>
          <a:p>
            <a:r>
              <a:rPr lang="es-ES" sz="2800" i="1" dirty="0" smtClean="0">
                <a:solidFill>
                  <a:schemeClr val="bg1"/>
                </a:solidFill>
              </a:rPr>
              <a:t>NASA </a:t>
            </a:r>
            <a:r>
              <a:rPr lang="es-ES" sz="2800" i="1" dirty="0" err="1" smtClean="0">
                <a:solidFill>
                  <a:schemeClr val="bg1"/>
                </a:solidFill>
              </a:rPr>
              <a:t>Space</a:t>
            </a:r>
            <a:r>
              <a:rPr lang="es-ES" sz="2800" i="1" dirty="0" smtClean="0">
                <a:solidFill>
                  <a:schemeClr val="bg1"/>
                </a:solidFill>
              </a:rPr>
              <a:t> Apps </a:t>
            </a:r>
            <a:r>
              <a:rPr lang="es-ES" sz="2800" i="1" dirty="0" err="1" smtClean="0">
                <a:solidFill>
                  <a:schemeClr val="bg1"/>
                </a:solidFill>
              </a:rPr>
              <a:t>Challenge</a:t>
            </a:r>
            <a:r>
              <a:rPr lang="es-ES" sz="2800" i="1" dirty="0" smtClean="0">
                <a:solidFill>
                  <a:schemeClr val="bg1"/>
                </a:solidFill>
              </a:rPr>
              <a:t> 2020</a:t>
            </a:r>
            <a:br>
              <a:rPr lang="es-ES" sz="2800" i="1" dirty="0" smtClean="0">
                <a:solidFill>
                  <a:schemeClr val="bg1"/>
                </a:solidFill>
              </a:rPr>
            </a:br>
            <a:r>
              <a:rPr lang="es-ES" sz="2800" i="1" dirty="0">
                <a:solidFill>
                  <a:schemeClr val="bg1"/>
                </a:solidFill>
              </a:rPr>
              <a:t/>
            </a:r>
            <a:br>
              <a:rPr lang="es-ES" sz="2800" i="1" dirty="0">
                <a:solidFill>
                  <a:schemeClr val="bg1"/>
                </a:solidFill>
              </a:rPr>
            </a:br>
            <a:r>
              <a:rPr lang="es-ES" sz="2800" i="1" dirty="0" err="1" smtClean="0">
                <a:solidFill>
                  <a:schemeClr val="bg1"/>
                </a:solidFill>
              </a:rPr>
              <a:t>Challenge</a:t>
            </a:r>
            <a:r>
              <a:rPr lang="es-ES" sz="2800" i="1" dirty="0" smtClean="0">
                <a:solidFill>
                  <a:schemeClr val="bg1"/>
                </a:solidFill>
              </a:rPr>
              <a:t>: </a:t>
            </a:r>
            <a:r>
              <a:rPr lang="es-ES" sz="2800" b="1" dirty="0" smtClean="0">
                <a:solidFill>
                  <a:schemeClr val="bg1"/>
                </a:solidFill>
              </a:rPr>
              <a:t>OBSERVE</a:t>
            </a:r>
            <a:br>
              <a:rPr lang="es-ES" sz="2800" b="1" dirty="0" smtClean="0">
                <a:solidFill>
                  <a:schemeClr val="bg1"/>
                </a:solidFill>
              </a:rPr>
            </a:br>
            <a:r>
              <a:rPr lang="es-ES" sz="2800" b="1" dirty="0" smtClean="0">
                <a:solidFill>
                  <a:schemeClr val="bg1"/>
                </a:solidFill>
              </a:rPr>
              <a:t/>
            </a:r>
            <a:br>
              <a:rPr lang="es-ES" sz="2800" b="1" dirty="0" smtClean="0">
                <a:solidFill>
                  <a:schemeClr val="bg1"/>
                </a:solidFill>
              </a:rPr>
            </a:br>
            <a:r>
              <a:rPr lang="es-ES" sz="2800" i="1" dirty="0" smtClean="0">
                <a:solidFill>
                  <a:schemeClr val="bg1"/>
                </a:solidFill>
              </a:rPr>
              <a:t>«</a:t>
            </a:r>
            <a:r>
              <a:rPr lang="es-ES" sz="2800" i="1" dirty="0" err="1" smtClean="0">
                <a:solidFill>
                  <a:schemeClr val="bg1"/>
                </a:solidFill>
              </a:rPr>
              <a:t>Hey</a:t>
            </a:r>
            <a:r>
              <a:rPr lang="es-ES" sz="2800" i="1" dirty="0" smtClean="0">
                <a:solidFill>
                  <a:schemeClr val="bg1"/>
                </a:solidFill>
              </a:rPr>
              <a:t>, </a:t>
            </a:r>
            <a:r>
              <a:rPr lang="es-ES" sz="2800" i="1" dirty="0" err="1" smtClean="0">
                <a:solidFill>
                  <a:schemeClr val="bg1"/>
                </a:solidFill>
              </a:rPr>
              <a:t>what</a:t>
            </a:r>
            <a:r>
              <a:rPr lang="es-ES" sz="2800" i="1" dirty="0" smtClean="0">
                <a:solidFill>
                  <a:schemeClr val="bg1"/>
                </a:solidFill>
              </a:rPr>
              <a:t> are </a:t>
            </a:r>
            <a:r>
              <a:rPr lang="es-ES" sz="2800" i="1" dirty="0" err="1" smtClean="0">
                <a:solidFill>
                  <a:schemeClr val="bg1"/>
                </a:solidFill>
              </a:rPr>
              <a:t>you</a:t>
            </a:r>
            <a:r>
              <a:rPr lang="es-ES" sz="2800" i="1" dirty="0" smtClean="0">
                <a:solidFill>
                  <a:schemeClr val="bg1"/>
                </a:solidFill>
              </a:rPr>
              <a:t> </a:t>
            </a:r>
            <a:r>
              <a:rPr lang="es-ES" sz="2800" i="1" dirty="0" err="1" smtClean="0">
                <a:solidFill>
                  <a:schemeClr val="bg1"/>
                </a:solidFill>
              </a:rPr>
              <a:t>looking</a:t>
            </a:r>
            <a:r>
              <a:rPr lang="es-ES" sz="2800" i="1" dirty="0" smtClean="0">
                <a:solidFill>
                  <a:schemeClr val="bg1"/>
                </a:solidFill>
              </a:rPr>
              <a:t> at</a:t>
            </a:r>
            <a:r>
              <a:rPr lang="es-ES" sz="2800" i="1" dirty="0" smtClean="0"/>
              <a:t>?»</a:t>
            </a:r>
            <a:endParaRPr lang="es-ES" sz="2800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1800" b="1" i="1" dirty="0" smtClean="0"/>
              <a:t>Abraham Mateos </a:t>
            </a:r>
          </a:p>
          <a:p>
            <a:pPr algn="l"/>
            <a:r>
              <a:rPr lang="es-ES" sz="1800" i="1" dirty="0" err="1" smtClean="0"/>
              <a:t>Senior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member</a:t>
            </a:r>
            <a:r>
              <a:rPr lang="es-ES" sz="1800" i="1" dirty="0" smtClean="0"/>
              <a:t> Microsoft </a:t>
            </a:r>
            <a:r>
              <a:rPr lang="es-ES" sz="1800" i="1" dirty="0" err="1" smtClean="0"/>
              <a:t>Tech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Community</a:t>
            </a:r>
            <a:endParaRPr lang="es-ES" sz="1800" i="1" dirty="0" smtClean="0"/>
          </a:p>
          <a:p>
            <a:pPr algn="l"/>
            <a:r>
              <a:rPr lang="es-ES" sz="1800" i="1" dirty="0" smtClean="0"/>
              <a:t>Harvard Data </a:t>
            </a:r>
            <a:r>
              <a:rPr lang="es-ES" sz="1800" i="1" dirty="0" err="1" smtClean="0"/>
              <a:t>Science</a:t>
            </a:r>
            <a:r>
              <a:rPr lang="es-ES" sz="1800" i="1" dirty="0" smtClean="0"/>
              <a:t> Professional </a:t>
            </a:r>
            <a:r>
              <a:rPr lang="es-ES" sz="1800" i="1" dirty="0" err="1" smtClean="0"/>
              <a:t>Certificate</a:t>
            </a:r>
            <a:r>
              <a:rPr lang="es-ES" sz="1800" i="1" dirty="0" smtClean="0"/>
              <a:t> </a:t>
            </a:r>
          </a:p>
          <a:p>
            <a:pPr algn="l"/>
            <a:r>
              <a:rPr lang="es-ES" sz="1800" i="1" dirty="0" smtClean="0"/>
              <a:t>Masters </a:t>
            </a:r>
            <a:r>
              <a:rPr lang="es-ES" sz="1800" i="1" dirty="0" err="1" smtClean="0"/>
              <a:t>Degree</a:t>
            </a:r>
            <a:r>
              <a:rPr lang="es-ES" sz="1800" i="1" dirty="0" smtClean="0"/>
              <a:t> in Big Data ENEB</a:t>
            </a:r>
          </a:p>
          <a:p>
            <a:pPr algn="l"/>
            <a:r>
              <a:rPr lang="es-ES" sz="1800" i="1" dirty="0" smtClean="0"/>
              <a:t>Estudiando </a:t>
            </a:r>
            <a:r>
              <a:rPr lang="es-ES" sz="1800" i="1" dirty="0" err="1" smtClean="0"/>
              <a:t>MicroMasters</a:t>
            </a:r>
            <a:r>
              <a:rPr lang="es-ES" sz="1800" i="1" dirty="0" smtClean="0"/>
              <a:t> in </a:t>
            </a:r>
            <a:r>
              <a:rPr lang="es-ES" sz="1800" i="1" dirty="0" err="1" smtClean="0"/>
              <a:t>Statistics</a:t>
            </a:r>
            <a:r>
              <a:rPr lang="es-ES" sz="1800" i="1" dirty="0" smtClean="0"/>
              <a:t> and Data </a:t>
            </a:r>
            <a:r>
              <a:rPr lang="es-ES" sz="1800" i="1" dirty="0" err="1" smtClean="0"/>
              <a:t>Science</a:t>
            </a:r>
            <a:r>
              <a:rPr lang="es-ES" sz="1800" i="1" dirty="0" smtClean="0"/>
              <a:t> MIT</a:t>
            </a:r>
            <a:endParaRPr lang="es-ES" sz="1800" i="1" dirty="0"/>
          </a:p>
        </p:txBody>
      </p:sp>
    </p:spTree>
    <p:extLst>
      <p:ext uri="{BB962C8B-B14F-4D97-AF65-F5344CB8AC3E}">
        <p14:creationId xmlns:p14="http://schemas.microsoft.com/office/powerpoint/2010/main" val="19566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s-ES" sz="2000" i="1" dirty="0" err="1" smtClean="0">
                <a:solidFill>
                  <a:schemeClr val="bg1"/>
                </a:solidFill>
              </a:rPr>
              <a:t>Visualization</a:t>
            </a:r>
            <a:r>
              <a:rPr lang="es-ES" sz="2000" i="1" dirty="0">
                <a:solidFill>
                  <a:schemeClr val="bg1"/>
                </a:solidFill>
              </a:rPr>
              <a:t> </a:t>
            </a:r>
            <a:r>
              <a:rPr lang="es-ES" sz="2000" i="1" dirty="0" err="1" smtClean="0">
                <a:solidFill>
                  <a:schemeClr val="bg1"/>
                </a:solidFill>
              </a:rPr>
              <a:t>tool</a:t>
            </a:r>
            <a:r>
              <a:rPr lang="es-ES" sz="2000" i="1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to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access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photos</a:t>
            </a:r>
            <a:r>
              <a:rPr lang="es-ES" sz="2000" dirty="0" smtClean="0">
                <a:solidFill>
                  <a:schemeClr val="bg1"/>
                </a:solidFill>
              </a:rPr>
              <a:t> and </a:t>
            </a:r>
            <a:r>
              <a:rPr lang="es-ES" sz="2000" dirty="0" err="1" smtClean="0">
                <a:solidFill>
                  <a:schemeClr val="bg1"/>
                </a:solidFill>
              </a:rPr>
              <a:t>content</a:t>
            </a:r>
            <a:r>
              <a:rPr lang="es-ES" sz="2000" dirty="0" smtClean="0">
                <a:solidFill>
                  <a:schemeClr val="bg1"/>
                </a:solidFill>
              </a:rPr>
              <a:t>, ¿EASY?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NASA Web Interface</a:t>
            </a:r>
          </a:p>
          <a:p>
            <a:pPr marL="0" indent="0">
              <a:buNone/>
            </a:pP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sz="2400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Xamin</a:t>
            </a:r>
            <a:r>
              <a:rPr lang="es-E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Interface)</a:t>
            </a:r>
            <a:endParaRPr lang="es-ES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</a:t>
            </a:r>
            <a:r>
              <a:rPr lang="es-ES" i="1" dirty="0" err="1" smtClean="0">
                <a:solidFill>
                  <a:schemeClr val="bg1"/>
                </a:solidFill>
              </a:rPr>
              <a:t>Sources</a:t>
            </a:r>
            <a:endParaRPr lang="es-ES" i="1" dirty="0">
              <a:solidFill>
                <a:schemeClr val="bg1"/>
              </a:solidFill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1"/>
          <a:stretch/>
        </p:blipFill>
        <p:spPr>
          <a:xfrm>
            <a:off x="107504" y="4293096"/>
            <a:ext cx="4331971" cy="23042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" b="32928"/>
          <a:stretch/>
        </p:blipFill>
        <p:spPr>
          <a:xfrm>
            <a:off x="4283969" y="1196752"/>
            <a:ext cx="4860032" cy="295232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11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512167"/>
          </a:xfrm>
        </p:spPr>
        <p:txBody>
          <a:bodyPr>
            <a:normAutofit/>
          </a:bodyPr>
          <a:lstStyle/>
          <a:p>
            <a:r>
              <a:rPr lang="es-E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Energyx.com</a:t>
            </a:r>
            <a:endParaRPr lang="es-E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1844824"/>
            <a:ext cx="7416824" cy="4392488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3707904" y="2802987"/>
            <a:ext cx="1799844" cy="18973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USER</a:t>
            </a:r>
            <a:endParaRPr lang="es-ES" sz="2400" b="1" dirty="0"/>
          </a:p>
        </p:txBody>
      </p:sp>
      <p:cxnSp>
        <p:nvCxnSpPr>
          <p:cNvPr id="6" name="5 Conector angular"/>
          <p:cNvCxnSpPr/>
          <p:nvPr/>
        </p:nvCxnSpPr>
        <p:spPr>
          <a:xfrm rot="5400000">
            <a:off x="5154877" y="2494977"/>
            <a:ext cx="987122" cy="40689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/>
          <p:nvPr/>
        </p:nvCxnSpPr>
        <p:spPr>
          <a:xfrm rot="16200000" flipH="1">
            <a:off x="5206092" y="4724557"/>
            <a:ext cx="1158028" cy="55471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/>
          <p:nvPr/>
        </p:nvCxnSpPr>
        <p:spPr>
          <a:xfrm rot="5400000">
            <a:off x="2892940" y="4803263"/>
            <a:ext cx="1181114" cy="448815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/>
          <p:nvPr/>
        </p:nvCxnSpPr>
        <p:spPr>
          <a:xfrm rot="16200000" flipH="1">
            <a:off x="2936137" y="2444107"/>
            <a:ext cx="1034899" cy="50863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 redondeado"/>
          <p:cNvSpPr/>
          <p:nvPr/>
        </p:nvSpPr>
        <p:spPr>
          <a:xfrm>
            <a:off x="6300192" y="4700348"/>
            <a:ext cx="2664296" cy="15152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Terms</a:t>
            </a:r>
            <a:r>
              <a:rPr lang="es-ES" b="1" dirty="0" smtClean="0"/>
              <a:t> and </a:t>
            </a:r>
            <a:r>
              <a:rPr lang="es-ES" b="1" dirty="0" err="1" smtClean="0"/>
              <a:t>Conditions</a:t>
            </a:r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Data </a:t>
            </a:r>
            <a:r>
              <a:rPr lang="es-ES" b="1" dirty="0" err="1" smtClean="0"/>
              <a:t>Privacy</a:t>
            </a:r>
            <a:r>
              <a:rPr lang="es-ES" b="1" dirty="0" smtClean="0"/>
              <a:t> </a:t>
            </a:r>
            <a:r>
              <a:rPr lang="es-ES" b="1" dirty="0" err="1" smtClean="0"/>
              <a:t>Policy</a:t>
            </a:r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Copyright and </a:t>
            </a:r>
            <a:r>
              <a:rPr lang="es-ES" b="1" dirty="0" err="1" smtClean="0"/>
              <a:t>Domain</a:t>
            </a:r>
            <a:endParaRPr lang="es-ES" b="1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827584" y="4422899"/>
            <a:ext cx="2230341" cy="17927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HEASARC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LAMBDA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XAMIN INTERFACE</a:t>
            </a:r>
            <a:endParaRPr lang="es-ES" b="1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827584" y="1488975"/>
            <a:ext cx="2093105" cy="1209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 smtClean="0"/>
              <a:t>Sign</a:t>
            </a:r>
            <a:r>
              <a:rPr lang="es-ES" b="1" dirty="0" smtClean="0"/>
              <a:t> in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err="1" smtClean="0"/>
              <a:t>Account</a:t>
            </a:r>
            <a:r>
              <a:rPr lang="es-ES" b="1" dirty="0" smtClean="0"/>
              <a:t> </a:t>
            </a:r>
            <a:r>
              <a:rPr lang="es-ES" b="1" dirty="0" err="1" smtClean="0"/>
              <a:t>Settings</a:t>
            </a:r>
            <a:endParaRPr lang="es-ES" b="1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6062464" y="1488974"/>
            <a:ext cx="2253952" cy="29339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SECTIONS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err="1" smtClean="0"/>
              <a:t>Kinds</a:t>
            </a:r>
            <a:r>
              <a:rPr lang="es-ES" b="1" dirty="0" smtClean="0"/>
              <a:t> of </a:t>
            </a:r>
            <a:r>
              <a:rPr lang="es-ES" b="1" dirty="0" err="1" smtClean="0"/>
              <a:t>phenomena</a:t>
            </a:r>
            <a:endParaRPr lang="es-ES" b="1" dirty="0" smtClean="0"/>
          </a:p>
          <a:p>
            <a:pPr algn="ctr"/>
            <a:endParaRPr lang="es-ES" b="1" dirty="0"/>
          </a:p>
          <a:p>
            <a:pPr algn="ctr"/>
            <a:r>
              <a:rPr lang="es-ES" b="1" dirty="0" smtClean="0"/>
              <a:t>Time </a:t>
            </a:r>
            <a:r>
              <a:rPr lang="es-ES" b="1" dirty="0" err="1" smtClean="0"/>
              <a:t>range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734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err="1" smtClean="0"/>
              <a:t>How</a:t>
            </a:r>
            <a:r>
              <a:rPr lang="es-ES" i="1" dirty="0" smtClean="0"/>
              <a:t> </a:t>
            </a:r>
            <a:r>
              <a:rPr lang="es-ES" i="1" dirty="0" err="1" smtClean="0"/>
              <a:t>does</a:t>
            </a:r>
            <a:r>
              <a:rPr lang="es-ES" i="1" dirty="0" smtClean="0"/>
              <a:t> </a:t>
            </a:r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Energyx.com</a:t>
            </a:r>
            <a:r>
              <a:rPr lang="es-ES" i="1" dirty="0" smtClean="0"/>
              <a:t> </a:t>
            </a:r>
            <a:r>
              <a:rPr lang="es-ES" i="1" dirty="0" err="1" smtClean="0"/>
              <a:t>work</a:t>
            </a:r>
            <a:r>
              <a:rPr lang="es-ES" i="1" dirty="0" smtClean="0"/>
              <a:t>?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1900" dirty="0" err="1" smtClean="0"/>
              <a:t>Internally</a:t>
            </a:r>
            <a:r>
              <a:rPr lang="es-ES" sz="1900" dirty="0" smtClean="0"/>
              <a:t>, </a:t>
            </a:r>
            <a:r>
              <a:rPr lang="es-ES" sz="1900" dirty="0" err="1" smtClean="0"/>
              <a:t>the</a:t>
            </a:r>
            <a:r>
              <a:rPr lang="es-ES" sz="1900" dirty="0" smtClean="0"/>
              <a:t> server </a:t>
            </a:r>
            <a:r>
              <a:rPr lang="es-ES" sz="1900" dirty="0" err="1" smtClean="0"/>
              <a:t>is</a:t>
            </a:r>
            <a:r>
              <a:rPr lang="es-ES" sz="1900" dirty="0" smtClean="0"/>
              <a:t> </a:t>
            </a:r>
            <a:r>
              <a:rPr lang="es-ES" sz="1900" dirty="0" err="1" smtClean="0"/>
              <a:t>provided</a:t>
            </a:r>
            <a:r>
              <a:rPr lang="es-ES" sz="1900" dirty="0" smtClean="0"/>
              <a:t> </a:t>
            </a:r>
            <a:r>
              <a:rPr lang="es-ES" sz="1900" dirty="0" err="1" smtClean="0"/>
              <a:t>with</a:t>
            </a:r>
            <a:r>
              <a:rPr lang="es-ES" sz="1900" dirty="0" smtClean="0"/>
              <a:t> </a:t>
            </a:r>
            <a:r>
              <a:rPr lang="es-ES" sz="1900" dirty="0" err="1" smtClean="0"/>
              <a:t>DBs</a:t>
            </a:r>
            <a:r>
              <a:rPr lang="es-ES" sz="1900" dirty="0"/>
              <a:t> </a:t>
            </a:r>
            <a:r>
              <a:rPr lang="es-ES" sz="1900" dirty="0" err="1" smtClean="0"/>
              <a:t>from</a:t>
            </a:r>
            <a:r>
              <a:rPr lang="es-ES" sz="1900" dirty="0" smtClean="0"/>
              <a:t> t</a:t>
            </a:r>
            <a:r>
              <a:rPr lang="en-US" sz="1900" dirty="0" smtClean="0"/>
              <a:t>he HEASARC FTP server, which may be disabled. Thus, we can still access the contents of our ftp area via the http (web) server; on the Web, the top-level of the ftp area is: </a:t>
            </a:r>
            <a:r>
              <a:rPr lang="en-US" sz="1900" dirty="0" smtClean="0">
                <a:hlinkClick r:id="rId3"/>
              </a:rPr>
              <a:t>http://heasarc.gsfc.nasa.gov/FTP/</a:t>
            </a:r>
            <a:endParaRPr lang="en-US" sz="1900" dirty="0" smtClean="0"/>
          </a:p>
          <a:p>
            <a:pPr algn="just"/>
            <a:endParaRPr lang="en-US" sz="24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b="1" i="1" dirty="0" err="1" smtClean="0"/>
              <a:t>heasarc</a:t>
            </a:r>
            <a:r>
              <a:rPr lang="en-US" sz="1800" b="1" i="1" dirty="0" smtClean="0"/>
              <a:t>/dbase/dump</a:t>
            </a:r>
            <a:r>
              <a:rPr lang="en-US" sz="1800" dirty="0" smtClean="0"/>
              <a:t> directory contains dumps of all the </a:t>
            </a:r>
            <a:r>
              <a:rPr lang="en-US" sz="1800" dirty="0" err="1" smtClean="0"/>
              <a:t>browsable</a:t>
            </a:r>
            <a:r>
              <a:rPr lang="en-US" sz="1800" dirty="0" smtClean="0"/>
              <a:t> catalogs and datasets that the HEASARC has on-line.</a:t>
            </a:r>
          </a:p>
          <a:p>
            <a:pPr algn="just"/>
            <a:endParaRPr lang="en-US" sz="1400" dirty="0"/>
          </a:p>
          <a:p>
            <a:pPr algn="just"/>
            <a:r>
              <a:rPr lang="en-US" sz="1800" dirty="0" smtClean="0"/>
              <a:t>DBs from the Center for Astrophysics Supernova Group. </a:t>
            </a:r>
            <a:endParaRPr lang="es-ES" sz="18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And </a:t>
            </a:r>
            <a:r>
              <a:rPr lang="es-ES" dirty="0" err="1" smtClean="0"/>
              <a:t>then</a:t>
            </a:r>
            <a:r>
              <a:rPr lang="es-ES" dirty="0" smtClean="0"/>
              <a:t>…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next</a:t>
            </a:r>
            <a:r>
              <a:rPr lang="es-ES" dirty="0" smtClean="0"/>
              <a:t>??</a:t>
            </a:r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smtClean="0"/>
              <a:t>Web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which</a:t>
            </a:r>
            <a:r>
              <a:rPr lang="es-ES" dirty="0" smtClean="0"/>
              <a:t> </a:t>
            </a:r>
            <a:r>
              <a:rPr lang="es-ES" dirty="0" err="1" smtClean="0"/>
              <a:t>turns</a:t>
            </a:r>
            <a:r>
              <a:rPr lang="es-ES" dirty="0" smtClean="0"/>
              <a:t> data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through</a:t>
            </a:r>
            <a:r>
              <a:rPr lang="es-ES" dirty="0" smtClean="0"/>
              <a:t> </a:t>
            </a:r>
            <a:r>
              <a:rPr lang="es-ES" dirty="0" err="1" smtClean="0"/>
              <a:t>determined</a:t>
            </a:r>
            <a:r>
              <a:rPr lang="es-ES" dirty="0" smtClean="0"/>
              <a:t> </a:t>
            </a:r>
            <a:r>
              <a:rPr lang="es-ES" dirty="0" err="1" smtClean="0"/>
              <a:t>format</a:t>
            </a:r>
            <a:r>
              <a:rPr lang="es-ES" dirty="0" smtClean="0"/>
              <a:t> </a:t>
            </a:r>
            <a:r>
              <a:rPr lang="es-ES" dirty="0" err="1" smtClean="0"/>
              <a:t>parameters</a:t>
            </a:r>
            <a:r>
              <a:rPr lang="es-ES" dirty="0" smtClean="0"/>
              <a:t>, </a:t>
            </a:r>
            <a:r>
              <a:rPr lang="es-ES" dirty="0" err="1" smtClean="0"/>
              <a:t>proper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pixel </a:t>
            </a:r>
            <a:r>
              <a:rPr lang="es-ES" dirty="0" err="1" smtClean="0"/>
              <a:t>designing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8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>
            <a:normAutofit/>
          </a:bodyPr>
          <a:lstStyle/>
          <a:p>
            <a:r>
              <a:rPr lang="es-ES" sz="4000" i="1" dirty="0" err="1" smtClean="0"/>
              <a:t>How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to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improve</a:t>
            </a:r>
            <a:r>
              <a:rPr lang="es-ES" sz="4000" i="1" dirty="0" smtClean="0"/>
              <a:t> </a:t>
            </a:r>
            <a:r>
              <a:rPr lang="es-ES" sz="4000" i="1" dirty="0" err="1" smtClean="0"/>
              <a:t>much</a:t>
            </a:r>
            <a:r>
              <a:rPr lang="es-ES" sz="4000" i="1" dirty="0" smtClean="0"/>
              <a:t> more </a:t>
            </a:r>
            <a:r>
              <a:rPr lang="es-ES" sz="4000" i="1" dirty="0" err="1" smtClean="0"/>
              <a:t>our</a:t>
            </a:r>
            <a:r>
              <a:rPr lang="es-ES" sz="4000" i="1" dirty="0" smtClean="0"/>
              <a:t> </a:t>
            </a:r>
            <a:r>
              <a:rPr lang="es-E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  <a:r>
              <a:rPr lang="es-E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s-ES" sz="4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  <a:r>
              <a:rPr lang="es-ES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128792" cy="4464496"/>
          </a:xfrm>
        </p:spPr>
        <p:txBody>
          <a:bodyPr>
            <a:normAutofit/>
          </a:bodyPr>
          <a:lstStyle/>
          <a:p>
            <a:pPr algn="just"/>
            <a:r>
              <a:rPr lang="es-ES" sz="1800" dirty="0" err="1" smtClean="0">
                <a:solidFill>
                  <a:schemeClr val="bg1"/>
                </a:solidFill>
              </a:rPr>
              <a:t>The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devised</a:t>
            </a:r>
            <a:r>
              <a:rPr lang="es-ES" sz="1800" dirty="0" smtClean="0">
                <a:solidFill>
                  <a:schemeClr val="bg1"/>
                </a:solidFill>
              </a:rPr>
              <a:t> Machine </a:t>
            </a:r>
            <a:r>
              <a:rPr lang="es-ES" sz="1800" dirty="0" err="1" smtClean="0">
                <a:solidFill>
                  <a:schemeClr val="bg1"/>
                </a:solidFill>
              </a:rPr>
              <a:t>Learning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code</a:t>
            </a:r>
            <a:r>
              <a:rPr lang="es-ES" sz="1800" dirty="0" smtClean="0">
                <a:solidFill>
                  <a:schemeClr val="bg1"/>
                </a:solidFill>
              </a:rPr>
              <a:t> has </a:t>
            </a:r>
            <a:r>
              <a:rPr lang="es-ES" sz="1800" dirty="0" err="1" smtClean="0">
                <a:solidFill>
                  <a:schemeClr val="bg1"/>
                </a:solidFill>
              </a:rPr>
              <a:t>been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already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used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with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the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present</a:t>
            </a:r>
            <a:r>
              <a:rPr lang="es-ES" sz="1800" dirty="0" smtClean="0">
                <a:solidFill>
                  <a:schemeClr val="bg1"/>
                </a:solidFill>
              </a:rPr>
              <a:t> and </a:t>
            </a:r>
            <a:r>
              <a:rPr lang="es-ES" sz="1800" dirty="0" err="1" smtClean="0">
                <a:solidFill>
                  <a:schemeClr val="bg1"/>
                </a:solidFill>
              </a:rPr>
              <a:t>other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datasets</a:t>
            </a:r>
            <a:r>
              <a:rPr lang="es-ES" sz="1800" dirty="0" smtClean="0">
                <a:solidFill>
                  <a:schemeClr val="bg1"/>
                </a:solidFill>
              </a:rPr>
              <a:t>, and </a:t>
            </a:r>
            <a:r>
              <a:rPr lang="es-ES" sz="1800" dirty="0" err="1" smtClean="0">
                <a:solidFill>
                  <a:schemeClr val="bg1"/>
                </a:solidFill>
              </a:rPr>
              <a:t>successfully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is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able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to</a:t>
            </a:r>
            <a:r>
              <a:rPr lang="es-ES" sz="1800" dirty="0" smtClean="0">
                <a:solidFill>
                  <a:schemeClr val="bg1"/>
                </a:solidFill>
              </a:rPr>
              <a:t> determine </a:t>
            </a:r>
            <a:r>
              <a:rPr lang="es-ES" sz="1800" dirty="0" err="1" smtClean="0">
                <a:solidFill>
                  <a:schemeClr val="bg1"/>
                </a:solidFill>
              </a:rPr>
              <a:t>predictions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about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whether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satellite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will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find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out</a:t>
            </a:r>
            <a:r>
              <a:rPr lang="es-ES" sz="1800" dirty="0" smtClean="0">
                <a:solidFill>
                  <a:schemeClr val="bg1"/>
                </a:solidFill>
              </a:rPr>
              <a:t> and </a:t>
            </a:r>
            <a:r>
              <a:rPr lang="es-ES" sz="1800" dirty="0" err="1" smtClean="0">
                <a:solidFill>
                  <a:schemeClr val="bg1"/>
                </a:solidFill>
              </a:rPr>
              <a:t>store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images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that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fit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phenomena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search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criteria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not</a:t>
            </a:r>
            <a:r>
              <a:rPr lang="es-ES" sz="1800" dirty="0" smtClean="0">
                <a:solidFill>
                  <a:schemeClr val="bg1"/>
                </a:solidFill>
              </a:rPr>
              <a:t>, </a:t>
            </a:r>
            <a:r>
              <a:rPr lang="es-ES" sz="1800" dirty="0" err="1" smtClean="0">
                <a:solidFill>
                  <a:schemeClr val="bg1"/>
                </a:solidFill>
              </a:rPr>
              <a:t>along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its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long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flight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outer</a:t>
            </a:r>
            <a:r>
              <a:rPr lang="es-ES" sz="1800" dirty="0" smtClean="0">
                <a:solidFill>
                  <a:schemeClr val="bg1"/>
                </a:solidFill>
              </a:rPr>
              <a:t> </a:t>
            </a:r>
            <a:r>
              <a:rPr lang="es-ES" sz="1800" dirty="0" err="1" smtClean="0">
                <a:solidFill>
                  <a:schemeClr val="bg1"/>
                </a:solidFill>
              </a:rPr>
              <a:t>space</a:t>
            </a:r>
            <a:r>
              <a:rPr lang="es-ES" sz="1800" dirty="0" smtClean="0">
                <a:solidFill>
                  <a:schemeClr val="bg1"/>
                </a:solidFill>
              </a:rPr>
              <a:t>… </a:t>
            </a:r>
          </a:p>
          <a:p>
            <a:pPr algn="just"/>
            <a:r>
              <a:rPr lang="es-ES" sz="1800" dirty="0" smtClean="0">
                <a:solidFill>
                  <a:schemeClr val="bg1"/>
                </a:solidFill>
                <a:hlinkClick r:id="rId4"/>
              </a:rPr>
              <a:t>https://github.com/AMateos91/NASA-Space-Apps-Challenge-2020.git</a:t>
            </a:r>
            <a:endParaRPr lang="es-ES" sz="1800" dirty="0" smtClean="0">
              <a:solidFill>
                <a:schemeClr val="bg1"/>
              </a:solidFill>
            </a:endParaRPr>
          </a:p>
          <a:p>
            <a:pPr algn="just"/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95"/>
          <a:stretch/>
        </p:blipFill>
        <p:spPr>
          <a:xfrm>
            <a:off x="20393" y="3573016"/>
            <a:ext cx="493555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254</Words>
  <Application>Microsoft Office PowerPoint</Application>
  <PresentationFormat>Presentación en pantalla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NASA Space Apps Challenge 2020  Challenge: OBSERVE  «Hey, what are you looking at?»</vt:lpstr>
      <vt:lpstr>Visualization tool to access photos and content, ¿EASY?</vt:lpstr>
      <vt:lpstr>Energyx.com</vt:lpstr>
      <vt:lpstr>How does Energyx.com work?</vt:lpstr>
      <vt:lpstr>How to improve much more our customers’ experience?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18</cp:revision>
  <dcterms:created xsi:type="dcterms:W3CDTF">2020-10-04T09:05:33Z</dcterms:created>
  <dcterms:modified xsi:type="dcterms:W3CDTF">2020-10-04T13:12:44Z</dcterms:modified>
</cp:coreProperties>
</file>