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</p:sldMasterIdLst>
  <p:notesMasterIdLst>
    <p:notesMasterId r:id="rId4"/>
  </p:notesMasterIdLst>
  <p:sldIdLst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851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71" r:id="rId8"/>
    <p:sldLayoutId id="2147483678" r:id="rId9"/>
    <p:sldLayoutId id="2147483679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8" r:id="rId9"/>
    <p:sldLayoutId id="2147483699" r:id="rId10"/>
    <p:sldLayoutId id="2147483701" r:id="rId1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" y="4411988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http://github.com/xamarin/dev-days-labs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5" y="1231900"/>
            <a:ext cx="9931663" cy="35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Consolas</vt:lpstr>
      <vt:lpstr>Segoe UI</vt:lpstr>
      <vt:lpstr>Segoe UI Light</vt:lpstr>
      <vt:lpstr>Wingdings</vt:lpstr>
      <vt:lpstr>Arial</vt:lpstr>
      <vt:lpstr>5-30629_Build_Template_WHITE</vt:lpstr>
      <vt:lpstr>1_5-30629_Build_Template_WHITE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Pablo Perez</cp:lastModifiedBy>
  <cp:revision>92</cp:revision>
  <dcterms:created xsi:type="dcterms:W3CDTF">2015-05-05T21:43:30Z</dcterms:created>
  <dcterms:modified xsi:type="dcterms:W3CDTF">2017-02-23T20:02:47Z</dcterms:modified>
</cp:coreProperties>
</file>