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7315200" cy="7315200"/>
  <p:notesSz cx="6858000" cy="9144000"/>
  <p:defaultTextStyle>
    <a:defPPr>
      <a:defRPr lang="en-US"/>
    </a:defPPr>
    <a:lvl1pPr marL="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4116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7646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6469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836" y="-78"/>
      </p:cViewPr>
      <p:guideLst>
        <p:guide orient="horz" pos="2304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4ABC4-BE64-42D8-A408-BEDE7BC2B14F}" type="doc">
      <dgm:prSet loTypeId="urn:microsoft.com/office/officeart/2005/8/layout/gear1" loCatId="process" qsTypeId="urn:microsoft.com/office/officeart/2005/8/quickstyle/simple5" qsCatId="simple" csTypeId="urn:microsoft.com/office/officeart/2005/8/colors/colorful1" csCatId="colorful" phldr="1"/>
      <dgm:spPr/>
    </dgm:pt>
    <dgm:pt modelId="{D1F447CB-B77A-490E-A956-AB8E93FBC904}">
      <dgm:prSet phldrT="[Text]"/>
      <dgm:spPr/>
      <dgm:t>
        <a:bodyPr/>
        <a:lstStyle/>
        <a:p>
          <a:r>
            <a:rPr lang="en-US" smtClean="0"/>
            <a:t>Collaborate</a:t>
          </a:r>
          <a:endParaRPr lang="en-US" dirty="0"/>
        </a:p>
      </dgm:t>
    </dgm:pt>
    <dgm:pt modelId="{7EE4818F-9AFA-4F14-9F9B-9DAEF994FECB}" type="parTrans" cxnId="{50571766-728C-4EA5-AF43-15D5F09D72D8}">
      <dgm:prSet/>
      <dgm:spPr/>
      <dgm:t>
        <a:bodyPr/>
        <a:lstStyle/>
        <a:p>
          <a:endParaRPr lang="en-US"/>
        </a:p>
      </dgm:t>
    </dgm:pt>
    <dgm:pt modelId="{29A3E7F8-5342-41BA-9B88-4EAA90676F88}" type="sibTrans" cxnId="{50571766-728C-4EA5-AF43-15D5F09D72D8}">
      <dgm:prSet/>
      <dgm:spPr/>
      <dgm:t>
        <a:bodyPr/>
        <a:lstStyle/>
        <a:p>
          <a:endParaRPr lang="en-US"/>
        </a:p>
      </dgm:t>
    </dgm:pt>
    <dgm:pt modelId="{D8549987-25F7-4128-8B17-EAC4454C66F8}">
      <dgm:prSet phldrT="[Text]"/>
      <dgm:spPr/>
      <dgm:t>
        <a:bodyPr/>
        <a:lstStyle/>
        <a:p>
          <a:r>
            <a:rPr lang="en-US" dirty="0" smtClean="0"/>
            <a:t>Extend</a:t>
          </a:r>
          <a:endParaRPr lang="en-US" dirty="0"/>
        </a:p>
      </dgm:t>
    </dgm:pt>
    <dgm:pt modelId="{B2D0FE20-763F-40BA-BC29-BF75CE809C9B}" type="parTrans" cxnId="{EE89CB8F-F8A2-4D0D-9614-D303E4EFFD14}">
      <dgm:prSet/>
      <dgm:spPr/>
      <dgm:t>
        <a:bodyPr/>
        <a:lstStyle/>
        <a:p>
          <a:endParaRPr lang="en-US"/>
        </a:p>
      </dgm:t>
    </dgm:pt>
    <dgm:pt modelId="{58E1135C-0604-4647-95F4-986685E26719}" type="sibTrans" cxnId="{EE89CB8F-F8A2-4D0D-9614-D303E4EFFD14}">
      <dgm:prSet/>
      <dgm:spPr/>
      <dgm:t>
        <a:bodyPr/>
        <a:lstStyle/>
        <a:p>
          <a:endParaRPr lang="en-US"/>
        </a:p>
      </dgm:t>
    </dgm:pt>
    <dgm:pt modelId="{3FB9F3A1-96BF-42ED-B69E-1E19F0DE9F70}">
      <dgm:prSet phldrT="[Text]"/>
      <dgm:spPr/>
      <dgm:t>
        <a:bodyPr/>
        <a:lstStyle/>
        <a:p>
          <a:r>
            <a:rPr lang="en-US" dirty="0" smtClean="0"/>
            <a:t>Apply</a:t>
          </a:r>
          <a:endParaRPr lang="en-US" dirty="0"/>
        </a:p>
      </dgm:t>
    </dgm:pt>
    <dgm:pt modelId="{21C9E9B9-078A-404A-848C-B689D5B6B100}" type="sibTrans" cxnId="{95E26C2D-CB91-4C2B-98CE-A8C75587075E}">
      <dgm:prSet/>
      <dgm:spPr/>
      <dgm:t>
        <a:bodyPr/>
        <a:lstStyle/>
        <a:p>
          <a:endParaRPr lang="en-US"/>
        </a:p>
      </dgm:t>
    </dgm:pt>
    <dgm:pt modelId="{9CB3647E-5469-405D-8C90-3D180246834F}" type="parTrans" cxnId="{95E26C2D-CB91-4C2B-98CE-A8C75587075E}">
      <dgm:prSet/>
      <dgm:spPr/>
      <dgm:t>
        <a:bodyPr/>
        <a:lstStyle/>
        <a:p>
          <a:endParaRPr lang="en-US"/>
        </a:p>
      </dgm:t>
    </dgm:pt>
    <dgm:pt modelId="{3498CEF2-5CC5-4F70-A7E0-F3E84BDCCE69}" type="pres">
      <dgm:prSet presAssocID="{CFC4ABC4-BE64-42D8-A408-BEDE7BC2B14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9CE0026-1BAB-40CA-BD48-62951D44E438}" type="pres">
      <dgm:prSet presAssocID="{D1F447CB-B77A-490E-A956-AB8E93FBC90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26A128-549F-48D3-8EFC-3C182A3D950D}" type="pres">
      <dgm:prSet presAssocID="{D1F447CB-B77A-490E-A956-AB8E93FBC904}" presName="gear1srcNode" presStyleLbl="node1" presStyleIdx="0" presStyleCnt="3"/>
      <dgm:spPr/>
    </dgm:pt>
    <dgm:pt modelId="{469ACBD3-3DD7-4048-A799-577CBAA5554A}" type="pres">
      <dgm:prSet presAssocID="{D1F447CB-B77A-490E-A956-AB8E93FBC904}" presName="gear1dstNode" presStyleLbl="node1" presStyleIdx="0" presStyleCnt="3"/>
      <dgm:spPr/>
    </dgm:pt>
    <dgm:pt modelId="{F2693010-0216-45DF-8785-AFB10661A94A}" type="pres">
      <dgm:prSet presAssocID="{D8549987-25F7-4128-8B17-EAC4454C66F8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50FF0-0166-4B5C-9E78-4452EEFF1B11}" type="pres">
      <dgm:prSet presAssocID="{D8549987-25F7-4128-8B17-EAC4454C66F8}" presName="gear2srcNode" presStyleLbl="node1" presStyleIdx="1" presStyleCnt="3"/>
      <dgm:spPr/>
    </dgm:pt>
    <dgm:pt modelId="{91A06424-7E32-41B7-B3C3-537D312776E3}" type="pres">
      <dgm:prSet presAssocID="{D8549987-25F7-4128-8B17-EAC4454C66F8}" presName="gear2dstNode" presStyleLbl="node1" presStyleIdx="1" presStyleCnt="3"/>
      <dgm:spPr/>
    </dgm:pt>
    <dgm:pt modelId="{4A7C6160-4E55-4CB9-B588-6F14411A3678}" type="pres">
      <dgm:prSet presAssocID="{3FB9F3A1-96BF-42ED-B69E-1E19F0DE9F70}" presName="gear3" presStyleLbl="node1" presStyleIdx="2" presStyleCnt="3"/>
      <dgm:spPr/>
      <dgm:t>
        <a:bodyPr/>
        <a:lstStyle/>
        <a:p>
          <a:endParaRPr lang="en-US"/>
        </a:p>
      </dgm:t>
    </dgm:pt>
    <dgm:pt modelId="{E74D8AC2-3427-4FE1-B193-4A6243200A57}" type="pres">
      <dgm:prSet presAssocID="{3FB9F3A1-96BF-42ED-B69E-1E19F0DE9F7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84DA2-96FC-4A1C-B501-13D7865D1EBE}" type="pres">
      <dgm:prSet presAssocID="{3FB9F3A1-96BF-42ED-B69E-1E19F0DE9F70}" presName="gear3srcNode" presStyleLbl="node1" presStyleIdx="2" presStyleCnt="3"/>
      <dgm:spPr/>
    </dgm:pt>
    <dgm:pt modelId="{353339A6-876D-44F1-A0FF-59DDC7BEB382}" type="pres">
      <dgm:prSet presAssocID="{3FB9F3A1-96BF-42ED-B69E-1E19F0DE9F70}" presName="gear3dstNode" presStyleLbl="node1" presStyleIdx="2" presStyleCnt="3"/>
      <dgm:spPr/>
    </dgm:pt>
    <dgm:pt modelId="{6CADAE7D-62DE-4314-B2AB-0DA638CC750B}" type="pres">
      <dgm:prSet presAssocID="{29A3E7F8-5342-41BA-9B88-4EAA90676F88}" presName="connector1" presStyleLbl="sibTrans2D1" presStyleIdx="0" presStyleCnt="3"/>
      <dgm:spPr/>
    </dgm:pt>
    <dgm:pt modelId="{DB4A7881-F38A-493C-BEF5-8BF8ED6A602D}" type="pres">
      <dgm:prSet presAssocID="{58E1135C-0604-4647-95F4-986685E26719}" presName="connector2" presStyleLbl="sibTrans2D1" presStyleIdx="1" presStyleCnt="3"/>
      <dgm:spPr/>
    </dgm:pt>
    <dgm:pt modelId="{4019BF74-FC31-4D95-AC4E-395151677268}" type="pres">
      <dgm:prSet presAssocID="{21C9E9B9-078A-404A-848C-B689D5B6B100}" presName="connector3" presStyleLbl="sibTrans2D1" presStyleIdx="2" presStyleCnt="3"/>
      <dgm:spPr/>
    </dgm:pt>
  </dgm:ptLst>
  <dgm:cxnLst>
    <dgm:cxn modelId="{AD08FF0E-EFD6-49D2-8678-93957F19E4DA}" type="presOf" srcId="{D8549987-25F7-4128-8B17-EAC4454C66F8}" destId="{9B550FF0-0166-4B5C-9E78-4452EEFF1B11}" srcOrd="1" destOrd="0" presId="urn:microsoft.com/office/officeart/2005/8/layout/gear1"/>
    <dgm:cxn modelId="{9D5778F9-27CC-4DA6-BC71-9AD266D6A1E8}" type="presOf" srcId="{3FB9F3A1-96BF-42ED-B69E-1E19F0DE9F70}" destId="{15C84DA2-96FC-4A1C-B501-13D7865D1EBE}" srcOrd="2" destOrd="0" presId="urn:microsoft.com/office/officeart/2005/8/layout/gear1"/>
    <dgm:cxn modelId="{711C86D3-33BE-456F-9D32-4D78E40DE545}" type="presOf" srcId="{D1F447CB-B77A-490E-A956-AB8E93FBC904}" destId="{469ACBD3-3DD7-4048-A799-577CBAA5554A}" srcOrd="2" destOrd="0" presId="urn:microsoft.com/office/officeart/2005/8/layout/gear1"/>
    <dgm:cxn modelId="{ECE56039-A9EF-4E0B-9038-3C43DE998E0C}" type="presOf" srcId="{21C9E9B9-078A-404A-848C-B689D5B6B100}" destId="{4019BF74-FC31-4D95-AC4E-395151677268}" srcOrd="0" destOrd="0" presId="urn:microsoft.com/office/officeart/2005/8/layout/gear1"/>
    <dgm:cxn modelId="{95E26C2D-CB91-4C2B-98CE-A8C75587075E}" srcId="{CFC4ABC4-BE64-42D8-A408-BEDE7BC2B14F}" destId="{3FB9F3A1-96BF-42ED-B69E-1E19F0DE9F70}" srcOrd="2" destOrd="0" parTransId="{9CB3647E-5469-405D-8C90-3D180246834F}" sibTransId="{21C9E9B9-078A-404A-848C-B689D5B6B100}"/>
    <dgm:cxn modelId="{EE89CB8F-F8A2-4D0D-9614-D303E4EFFD14}" srcId="{CFC4ABC4-BE64-42D8-A408-BEDE7BC2B14F}" destId="{D8549987-25F7-4128-8B17-EAC4454C66F8}" srcOrd="1" destOrd="0" parTransId="{B2D0FE20-763F-40BA-BC29-BF75CE809C9B}" sibTransId="{58E1135C-0604-4647-95F4-986685E26719}"/>
    <dgm:cxn modelId="{50571766-728C-4EA5-AF43-15D5F09D72D8}" srcId="{CFC4ABC4-BE64-42D8-A408-BEDE7BC2B14F}" destId="{D1F447CB-B77A-490E-A956-AB8E93FBC904}" srcOrd="0" destOrd="0" parTransId="{7EE4818F-9AFA-4F14-9F9B-9DAEF994FECB}" sibTransId="{29A3E7F8-5342-41BA-9B88-4EAA90676F88}"/>
    <dgm:cxn modelId="{BD83D2E4-C869-4C97-A4D4-8A5DFA1C5BC2}" type="presOf" srcId="{D1F447CB-B77A-490E-A956-AB8E93FBC904}" destId="{0B26A128-549F-48D3-8EFC-3C182A3D950D}" srcOrd="1" destOrd="0" presId="urn:microsoft.com/office/officeart/2005/8/layout/gear1"/>
    <dgm:cxn modelId="{6E7210B4-9784-4D9F-AC12-39CC9AB852FD}" type="presOf" srcId="{3FB9F3A1-96BF-42ED-B69E-1E19F0DE9F70}" destId="{353339A6-876D-44F1-A0FF-59DDC7BEB382}" srcOrd="3" destOrd="0" presId="urn:microsoft.com/office/officeart/2005/8/layout/gear1"/>
    <dgm:cxn modelId="{177B99C3-0EAC-4BB3-A3E4-358418B0B470}" type="presOf" srcId="{D8549987-25F7-4128-8B17-EAC4454C66F8}" destId="{F2693010-0216-45DF-8785-AFB10661A94A}" srcOrd="0" destOrd="0" presId="urn:microsoft.com/office/officeart/2005/8/layout/gear1"/>
    <dgm:cxn modelId="{40526ED8-1CA4-4BD4-8D70-436F5B4E0860}" type="presOf" srcId="{3FB9F3A1-96BF-42ED-B69E-1E19F0DE9F70}" destId="{E74D8AC2-3427-4FE1-B193-4A6243200A57}" srcOrd="1" destOrd="0" presId="urn:microsoft.com/office/officeart/2005/8/layout/gear1"/>
    <dgm:cxn modelId="{E39AC5A0-186E-4C2C-8F48-FECD5AB0F43D}" type="presOf" srcId="{CFC4ABC4-BE64-42D8-A408-BEDE7BC2B14F}" destId="{3498CEF2-5CC5-4F70-A7E0-F3E84BDCCE69}" srcOrd="0" destOrd="0" presId="urn:microsoft.com/office/officeart/2005/8/layout/gear1"/>
    <dgm:cxn modelId="{06430046-8F1B-4F62-8910-16953DDE9861}" type="presOf" srcId="{29A3E7F8-5342-41BA-9B88-4EAA90676F88}" destId="{6CADAE7D-62DE-4314-B2AB-0DA638CC750B}" srcOrd="0" destOrd="0" presId="urn:microsoft.com/office/officeart/2005/8/layout/gear1"/>
    <dgm:cxn modelId="{2C1D43BF-49DA-460A-934F-B6959045236A}" type="presOf" srcId="{58E1135C-0604-4647-95F4-986685E26719}" destId="{DB4A7881-F38A-493C-BEF5-8BF8ED6A602D}" srcOrd="0" destOrd="0" presId="urn:microsoft.com/office/officeart/2005/8/layout/gear1"/>
    <dgm:cxn modelId="{FE594F15-F775-4BF7-BDF7-3AD45616EC15}" type="presOf" srcId="{3FB9F3A1-96BF-42ED-B69E-1E19F0DE9F70}" destId="{4A7C6160-4E55-4CB9-B588-6F14411A3678}" srcOrd="0" destOrd="0" presId="urn:microsoft.com/office/officeart/2005/8/layout/gear1"/>
    <dgm:cxn modelId="{E37275D3-E87B-4EE1-B51E-4D04D4957595}" type="presOf" srcId="{D8549987-25F7-4128-8B17-EAC4454C66F8}" destId="{91A06424-7E32-41B7-B3C3-537D312776E3}" srcOrd="2" destOrd="0" presId="urn:microsoft.com/office/officeart/2005/8/layout/gear1"/>
    <dgm:cxn modelId="{3D120042-E51C-4AD8-8FCE-885605AC4E0B}" type="presOf" srcId="{D1F447CB-B77A-490E-A956-AB8E93FBC904}" destId="{D9CE0026-1BAB-40CA-BD48-62951D44E438}" srcOrd="0" destOrd="0" presId="urn:microsoft.com/office/officeart/2005/8/layout/gear1"/>
    <dgm:cxn modelId="{CCAD2CCD-D13A-45AD-9031-2FAC208228F5}" type="presParOf" srcId="{3498CEF2-5CC5-4F70-A7E0-F3E84BDCCE69}" destId="{D9CE0026-1BAB-40CA-BD48-62951D44E438}" srcOrd="0" destOrd="0" presId="urn:microsoft.com/office/officeart/2005/8/layout/gear1"/>
    <dgm:cxn modelId="{5FD94868-A597-4040-99F1-457B952BEA4E}" type="presParOf" srcId="{3498CEF2-5CC5-4F70-A7E0-F3E84BDCCE69}" destId="{0B26A128-549F-48D3-8EFC-3C182A3D950D}" srcOrd="1" destOrd="0" presId="urn:microsoft.com/office/officeart/2005/8/layout/gear1"/>
    <dgm:cxn modelId="{4FC35C5A-492B-4B69-9EAF-FEA1A51A0660}" type="presParOf" srcId="{3498CEF2-5CC5-4F70-A7E0-F3E84BDCCE69}" destId="{469ACBD3-3DD7-4048-A799-577CBAA5554A}" srcOrd="2" destOrd="0" presId="urn:microsoft.com/office/officeart/2005/8/layout/gear1"/>
    <dgm:cxn modelId="{67337F5C-D5E2-4198-93E6-BE67B362E0DD}" type="presParOf" srcId="{3498CEF2-5CC5-4F70-A7E0-F3E84BDCCE69}" destId="{F2693010-0216-45DF-8785-AFB10661A94A}" srcOrd="3" destOrd="0" presId="urn:microsoft.com/office/officeart/2005/8/layout/gear1"/>
    <dgm:cxn modelId="{4E551CAD-5DDC-46E8-9115-6D7E75C86770}" type="presParOf" srcId="{3498CEF2-5CC5-4F70-A7E0-F3E84BDCCE69}" destId="{9B550FF0-0166-4B5C-9E78-4452EEFF1B11}" srcOrd="4" destOrd="0" presId="urn:microsoft.com/office/officeart/2005/8/layout/gear1"/>
    <dgm:cxn modelId="{7DE084BA-8035-4CFE-9C6F-D36C3816C744}" type="presParOf" srcId="{3498CEF2-5CC5-4F70-A7E0-F3E84BDCCE69}" destId="{91A06424-7E32-41B7-B3C3-537D312776E3}" srcOrd="5" destOrd="0" presId="urn:microsoft.com/office/officeart/2005/8/layout/gear1"/>
    <dgm:cxn modelId="{866D8467-8892-458F-9A39-6D62D1CD97D8}" type="presParOf" srcId="{3498CEF2-5CC5-4F70-A7E0-F3E84BDCCE69}" destId="{4A7C6160-4E55-4CB9-B588-6F14411A3678}" srcOrd="6" destOrd="0" presId="urn:microsoft.com/office/officeart/2005/8/layout/gear1"/>
    <dgm:cxn modelId="{2E0D5599-98E7-433F-9905-4B89447B3FCA}" type="presParOf" srcId="{3498CEF2-5CC5-4F70-A7E0-F3E84BDCCE69}" destId="{E74D8AC2-3427-4FE1-B193-4A6243200A57}" srcOrd="7" destOrd="0" presId="urn:microsoft.com/office/officeart/2005/8/layout/gear1"/>
    <dgm:cxn modelId="{55CFD908-C728-4806-A5C2-F9CDDFE87536}" type="presParOf" srcId="{3498CEF2-5CC5-4F70-A7E0-F3E84BDCCE69}" destId="{15C84DA2-96FC-4A1C-B501-13D7865D1EBE}" srcOrd="8" destOrd="0" presId="urn:microsoft.com/office/officeart/2005/8/layout/gear1"/>
    <dgm:cxn modelId="{8BED22E5-668D-48C5-9929-10F99D22083C}" type="presParOf" srcId="{3498CEF2-5CC5-4F70-A7E0-F3E84BDCCE69}" destId="{353339A6-876D-44F1-A0FF-59DDC7BEB382}" srcOrd="9" destOrd="0" presId="urn:microsoft.com/office/officeart/2005/8/layout/gear1"/>
    <dgm:cxn modelId="{BA563381-9FB7-479B-AF70-FD685FAA59B5}" type="presParOf" srcId="{3498CEF2-5CC5-4F70-A7E0-F3E84BDCCE69}" destId="{6CADAE7D-62DE-4314-B2AB-0DA638CC750B}" srcOrd="10" destOrd="0" presId="urn:microsoft.com/office/officeart/2005/8/layout/gear1"/>
    <dgm:cxn modelId="{41B402DD-094E-420A-A21E-AF4D2F31AA06}" type="presParOf" srcId="{3498CEF2-5CC5-4F70-A7E0-F3E84BDCCE69}" destId="{DB4A7881-F38A-493C-BEF5-8BF8ED6A602D}" srcOrd="11" destOrd="0" presId="urn:microsoft.com/office/officeart/2005/8/layout/gear1"/>
    <dgm:cxn modelId="{6906A7A9-997A-4B82-8A6B-0E9674F085A9}" type="presParOf" srcId="{3498CEF2-5CC5-4F70-A7E0-F3E84BDCCE69}" destId="{4019BF74-FC31-4D95-AC4E-39515167726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E0026-1BAB-40CA-BD48-62951D44E438}">
      <dsp:nvSpPr>
        <dsp:cNvPr id="0" name=""/>
        <dsp:cNvSpPr/>
      </dsp:nvSpPr>
      <dsp:spPr>
        <a:xfrm>
          <a:off x="3823970" y="3303270"/>
          <a:ext cx="4037330" cy="4037330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Collaborate</a:t>
          </a:r>
          <a:endParaRPr lang="en-US" sz="3800" kern="1200" dirty="0"/>
        </a:p>
      </dsp:txBody>
      <dsp:txXfrm>
        <a:off x="4635653" y="4248995"/>
        <a:ext cx="2413964" cy="2075271"/>
      </dsp:txXfrm>
    </dsp:sp>
    <dsp:sp modelId="{F2693010-0216-45DF-8785-AFB10661A94A}">
      <dsp:nvSpPr>
        <dsp:cNvPr id="0" name=""/>
        <dsp:cNvSpPr/>
      </dsp:nvSpPr>
      <dsp:spPr>
        <a:xfrm>
          <a:off x="1474978" y="2348992"/>
          <a:ext cx="2936240" cy="2936240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Extend</a:t>
          </a:r>
          <a:endParaRPr lang="en-US" sz="3800" kern="1200" dirty="0"/>
        </a:p>
      </dsp:txBody>
      <dsp:txXfrm>
        <a:off x="2214185" y="3092667"/>
        <a:ext cx="1457826" cy="1448890"/>
      </dsp:txXfrm>
    </dsp:sp>
    <dsp:sp modelId="{4A7C6160-4E55-4CB9-B588-6F14411A3678}">
      <dsp:nvSpPr>
        <dsp:cNvPr id="0" name=""/>
        <dsp:cNvSpPr/>
      </dsp:nvSpPr>
      <dsp:spPr>
        <a:xfrm rot="20700000">
          <a:off x="3119572" y="323286"/>
          <a:ext cx="2876915" cy="2876915"/>
        </a:xfrm>
        <a:prstGeom prst="gear6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Apply</a:t>
          </a:r>
          <a:endParaRPr lang="en-US" sz="3800" kern="1200" dirty="0"/>
        </a:p>
      </dsp:txBody>
      <dsp:txXfrm rot="-20700000">
        <a:off x="3750564" y="954278"/>
        <a:ext cx="1614932" cy="1614932"/>
      </dsp:txXfrm>
    </dsp:sp>
    <dsp:sp modelId="{6CADAE7D-62DE-4314-B2AB-0DA638CC750B}">
      <dsp:nvSpPr>
        <dsp:cNvPr id="0" name=""/>
        <dsp:cNvSpPr/>
      </dsp:nvSpPr>
      <dsp:spPr>
        <a:xfrm>
          <a:off x="3549326" y="2673466"/>
          <a:ext cx="5167782" cy="5167782"/>
        </a:xfrm>
        <a:prstGeom prst="circularArrow">
          <a:avLst>
            <a:gd name="adj1" fmla="val 4687"/>
            <a:gd name="adj2" fmla="val 299029"/>
            <a:gd name="adj3" fmla="val 2561178"/>
            <a:gd name="adj4" fmla="val 15767509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4A7881-F38A-493C-BEF5-8BF8ED6A602D}">
      <dsp:nvSpPr>
        <dsp:cNvPr id="0" name=""/>
        <dsp:cNvSpPr/>
      </dsp:nvSpPr>
      <dsp:spPr>
        <a:xfrm>
          <a:off x="954975" y="1685810"/>
          <a:ext cx="3754716" cy="375471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19BF74-FC31-4D95-AC4E-395151677268}">
      <dsp:nvSpPr>
        <dsp:cNvPr id="0" name=""/>
        <dsp:cNvSpPr/>
      </dsp:nvSpPr>
      <dsp:spPr>
        <a:xfrm>
          <a:off x="2454111" y="-320369"/>
          <a:ext cx="4048340" cy="404834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81C5-31F3-49DE-8EFC-FEAAB7356B04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A608-DC5B-48C8-8975-D3289149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44116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77646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66469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FA608-DC5B-48C8-8975-D328914948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272463"/>
            <a:ext cx="6217920" cy="1568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5280"/>
            <a:ext cx="512064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2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6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0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92959"/>
            <a:ext cx="1645920" cy="62416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92959"/>
            <a:ext cx="4815840" cy="62416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2" y="4700694"/>
            <a:ext cx="6217920" cy="1452880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2" y="3100498"/>
            <a:ext cx="6217920" cy="16002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41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882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2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76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205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64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088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529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706885"/>
            <a:ext cx="323088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706885"/>
            <a:ext cx="323088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8" y="1637461"/>
            <a:ext cx="3232148" cy="682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6" indent="0">
              <a:buNone/>
              <a:defRPr sz="2000" b="1"/>
            </a:lvl2pPr>
            <a:lvl3pPr marL="888230" indent="0">
              <a:buNone/>
              <a:defRPr sz="1800" b="1"/>
            </a:lvl3pPr>
            <a:lvl4pPr marL="1332344" indent="0">
              <a:buNone/>
              <a:defRPr sz="1800" b="1"/>
            </a:lvl4pPr>
            <a:lvl5pPr marL="1776460" indent="0">
              <a:buNone/>
              <a:defRPr sz="1800" b="1"/>
            </a:lvl5pPr>
            <a:lvl6pPr marL="2220574" indent="0">
              <a:buNone/>
              <a:defRPr sz="1800" b="1"/>
            </a:lvl6pPr>
            <a:lvl7pPr marL="2664690" indent="0">
              <a:buNone/>
              <a:defRPr sz="1800" b="1"/>
            </a:lvl7pPr>
            <a:lvl8pPr marL="3108804" indent="0">
              <a:buNone/>
              <a:defRPr sz="1800" b="1"/>
            </a:lvl8pPr>
            <a:lvl9pPr marL="35529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8" y="2319873"/>
            <a:ext cx="3232148" cy="42147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8" y="1637461"/>
            <a:ext cx="3233420" cy="682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6" indent="0">
              <a:buNone/>
              <a:defRPr sz="2000" b="1"/>
            </a:lvl2pPr>
            <a:lvl3pPr marL="888230" indent="0">
              <a:buNone/>
              <a:defRPr sz="1800" b="1"/>
            </a:lvl3pPr>
            <a:lvl4pPr marL="1332344" indent="0">
              <a:buNone/>
              <a:defRPr sz="1800" b="1"/>
            </a:lvl4pPr>
            <a:lvl5pPr marL="1776460" indent="0">
              <a:buNone/>
              <a:defRPr sz="1800" b="1"/>
            </a:lvl5pPr>
            <a:lvl6pPr marL="2220574" indent="0">
              <a:buNone/>
              <a:defRPr sz="1800" b="1"/>
            </a:lvl6pPr>
            <a:lvl7pPr marL="2664690" indent="0">
              <a:buNone/>
              <a:defRPr sz="1800" b="1"/>
            </a:lvl7pPr>
            <a:lvl8pPr marL="3108804" indent="0">
              <a:buNone/>
              <a:defRPr sz="1800" b="1"/>
            </a:lvl8pPr>
            <a:lvl9pPr marL="35529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8" y="2319873"/>
            <a:ext cx="3233420" cy="42147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8" y="291254"/>
            <a:ext cx="2406652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2" y="291262"/>
            <a:ext cx="4089400" cy="6243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8" y="1530782"/>
            <a:ext cx="2406652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44116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60" indent="0">
              <a:buNone/>
              <a:defRPr sz="1000"/>
            </a:lvl5pPr>
            <a:lvl6pPr marL="2220574" indent="0">
              <a:buNone/>
              <a:defRPr sz="1000"/>
            </a:lvl6pPr>
            <a:lvl7pPr marL="2664690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28" y="5120646"/>
            <a:ext cx="4389120" cy="604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28" y="653630"/>
            <a:ext cx="438912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44116" indent="0">
              <a:buNone/>
              <a:defRPr sz="2800"/>
            </a:lvl2pPr>
            <a:lvl3pPr marL="888230" indent="0">
              <a:buNone/>
              <a:defRPr sz="2400"/>
            </a:lvl3pPr>
            <a:lvl4pPr marL="1332344" indent="0">
              <a:buNone/>
              <a:defRPr sz="2000"/>
            </a:lvl4pPr>
            <a:lvl5pPr marL="1776460" indent="0">
              <a:buNone/>
              <a:defRPr sz="2000"/>
            </a:lvl5pPr>
            <a:lvl6pPr marL="2220574" indent="0">
              <a:buNone/>
              <a:defRPr sz="2000"/>
            </a:lvl6pPr>
            <a:lvl7pPr marL="2664690" indent="0">
              <a:buNone/>
              <a:defRPr sz="2000"/>
            </a:lvl7pPr>
            <a:lvl8pPr marL="3108804" indent="0">
              <a:buNone/>
              <a:defRPr sz="2000"/>
            </a:lvl8pPr>
            <a:lvl9pPr marL="35529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28" y="5725166"/>
            <a:ext cx="4389120" cy="858520"/>
          </a:xfrm>
        </p:spPr>
        <p:txBody>
          <a:bodyPr/>
          <a:lstStyle>
            <a:lvl1pPr marL="0" indent="0">
              <a:buNone/>
              <a:defRPr sz="1400"/>
            </a:lvl1pPr>
            <a:lvl2pPr marL="444116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60" indent="0">
              <a:buNone/>
              <a:defRPr sz="1000"/>
            </a:lvl5pPr>
            <a:lvl6pPr marL="2220574" indent="0">
              <a:buNone/>
              <a:defRPr sz="1000"/>
            </a:lvl6pPr>
            <a:lvl7pPr marL="2664690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92950"/>
            <a:ext cx="6583680" cy="1219200"/>
          </a:xfrm>
          <a:prstGeom prst="rect">
            <a:avLst/>
          </a:prstGeom>
        </p:spPr>
        <p:txBody>
          <a:bodyPr vert="horz" lIns="88822" tIns="44412" rIns="88822" bIns="444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706885"/>
            <a:ext cx="6583680" cy="4827694"/>
          </a:xfrm>
          <a:prstGeom prst="rect">
            <a:avLst/>
          </a:prstGeom>
        </p:spPr>
        <p:txBody>
          <a:bodyPr vert="horz" lIns="88822" tIns="44412" rIns="88822" bIns="444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780119"/>
            <a:ext cx="17068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6780119"/>
            <a:ext cx="23164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6780119"/>
            <a:ext cx="17068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823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88" indent="-333088" algn="l" defTabSz="88823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1688" indent="-277574" algn="l" defTabSz="88823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288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02" indent="-222058" algn="l" defTabSz="88823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518" indent="-222058" algn="l" defTabSz="88823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42632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86746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30862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74976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116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823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34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646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057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469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880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2918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95318565"/>
              </p:ext>
            </p:extLst>
          </p:nvPr>
        </p:nvGraphicFramePr>
        <p:xfrm>
          <a:off x="-1219200" y="-152400"/>
          <a:ext cx="8382000" cy="734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36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chaki</dc:creator>
  <cp:lastModifiedBy>chaki</cp:lastModifiedBy>
  <cp:revision>31</cp:revision>
  <dcterms:created xsi:type="dcterms:W3CDTF">2006-08-16T00:00:00Z</dcterms:created>
  <dcterms:modified xsi:type="dcterms:W3CDTF">2015-03-22T22:10:14Z</dcterms:modified>
</cp:coreProperties>
</file>