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2743200" cy="914400"/>
  <p:notesSz cx="6858000" cy="9144000"/>
  <p:defaultTextStyle>
    <a:defPPr>
      <a:defRPr lang="en-US"/>
    </a:defPPr>
    <a:lvl1pPr marL="0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564" y="-750"/>
      </p:cViewPr>
      <p:guideLst>
        <p:guide orient="horz" pos="288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Vision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24875994-1B27-4A45-B493-17F25A412377}" type="pres">
      <dgm:prSet presAssocID="{373A95AD-8651-49D1-9C6D-D0522859B90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810EFA-8815-4115-930F-119246F06465}" type="pres">
      <dgm:prSet presAssocID="{9D427DDB-022D-470E-9D58-EE40886559D5}" presName="Accent1" presStyleCnt="0"/>
      <dgm:spPr/>
    </dgm:pt>
    <dgm:pt modelId="{7379ECE4-62B9-409A-8F1E-A2174E041A39}" type="pres">
      <dgm:prSet presAssocID="{9D427DDB-022D-470E-9D58-EE40886559D5}" presName="Accent" presStyleLbl="node1" presStyleIdx="0" presStyleCnt="3"/>
      <dgm:spPr/>
    </dgm:pt>
    <dgm:pt modelId="{932EDE09-1A92-4A84-B4DA-141725FFF851}" type="pres">
      <dgm:prSet presAssocID="{9D427DDB-022D-470E-9D58-EE40886559D5}" presName="Parent1" presStyleLbl="revTx" presStyleIdx="0" presStyleCnt="3" custScaleX="386619" custScaleY="387961" custLinFactX="-100000" custLinFactY="100000" custLinFactNeighborX="-174043" custLinFactNeighborY="14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1CC81-749A-4231-ACA4-3D0AE1A0443C}" type="pres">
      <dgm:prSet presAssocID="{190D2D77-951B-47FB-AF03-C5EBC03C020A}" presName="Accent2" presStyleCnt="0"/>
      <dgm:spPr/>
    </dgm:pt>
    <dgm:pt modelId="{5444EDEF-C047-4E13-B084-BD0F84CD856C}" type="pres">
      <dgm:prSet presAssocID="{190D2D77-951B-47FB-AF03-C5EBC03C020A}" presName="Accent" presStyleLbl="node1" presStyleIdx="1" presStyleCnt="3"/>
      <dgm:spPr/>
    </dgm:pt>
    <dgm:pt modelId="{FFF44F5E-E1C8-42F0-8077-89D792F0E41E}" type="pres">
      <dgm:prSet presAssocID="{190D2D77-951B-47FB-AF03-C5EBC03C02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D977-0149-4B47-9ED1-C53A3E4085B5}" type="pres">
      <dgm:prSet presAssocID="{5B54F67F-3620-4EF1-AE33-D80DA4DA1A22}" presName="Accent3" presStyleCnt="0"/>
      <dgm:spPr/>
    </dgm:pt>
    <dgm:pt modelId="{3A4B2FF6-FCEF-4D15-A682-AAAFC1750774}" type="pres">
      <dgm:prSet presAssocID="{5B54F67F-3620-4EF1-AE33-D80DA4DA1A22}" presName="Accent" presStyleLbl="node1" presStyleIdx="2" presStyleCnt="3"/>
      <dgm:spPr/>
    </dgm:pt>
    <dgm:pt modelId="{20D007B4-D60E-43CF-83AC-6105DDACFFFC}" type="pres">
      <dgm:prSet presAssocID="{5B54F67F-3620-4EF1-AE33-D80DA4DA1A2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A3A75EEE-8209-4D59-BC22-AF24FFF66EB3}" type="presOf" srcId="{5B54F67F-3620-4EF1-AE33-D80DA4DA1A22}" destId="{20D007B4-D60E-43CF-83AC-6105DDACFFFC}" srcOrd="0" destOrd="0" presId="urn:microsoft.com/office/officeart/2009/layout/CircleArrowProcess"/>
    <dgm:cxn modelId="{D91C6F71-8CCF-49AD-8C0A-067A7373610D}" type="presOf" srcId="{9D427DDB-022D-470E-9D58-EE40886559D5}" destId="{932EDE09-1A92-4A84-B4DA-141725FFF851}" srcOrd="0" destOrd="0" presId="urn:microsoft.com/office/officeart/2009/layout/CircleArrowProcess"/>
    <dgm:cxn modelId="{73D75530-245B-4A3A-B31D-611714F85148}" type="presOf" srcId="{373A95AD-8651-49D1-9C6D-D0522859B904}" destId="{24875994-1B27-4A45-B493-17F25A412377}" srcOrd="0" destOrd="0" presId="urn:microsoft.com/office/officeart/2009/layout/CircleArrowProcess"/>
    <dgm:cxn modelId="{A82015D9-CBDB-42A5-A5B5-204F98C630CF}" type="presOf" srcId="{190D2D77-951B-47FB-AF03-C5EBC03C020A}" destId="{FFF44F5E-E1C8-42F0-8077-89D792F0E41E}" srcOrd="0" destOrd="0" presId="urn:microsoft.com/office/officeart/2009/layout/CircleArrowProcess"/>
    <dgm:cxn modelId="{FA45E951-3C17-4F01-AC2C-E9127AE27384}" type="presParOf" srcId="{24875994-1B27-4A45-B493-17F25A412377}" destId="{DD810EFA-8815-4115-930F-119246F06465}" srcOrd="0" destOrd="0" presId="urn:microsoft.com/office/officeart/2009/layout/CircleArrowProcess"/>
    <dgm:cxn modelId="{BE5D8DCA-0A97-43A5-A3FB-56F84C137A12}" type="presParOf" srcId="{DD810EFA-8815-4115-930F-119246F06465}" destId="{7379ECE4-62B9-409A-8F1E-A2174E041A39}" srcOrd="0" destOrd="0" presId="urn:microsoft.com/office/officeart/2009/layout/CircleArrowProcess"/>
    <dgm:cxn modelId="{9F531B18-4967-4954-88A6-2C61400E1AD1}" type="presParOf" srcId="{24875994-1B27-4A45-B493-17F25A412377}" destId="{932EDE09-1A92-4A84-B4DA-141725FFF851}" srcOrd="1" destOrd="0" presId="urn:microsoft.com/office/officeart/2009/layout/CircleArrowProcess"/>
    <dgm:cxn modelId="{16735C18-0A14-46FF-947D-294D4E1D63C2}" type="presParOf" srcId="{24875994-1B27-4A45-B493-17F25A412377}" destId="{A8D1CC81-749A-4231-ACA4-3D0AE1A0443C}" srcOrd="2" destOrd="0" presId="urn:microsoft.com/office/officeart/2009/layout/CircleArrowProcess"/>
    <dgm:cxn modelId="{C5989B10-D497-4C75-8046-56A082668783}" type="presParOf" srcId="{A8D1CC81-749A-4231-ACA4-3D0AE1A0443C}" destId="{5444EDEF-C047-4E13-B084-BD0F84CD856C}" srcOrd="0" destOrd="0" presId="urn:microsoft.com/office/officeart/2009/layout/CircleArrowProcess"/>
    <dgm:cxn modelId="{4C98923B-FD7A-416E-BDB7-6C69386CEA71}" type="presParOf" srcId="{24875994-1B27-4A45-B493-17F25A412377}" destId="{FFF44F5E-E1C8-42F0-8077-89D792F0E41E}" srcOrd="3" destOrd="0" presId="urn:microsoft.com/office/officeart/2009/layout/CircleArrowProcess"/>
    <dgm:cxn modelId="{63A84176-10FF-4175-81F2-492A8FDDCD48}" type="presParOf" srcId="{24875994-1B27-4A45-B493-17F25A412377}" destId="{4E91D977-0149-4B47-9ED1-C53A3E4085B5}" srcOrd="4" destOrd="0" presId="urn:microsoft.com/office/officeart/2009/layout/CircleArrowProcess"/>
    <dgm:cxn modelId="{77F1A975-8A72-45AD-9023-722565A3E3CE}" type="presParOf" srcId="{4E91D977-0149-4B47-9ED1-C53A3E4085B5}" destId="{3A4B2FF6-FCEF-4D15-A682-AAAFC1750774}" srcOrd="0" destOrd="0" presId="urn:microsoft.com/office/officeart/2009/layout/CircleArrowProcess"/>
    <dgm:cxn modelId="{12BAFDBE-A9D7-4906-A077-E7E801156205}" type="presParOf" srcId="{24875994-1B27-4A45-B493-17F25A412377}" destId="{20D007B4-D60E-43CF-83AC-6105DDACFFF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BubblePictureList" loCatId="pictur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Research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A9C72E59-B08B-42CE-9F63-86FD3FC593CB}" type="pres">
      <dgm:prSet presAssocID="{373A95AD-8651-49D1-9C6D-D0522859B904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9088CEB1-8723-45F3-BBCE-4476473605D5}" type="pres">
      <dgm:prSet presAssocID="{9D427DDB-022D-470E-9D58-EE40886559D5}" presName="parent_text_1" presStyleLbl="revTx" presStyleIdx="0" presStyleCnt="3" custScaleX="127610" custScaleY="145587" custLinFactNeighborY="-28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D931B-08D8-472A-A12E-9D62857D1D79}" type="pres">
      <dgm:prSet presAssocID="{9D427DDB-022D-470E-9D58-EE40886559D5}" presName="image_accent_1" presStyleCnt="0"/>
      <dgm:spPr/>
    </dgm:pt>
    <dgm:pt modelId="{84F46DD8-2357-4A3E-99AB-F0EE1936F519}" type="pres">
      <dgm:prSet presAssocID="{9D427DDB-022D-470E-9D58-EE40886559D5}" presName="imageAccentRepeatNode" presStyleLbl="alignNode1" presStyleIdx="0" presStyleCnt="6"/>
      <dgm:spPr/>
    </dgm:pt>
    <dgm:pt modelId="{0EDCF1AF-0A96-4C9A-AF4B-419E3C778C80}" type="pres">
      <dgm:prSet presAssocID="{9D427DDB-022D-470E-9D58-EE40886559D5}" presName="accent_1" presStyleLbl="alignNode1" presStyleIdx="1" presStyleCnt="6"/>
      <dgm:spPr/>
    </dgm:pt>
    <dgm:pt modelId="{E9B848F0-6E64-4BF3-987F-D0655A5EF2F3}" type="pres">
      <dgm:prSet presAssocID="{A82BC04C-E6C2-4B1B-BEF5-1F979631D76D}" presName="image_1" presStyleCnt="0"/>
      <dgm:spPr/>
    </dgm:pt>
    <dgm:pt modelId="{DC219B51-B4D3-48FD-89E8-F4C51984E6F7}" type="pres">
      <dgm:prSet presAssocID="{A82BC04C-E6C2-4B1B-BEF5-1F979631D76D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43482FEE-E6EF-49C8-85A0-8DA72D335FB3}" type="pres">
      <dgm:prSet presAssocID="{190D2D77-951B-47FB-AF03-C5EBC03C020A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73511-1786-4D90-8DB1-D539EA6C8A21}" type="pres">
      <dgm:prSet presAssocID="{190D2D77-951B-47FB-AF03-C5EBC03C020A}" presName="image_accent_2" presStyleCnt="0"/>
      <dgm:spPr/>
    </dgm:pt>
    <dgm:pt modelId="{D86B54E6-F2D6-4F87-8163-96BF725CF952}" type="pres">
      <dgm:prSet presAssocID="{190D2D77-951B-47FB-AF03-C5EBC03C020A}" presName="imageAccentRepeatNode" presStyleLbl="alignNode1" presStyleIdx="2" presStyleCnt="6"/>
      <dgm:spPr/>
    </dgm:pt>
    <dgm:pt modelId="{7CA66227-46F4-496A-AA50-719A5CD778DC}" type="pres">
      <dgm:prSet presAssocID="{76A64321-FD6D-4FD1-8307-04639F009FB3}" presName="image_2" presStyleCnt="0"/>
      <dgm:spPr/>
    </dgm:pt>
    <dgm:pt modelId="{804CD868-D08E-471B-B824-45F95B979FC6}" type="pres">
      <dgm:prSet presAssocID="{76A64321-FD6D-4FD1-8307-04639F009FB3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A5971B93-852E-4E31-A4A0-5EE90F4553CB}" type="pres">
      <dgm:prSet presAssocID="{5B54F67F-3620-4EF1-AE33-D80DA4DA1A22}" presName="image_accent_3" presStyleCnt="0"/>
      <dgm:spPr/>
    </dgm:pt>
    <dgm:pt modelId="{EE778415-85CD-48EC-B7ED-C10F24AD4418}" type="pres">
      <dgm:prSet presAssocID="{5B54F67F-3620-4EF1-AE33-D80DA4DA1A22}" presName="imageAccentRepeatNode" presStyleLbl="alignNode1" presStyleIdx="3" presStyleCnt="6"/>
      <dgm:spPr/>
    </dgm:pt>
    <dgm:pt modelId="{825BA40A-DD63-42F2-B6D4-BF88B1800D59}" type="pres">
      <dgm:prSet presAssocID="{5B54F67F-3620-4EF1-AE33-D80DA4DA1A22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8F47-CB50-4C23-A285-ED482D38A5A7}" type="pres">
      <dgm:prSet presAssocID="{5B54F67F-3620-4EF1-AE33-D80DA4DA1A22}" presName="accent_2" presStyleLbl="alignNode1" presStyleIdx="4" presStyleCnt="6"/>
      <dgm:spPr/>
    </dgm:pt>
    <dgm:pt modelId="{03004298-F242-4821-8A0F-DB3B96B5F280}" type="pres">
      <dgm:prSet presAssocID="{5B54F67F-3620-4EF1-AE33-D80DA4DA1A22}" presName="accent_3" presStyleLbl="alignNode1" presStyleIdx="5" presStyleCnt="6"/>
      <dgm:spPr/>
    </dgm:pt>
    <dgm:pt modelId="{D689A608-987D-4323-9051-4F8398DEACAE}" type="pres">
      <dgm:prSet presAssocID="{5CC04077-0D0E-4333-8667-08FDBE396E42}" presName="image_3" presStyleCnt="0"/>
      <dgm:spPr/>
    </dgm:pt>
    <dgm:pt modelId="{A10ADB7F-F587-40D3-AF8D-0531D80F77BC}" type="pres">
      <dgm:prSet presAssocID="{5CC04077-0D0E-4333-8667-08FDBE396E42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EAA412B1-69FE-4E70-BFC9-E5988AFEC838}" type="presOf" srcId="{5CC04077-0D0E-4333-8667-08FDBE396E42}" destId="{A10ADB7F-F587-40D3-AF8D-0531D80F77BC}" srcOrd="0" destOrd="0" presId="urn:microsoft.com/office/officeart/2008/layout/BubblePictureList"/>
    <dgm:cxn modelId="{7BD1A838-0D6D-4CDD-9811-D97B532B803D}" type="presOf" srcId="{A82BC04C-E6C2-4B1B-BEF5-1F979631D76D}" destId="{DC219B51-B4D3-48FD-89E8-F4C51984E6F7}" srcOrd="0" destOrd="0" presId="urn:microsoft.com/office/officeart/2008/layout/BubblePictureList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034CC6D6-AE75-42A5-8997-71FE6C959AE4}" type="presOf" srcId="{5B54F67F-3620-4EF1-AE33-D80DA4DA1A22}" destId="{825BA40A-DD63-42F2-B6D4-BF88B1800D59}" srcOrd="0" destOrd="0" presId="urn:microsoft.com/office/officeart/2008/layout/BubblePictureList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CB6F6ACD-1E57-4D4E-9A06-DCCC2F15A2E6}" type="presOf" srcId="{190D2D77-951B-47FB-AF03-C5EBC03C020A}" destId="{43482FEE-E6EF-49C8-85A0-8DA72D335FB3}" srcOrd="0" destOrd="0" presId="urn:microsoft.com/office/officeart/2008/layout/BubblePictureList"/>
    <dgm:cxn modelId="{FE9B00E6-98B1-4D4E-A2B3-E58C2C779935}" type="presOf" srcId="{373A95AD-8651-49D1-9C6D-D0522859B904}" destId="{A9C72E59-B08B-42CE-9F63-86FD3FC593CB}" srcOrd="0" destOrd="0" presId="urn:microsoft.com/office/officeart/2008/layout/BubblePictureList"/>
    <dgm:cxn modelId="{CF0E5B64-AE8A-4FDF-A819-A88AA881201F}" type="presOf" srcId="{76A64321-FD6D-4FD1-8307-04639F009FB3}" destId="{804CD868-D08E-471B-B824-45F95B979FC6}" srcOrd="0" destOrd="0" presId="urn:microsoft.com/office/officeart/2008/layout/BubblePictureList"/>
    <dgm:cxn modelId="{131FA9E8-EEDB-401D-9ED0-1F55DA5714BD}" type="presOf" srcId="{9D427DDB-022D-470E-9D58-EE40886559D5}" destId="{9088CEB1-8723-45F3-BBCE-4476473605D5}" srcOrd="0" destOrd="0" presId="urn:microsoft.com/office/officeart/2008/layout/BubblePictureList"/>
    <dgm:cxn modelId="{D125ED5A-C26A-4CD2-B85F-A7905A077691}" type="presParOf" srcId="{A9C72E59-B08B-42CE-9F63-86FD3FC593CB}" destId="{9088CEB1-8723-45F3-BBCE-4476473605D5}" srcOrd="0" destOrd="0" presId="urn:microsoft.com/office/officeart/2008/layout/BubblePictureList"/>
    <dgm:cxn modelId="{06B9D96B-37E2-4B75-BF1D-93ED24B29F45}" type="presParOf" srcId="{A9C72E59-B08B-42CE-9F63-86FD3FC593CB}" destId="{F20D931B-08D8-472A-A12E-9D62857D1D79}" srcOrd="1" destOrd="0" presId="urn:microsoft.com/office/officeart/2008/layout/BubblePictureList"/>
    <dgm:cxn modelId="{D7F1A7BE-1F4E-4C2A-8050-7C106ABFC39F}" type="presParOf" srcId="{F20D931B-08D8-472A-A12E-9D62857D1D79}" destId="{84F46DD8-2357-4A3E-99AB-F0EE1936F519}" srcOrd="0" destOrd="0" presId="urn:microsoft.com/office/officeart/2008/layout/BubblePictureList"/>
    <dgm:cxn modelId="{E9BAFAB7-B165-499E-BE18-B6232483D703}" type="presParOf" srcId="{A9C72E59-B08B-42CE-9F63-86FD3FC593CB}" destId="{0EDCF1AF-0A96-4C9A-AF4B-419E3C778C80}" srcOrd="2" destOrd="0" presId="urn:microsoft.com/office/officeart/2008/layout/BubblePictureList"/>
    <dgm:cxn modelId="{EC7AA238-A6C9-491B-86D9-8CAA33770067}" type="presParOf" srcId="{A9C72E59-B08B-42CE-9F63-86FD3FC593CB}" destId="{E9B848F0-6E64-4BF3-987F-D0655A5EF2F3}" srcOrd="3" destOrd="0" presId="urn:microsoft.com/office/officeart/2008/layout/BubblePictureList"/>
    <dgm:cxn modelId="{2F64A75B-07ED-4799-B69C-00D203283A86}" type="presParOf" srcId="{E9B848F0-6E64-4BF3-987F-D0655A5EF2F3}" destId="{DC219B51-B4D3-48FD-89E8-F4C51984E6F7}" srcOrd="0" destOrd="0" presId="urn:microsoft.com/office/officeart/2008/layout/BubblePictureList"/>
    <dgm:cxn modelId="{A8FE12C4-FCF0-43AB-87D6-7939573AADEC}" type="presParOf" srcId="{A9C72E59-B08B-42CE-9F63-86FD3FC593CB}" destId="{43482FEE-E6EF-49C8-85A0-8DA72D335FB3}" srcOrd="4" destOrd="0" presId="urn:microsoft.com/office/officeart/2008/layout/BubblePictureList"/>
    <dgm:cxn modelId="{9421ECBB-72EC-4B99-8B41-7B39E26E66E4}" type="presParOf" srcId="{A9C72E59-B08B-42CE-9F63-86FD3FC593CB}" destId="{22073511-1786-4D90-8DB1-D539EA6C8A21}" srcOrd="5" destOrd="0" presId="urn:microsoft.com/office/officeart/2008/layout/BubblePictureList"/>
    <dgm:cxn modelId="{34DA45EC-09EC-4233-9432-B75475468C41}" type="presParOf" srcId="{22073511-1786-4D90-8DB1-D539EA6C8A21}" destId="{D86B54E6-F2D6-4F87-8163-96BF725CF952}" srcOrd="0" destOrd="0" presId="urn:microsoft.com/office/officeart/2008/layout/BubblePictureList"/>
    <dgm:cxn modelId="{C73BBE08-7D49-447A-A0AE-B1D08633D59B}" type="presParOf" srcId="{A9C72E59-B08B-42CE-9F63-86FD3FC593CB}" destId="{7CA66227-46F4-496A-AA50-719A5CD778DC}" srcOrd="6" destOrd="0" presId="urn:microsoft.com/office/officeart/2008/layout/BubblePictureList"/>
    <dgm:cxn modelId="{917C39C5-0AFF-4C67-B6FB-4B44230B82E2}" type="presParOf" srcId="{7CA66227-46F4-496A-AA50-719A5CD778DC}" destId="{804CD868-D08E-471B-B824-45F95B979FC6}" srcOrd="0" destOrd="0" presId="urn:microsoft.com/office/officeart/2008/layout/BubblePictureList"/>
    <dgm:cxn modelId="{E6C19EA0-3682-4BC4-90A8-B6888C53A201}" type="presParOf" srcId="{A9C72E59-B08B-42CE-9F63-86FD3FC593CB}" destId="{A5971B93-852E-4E31-A4A0-5EE90F4553CB}" srcOrd="7" destOrd="0" presId="urn:microsoft.com/office/officeart/2008/layout/BubblePictureList"/>
    <dgm:cxn modelId="{0F0BB5A7-8114-4EE2-9EE1-D4812523F53E}" type="presParOf" srcId="{A5971B93-852E-4E31-A4A0-5EE90F4553CB}" destId="{EE778415-85CD-48EC-B7ED-C10F24AD4418}" srcOrd="0" destOrd="0" presId="urn:microsoft.com/office/officeart/2008/layout/BubblePictureList"/>
    <dgm:cxn modelId="{9812AE95-2650-4A8A-8B16-080D85880CE4}" type="presParOf" srcId="{A9C72E59-B08B-42CE-9F63-86FD3FC593CB}" destId="{825BA40A-DD63-42F2-B6D4-BF88B1800D59}" srcOrd="8" destOrd="0" presId="urn:microsoft.com/office/officeart/2008/layout/BubblePictureList"/>
    <dgm:cxn modelId="{E71892E4-627D-44FD-82AD-990306D8EFC0}" type="presParOf" srcId="{A9C72E59-B08B-42CE-9F63-86FD3FC593CB}" destId="{23E68F47-CB50-4C23-A285-ED482D38A5A7}" srcOrd="9" destOrd="0" presId="urn:microsoft.com/office/officeart/2008/layout/BubblePictureList"/>
    <dgm:cxn modelId="{DE4D18C8-45CD-40BD-BEE6-574130B181B0}" type="presParOf" srcId="{A9C72E59-B08B-42CE-9F63-86FD3FC593CB}" destId="{03004298-F242-4821-8A0F-DB3B96B5F280}" srcOrd="10" destOrd="0" presId="urn:microsoft.com/office/officeart/2008/layout/BubblePictureList"/>
    <dgm:cxn modelId="{D640DE1E-DCD6-4E46-94B7-A3A6F839693F}" type="presParOf" srcId="{A9C72E59-B08B-42CE-9F63-86FD3FC593CB}" destId="{D689A608-987D-4323-9051-4F8398DEACAE}" srcOrd="11" destOrd="0" presId="urn:microsoft.com/office/officeart/2008/layout/BubblePictureList"/>
    <dgm:cxn modelId="{F874119D-318B-4F3C-B5E6-996A71F86BC1}" type="presParOf" srcId="{D689A608-987D-4323-9051-4F8398DEACAE}" destId="{A10ADB7F-F587-40D3-AF8D-0531D80F77B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5/8/layout/gear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ECEE066D-B282-4422-973C-9BAA25E2ECD7}" type="pres">
      <dgm:prSet presAssocID="{373A95AD-8651-49D1-9C6D-D0522859B90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06076-7A94-4EFF-8224-DA4C55BA34E0}" type="pres">
      <dgm:prSet presAssocID="{9D427DDB-022D-470E-9D58-EE40886559D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6B176-A647-4863-8675-57A146B9B52B}" type="pres">
      <dgm:prSet presAssocID="{9D427DDB-022D-470E-9D58-EE40886559D5}" presName="gear1srcNode" presStyleLbl="node1" presStyleIdx="0" presStyleCnt="3"/>
      <dgm:spPr/>
      <dgm:t>
        <a:bodyPr/>
        <a:lstStyle/>
        <a:p>
          <a:endParaRPr lang="en-US"/>
        </a:p>
      </dgm:t>
    </dgm:pt>
    <dgm:pt modelId="{F3AE0212-F716-45B7-9F90-4B6D58D1B930}" type="pres">
      <dgm:prSet presAssocID="{9D427DDB-022D-470E-9D58-EE40886559D5}" presName="gear1dstNode" presStyleLbl="node1" presStyleIdx="0" presStyleCnt="3"/>
      <dgm:spPr/>
      <dgm:t>
        <a:bodyPr/>
        <a:lstStyle/>
        <a:p>
          <a:endParaRPr lang="en-US"/>
        </a:p>
      </dgm:t>
    </dgm:pt>
    <dgm:pt modelId="{BDE34D51-35A8-4375-9A87-D3EC23A96084}" type="pres">
      <dgm:prSet presAssocID="{190D2D77-951B-47FB-AF03-C5EBC03C020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C0A31-5624-43DB-A4FE-CFF688CA8066}" type="pres">
      <dgm:prSet presAssocID="{190D2D77-951B-47FB-AF03-C5EBC03C020A}" presName="gear2srcNode" presStyleLbl="node1" presStyleIdx="1" presStyleCnt="3"/>
      <dgm:spPr/>
      <dgm:t>
        <a:bodyPr/>
        <a:lstStyle/>
        <a:p>
          <a:endParaRPr lang="en-US"/>
        </a:p>
      </dgm:t>
    </dgm:pt>
    <dgm:pt modelId="{878207DE-D66F-4C1F-A328-E193A8AA0350}" type="pres">
      <dgm:prSet presAssocID="{190D2D77-951B-47FB-AF03-C5EBC03C020A}" presName="gear2dstNode" presStyleLbl="node1" presStyleIdx="1" presStyleCnt="3"/>
      <dgm:spPr/>
      <dgm:t>
        <a:bodyPr/>
        <a:lstStyle/>
        <a:p>
          <a:endParaRPr lang="en-US"/>
        </a:p>
      </dgm:t>
    </dgm:pt>
    <dgm:pt modelId="{9730C633-3EF0-476E-A67C-63A17C201E32}" type="pres">
      <dgm:prSet presAssocID="{5B54F67F-3620-4EF1-AE33-D80DA4DA1A22}" presName="gear3" presStyleLbl="node1" presStyleIdx="2" presStyleCnt="3"/>
      <dgm:spPr/>
      <dgm:t>
        <a:bodyPr/>
        <a:lstStyle/>
        <a:p>
          <a:endParaRPr lang="en-US"/>
        </a:p>
      </dgm:t>
    </dgm:pt>
    <dgm:pt modelId="{2662400B-8F6E-4725-B522-FB50840550DD}" type="pres">
      <dgm:prSet presAssocID="{5B54F67F-3620-4EF1-AE33-D80DA4DA1A2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A3AB5-FAEC-484F-BD52-A236584884F4}" type="pres">
      <dgm:prSet presAssocID="{5B54F67F-3620-4EF1-AE33-D80DA4DA1A22}" presName="gear3srcNode" presStyleLbl="node1" presStyleIdx="2" presStyleCnt="3"/>
      <dgm:spPr/>
      <dgm:t>
        <a:bodyPr/>
        <a:lstStyle/>
        <a:p>
          <a:endParaRPr lang="en-US"/>
        </a:p>
      </dgm:t>
    </dgm:pt>
    <dgm:pt modelId="{326F126A-FB31-4F8A-AC5D-A2F6460C1FBE}" type="pres">
      <dgm:prSet presAssocID="{5B54F67F-3620-4EF1-AE33-D80DA4DA1A22}" presName="gear3dstNode" presStyleLbl="node1" presStyleIdx="2" presStyleCnt="3"/>
      <dgm:spPr/>
      <dgm:t>
        <a:bodyPr/>
        <a:lstStyle/>
        <a:p>
          <a:endParaRPr lang="en-US"/>
        </a:p>
      </dgm:t>
    </dgm:pt>
    <dgm:pt modelId="{7E8117C5-FAF0-47CA-BDC4-9D8174A6E870}" type="pres">
      <dgm:prSet presAssocID="{A82BC04C-E6C2-4B1B-BEF5-1F979631D76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58BA1AA-FAE6-4458-8CF2-D9ACB32C3708}" type="pres">
      <dgm:prSet presAssocID="{76A64321-FD6D-4FD1-8307-04639F009FB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A9E58B5-816B-46BA-97F7-4454CEDF6690}" type="pres">
      <dgm:prSet presAssocID="{5CC04077-0D0E-4333-8667-08FDBE396E4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8C3DF7-D756-4C1E-B433-3D823F0C8C50}" type="presOf" srcId="{9D427DDB-022D-470E-9D58-EE40886559D5}" destId="{D4D6B176-A647-4863-8675-57A146B9B52B}" srcOrd="1" destOrd="0" presId="urn:microsoft.com/office/officeart/2005/8/layout/gear1"/>
    <dgm:cxn modelId="{87D57D8E-BA6A-46D3-9A5D-C18FA475D919}" type="presOf" srcId="{5B54F67F-3620-4EF1-AE33-D80DA4DA1A22}" destId="{326F126A-FB31-4F8A-AC5D-A2F6460C1FBE}" srcOrd="3" destOrd="0" presId="urn:microsoft.com/office/officeart/2005/8/layout/gear1"/>
    <dgm:cxn modelId="{A610D0B3-B3F5-4BDB-A925-9905EAB1BC78}" type="presOf" srcId="{A82BC04C-E6C2-4B1B-BEF5-1F979631D76D}" destId="{7E8117C5-FAF0-47CA-BDC4-9D8174A6E870}" srcOrd="0" destOrd="0" presId="urn:microsoft.com/office/officeart/2005/8/layout/gear1"/>
    <dgm:cxn modelId="{CF2A42B8-04C3-4E8F-B539-07054833B925}" type="presOf" srcId="{9D427DDB-022D-470E-9D58-EE40886559D5}" destId="{F3AE0212-F716-45B7-9F90-4B6D58D1B930}" srcOrd="2" destOrd="0" presId="urn:microsoft.com/office/officeart/2005/8/layout/gear1"/>
    <dgm:cxn modelId="{363514B5-795C-40BB-A0E0-C1E930E4FD82}" type="presOf" srcId="{5B54F67F-3620-4EF1-AE33-D80DA4DA1A22}" destId="{92BA3AB5-FAEC-484F-BD52-A236584884F4}" srcOrd="2" destOrd="0" presId="urn:microsoft.com/office/officeart/2005/8/layout/gear1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EF86766D-9EC9-449C-B662-845E9443ECD4}" type="presOf" srcId="{373A95AD-8651-49D1-9C6D-D0522859B904}" destId="{ECEE066D-B282-4422-973C-9BAA25E2ECD7}" srcOrd="0" destOrd="0" presId="urn:microsoft.com/office/officeart/2005/8/layout/gear1"/>
    <dgm:cxn modelId="{CCB0C426-ECAA-42FA-AE54-20FE125FB832}" type="presOf" srcId="{9D427DDB-022D-470E-9D58-EE40886559D5}" destId="{2F506076-7A94-4EFF-8224-DA4C55BA34E0}" srcOrd="0" destOrd="0" presId="urn:microsoft.com/office/officeart/2005/8/layout/gear1"/>
    <dgm:cxn modelId="{050D976E-35F3-46D0-B394-94477C197722}" type="presOf" srcId="{190D2D77-951B-47FB-AF03-C5EBC03C020A}" destId="{BDE34D51-35A8-4375-9A87-D3EC23A96084}" srcOrd="0" destOrd="0" presId="urn:microsoft.com/office/officeart/2005/8/layout/gear1"/>
    <dgm:cxn modelId="{598C0912-EE55-4726-ACF8-97BD8965C752}" type="presOf" srcId="{5CC04077-0D0E-4333-8667-08FDBE396E42}" destId="{BA9E58B5-816B-46BA-97F7-4454CEDF6690}" srcOrd="0" destOrd="0" presId="urn:microsoft.com/office/officeart/2005/8/layout/gear1"/>
    <dgm:cxn modelId="{A6EDEF48-3D1C-42D1-BCB7-509FAA0CF738}" type="presOf" srcId="{5B54F67F-3620-4EF1-AE33-D80DA4DA1A22}" destId="{9730C633-3EF0-476E-A67C-63A17C201E32}" srcOrd="0" destOrd="0" presId="urn:microsoft.com/office/officeart/2005/8/layout/gear1"/>
    <dgm:cxn modelId="{FE93744C-331C-44F2-8FEC-2839D871C6C8}" type="presOf" srcId="{190D2D77-951B-47FB-AF03-C5EBC03C020A}" destId="{878207DE-D66F-4C1F-A328-E193A8AA0350}" srcOrd="2" destOrd="0" presId="urn:microsoft.com/office/officeart/2005/8/layout/gear1"/>
    <dgm:cxn modelId="{AC089805-C19B-40DD-B73C-86CEC17D04D4}" type="presOf" srcId="{190D2D77-951B-47FB-AF03-C5EBC03C020A}" destId="{D0BC0A31-5624-43DB-A4FE-CFF688CA8066}" srcOrd="1" destOrd="0" presId="urn:microsoft.com/office/officeart/2005/8/layout/gear1"/>
    <dgm:cxn modelId="{D510BFB7-C082-436D-937F-D9BA3CD7706D}" type="presOf" srcId="{5B54F67F-3620-4EF1-AE33-D80DA4DA1A22}" destId="{2662400B-8F6E-4725-B522-FB50840550DD}" srcOrd="1" destOrd="0" presId="urn:microsoft.com/office/officeart/2005/8/layout/gear1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03DE7CCA-6B09-4BE9-85E1-6FDBA044813A}" type="presOf" srcId="{76A64321-FD6D-4FD1-8307-04639F009FB3}" destId="{158BA1AA-FAE6-4458-8CF2-D9ACB32C3708}" srcOrd="0" destOrd="0" presId="urn:microsoft.com/office/officeart/2005/8/layout/gear1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1E4EA335-1172-4A1F-B932-71E353CE8414}" type="presParOf" srcId="{ECEE066D-B282-4422-973C-9BAA25E2ECD7}" destId="{2F506076-7A94-4EFF-8224-DA4C55BA34E0}" srcOrd="0" destOrd="0" presId="urn:microsoft.com/office/officeart/2005/8/layout/gear1"/>
    <dgm:cxn modelId="{835B5E58-CB65-49D9-8EBF-3A6F7E15AB9B}" type="presParOf" srcId="{ECEE066D-B282-4422-973C-9BAA25E2ECD7}" destId="{D4D6B176-A647-4863-8675-57A146B9B52B}" srcOrd="1" destOrd="0" presId="urn:microsoft.com/office/officeart/2005/8/layout/gear1"/>
    <dgm:cxn modelId="{F4A5902B-CEA1-4B3B-94FA-FBE5ABE8CD16}" type="presParOf" srcId="{ECEE066D-B282-4422-973C-9BAA25E2ECD7}" destId="{F3AE0212-F716-45B7-9F90-4B6D58D1B930}" srcOrd="2" destOrd="0" presId="urn:microsoft.com/office/officeart/2005/8/layout/gear1"/>
    <dgm:cxn modelId="{517C33D4-9B3D-46FC-B62A-C9F6EF1C6457}" type="presParOf" srcId="{ECEE066D-B282-4422-973C-9BAA25E2ECD7}" destId="{BDE34D51-35A8-4375-9A87-D3EC23A96084}" srcOrd="3" destOrd="0" presId="urn:microsoft.com/office/officeart/2005/8/layout/gear1"/>
    <dgm:cxn modelId="{5458E37E-83A5-4C55-B80F-C58D3DC8CFF5}" type="presParOf" srcId="{ECEE066D-B282-4422-973C-9BAA25E2ECD7}" destId="{D0BC0A31-5624-43DB-A4FE-CFF688CA8066}" srcOrd="4" destOrd="0" presId="urn:microsoft.com/office/officeart/2005/8/layout/gear1"/>
    <dgm:cxn modelId="{BF2B32B0-2A12-491D-85B2-7E65EF681EF4}" type="presParOf" srcId="{ECEE066D-B282-4422-973C-9BAA25E2ECD7}" destId="{878207DE-D66F-4C1F-A328-E193A8AA0350}" srcOrd="5" destOrd="0" presId="urn:microsoft.com/office/officeart/2005/8/layout/gear1"/>
    <dgm:cxn modelId="{9BB5EB39-A705-4F04-A001-2230B71FD664}" type="presParOf" srcId="{ECEE066D-B282-4422-973C-9BAA25E2ECD7}" destId="{9730C633-3EF0-476E-A67C-63A17C201E32}" srcOrd="6" destOrd="0" presId="urn:microsoft.com/office/officeart/2005/8/layout/gear1"/>
    <dgm:cxn modelId="{D7647479-A364-4B77-BCC9-3A3E0C58870F}" type="presParOf" srcId="{ECEE066D-B282-4422-973C-9BAA25E2ECD7}" destId="{2662400B-8F6E-4725-B522-FB50840550DD}" srcOrd="7" destOrd="0" presId="urn:microsoft.com/office/officeart/2005/8/layout/gear1"/>
    <dgm:cxn modelId="{909A8FEE-7373-48BC-94A8-59123A4FA00A}" type="presParOf" srcId="{ECEE066D-B282-4422-973C-9BAA25E2ECD7}" destId="{92BA3AB5-FAEC-484F-BD52-A236584884F4}" srcOrd="8" destOrd="0" presId="urn:microsoft.com/office/officeart/2005/8/layout/gear1"/>
    <dgm:cxn modelId="{61E2DA26-C7FB-4283-8546-906ED8828E39}" type="presParOf" srcId="{ECEE066D-B282-4422-973C-9BAA25E2ECD7}" destId="{326F126A-FB31-4F8A-AC5D-A2F6460C1FBE}" srcOrd="9" destOrd="0" presId="urn:microsoft.com/office/officeart/2005/8/layout/gear1"/>
    <dgm:cxn modelId="{159F4E1C-99F7-4852-90F1-3C24475FD5C3}" type="presParOf" srcId="{ECEE066D-B282-4422-973C-9BAA25E2ECD7}" destId="{7E8117C5-FAF0-47CA-BDC4-9D8174A6E870}" srcOrd="10" destOrd="0" presId="urn:microsoft.com/office/officeart/2005/8/layout/gear1"/>
    <dgm:cxn modelId="{5E49D33D-E7D1-4FE9-90C4-74E41F03F4C1}" type="presParOf" srcId="{ECEE066D-B282-4422-973C-9BAA25E2ECD7}" destId="{158BA1AA-FAE6-4458-8CF2-D9ACB32C3708}" srcOrd="11" destOrd="0" presId="urn:microsoft.com/office/officeart/2005/8/layout/gear1"/>
    <dgm:cxn modelId="{B06D71ED-25A5-4077-B342-04B9A9E6F06E}" type="presParOf" srcId="{ECEE066D-B282-4422-973C-9BAA25E2ECD7}" destId="{BA9E58B5-816B-46BA-97F7-4454CEDF66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HexagonCluster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190D2D77-951B-47FB-AF03-C5EBC03C020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6A64321-FD6D-4FD1-8307-04639F009FB3}" type="sibTrans" cxnId="{C710263C-A0AD-4EEA-B413-66407596DE78}">
      <dgm:prSet/>
      <dgm:spPr/>
      <dgm:t>
        <a:bodyPr/>
        <a:lstStyle/>
        <a:p>
          <a:endParaRPr lang="en-US"/>
        </a:p>
      </dgm:t>
    </dgm:pt>
    <dgm:pt modelId="{EB6F1C15-3721-4CAF-82F3-B9CE40F26055}" type="parTrans" cxnId="{C710263C-A0AD-4EEA-B413-66407596DE78}">
      <dgm:prSet/>
      <dgm:spPr/>
      <dgm:t>
        <a:bodyPr/>
        <a:lstStyle/>
        <a:p>
          <a:endParaRPr lang="en-US"/>
        </a:p>
      </dgm:t>
    </dgm:pt>
    <dgm:pt modelId="{5B54F67F-3620-4EF1-AE33-D80DA4DA1A2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CC04077-0D0E-4333-8667-08FDBE396E42}" type="sibTrans" cxnId="{B2063B9B-3304-44D2-9938-0E34F4FD5E92}">
      <dgm:prSet/>
      <dgm:spPr/>
      <dgm:t>
        <a:bodyPr/>
        <a:lstStyle/>
        <a:p>
          <a:endParaRPr lang="en-US"/>
        </a:p>
      </dgm:t>
    </dgm:pt>
    <dgm:pt modelId="{F44D26C2-BE09-4655-9F6F-55C7F9824D2F}" type="parTrans" cxnId="{B2063B9B-3304-44D2-9938-0E34F4FD5E92}">
      <dgm:prSet/>
      <dgm:spPr/>
      <dgm:t>
        <a:bodyPr/>
        <a:lstStyle/>
        <a:p>
          <a:endParaRPr lang="en-US"/>
        </a:p>
      </dgm:t>
    </dgm:pt>
    <dgm:pt modelId="{AFE88DC7-C2CD-4A1C-B5BF-1FA643710F23}" type="pres">
      <dgm:prSet presAssocID="{373A95AD-8651-49D1-9C6D-D0522859B904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47D9A8BB-9D11-44B0-AD1B-D12B264BBFF1}" type="pres">
      <dgm:prSet presAssocID="{9D427DDB-022D-470E-9D58-EE40886559D5}" presName="text1" presStyleCnt="0"/>
      <dgm:spPr/>
    </dgm:pt>
    <dgm:pt modelId="{61CC3104-DB9B-43C7-AD04-08930AD91261}" type="pres">
      <dgm:prSet presAssocID="{9D427DDB-022D-470E-9D58-EE40886559D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A83C9-1AC9-43F4-A8D9-1E475E10C056}" type="pres">
      <dgm:prSet presAssocID="{9D427DDB-022D-470E-9D58-EE40886559D5}" presName="textaccent1" presStyleCnt="0"/>
      <dgm:spPr/>
    </dgm:pt>
    <dgm:pt modelId="{471B5279-B836-4681-B099-EBC1C8118F23}" type="pres">
      <dgm:prSet presAssocID="{9D427DDB-022D-470E-9D58-EE40886559D5}" presName="accentRepeatNode" presStyleLbl="solidAlignAcc1" presStyleIdx="0" presStyleCnt="6"/>
      <dgm:spPr/>
    </dgm:pt>
    <dgm:pt modelId="{1C45F0E0-C9B3-4A94-A107-432B5BF54DA3}" type="pres">
      <dgm:prSet presAssocID="{A82BC04C-E6C2-4B1B-BEF5-1F979631D76D}" presName="image1" presStyleCnt="0"/>
      <dgm:spPr/>
    </dgm:pt>
    <dgm:pt modelId="{ACDA988F-0C91-4F16-838A-55BC2EB25148}" type="pres">
      <dgm:prSet presAssocID="{A82BC04C-E6C2-4B1B-BEF5-1F979631D76D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CA78A94D-DD4C-4FEA-9F92-7C0918389FFE}" type="pres">
      <dgm:prSet presAssocID="{A82BC04C-E6C2-4B1B-BEF5-1F979631D76D}" presName="imageaccent1" presStyleCnt="0"/>
      <dgm:spPr/>
    </dgm:pt>
    <dgm:pt modelId="{BC3AA266-4E2C-4F1D-99A6-85063AEAF61F}" type="pres">
      <dgm:prSet presAssocID="{A82BC04C-E6C2-4B1B-BEF5-1F979631D76D}" presName="accentRepeatNode" presStyleLbl="solidAlignAcc1" presStyleIdx="1" presStyleCnt="6"/>
      <dgm:spPr/>
    </dgm:pt>
    <dgm:pt modelId="{EBC210A0-86C8-4994-AB02-A562F91BF6D2}" type="pres">
      <dgm:prSet presAssocID="{190D2D77-951B-47FB-AF03-C5EBC03C020A}" presName="text2" presStyleCnt="0"/>
      <dgm:spPr/>
    </dgm:pt>
    <dgm:pt modelId="{A113069A-AC28-46A4-AA18-ED375343A464}" type="pres">
      <dgm:prSet presAssocID="{190D2D77-951B-47FB-AF03-C5EBC03C020A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94A37-0903-42C6-8217-4191F5E8EFE9}" type="pres">
      <dgm:prSet presAssocID="{190D2D77-951B-47FB-AF03-C5EBC03C020A}" presName="textaccent2" presStyleCnt="0"/>
      <dgm:spPr/>
    </dgm:pt>
    <dgm:pt modelId="{F1DAE32D-D0E8-42EF-9959-1008CC28C3FD}" type="pres">
      <dgm:prSet presAssocID="{190D2D77-951B-47FB-AF03-C5EBC03C020A}" presName="accentRepeatNode" presStyleLbl="solidAlignAcc1" presStyleIdx="2" presStyleCnt="6"/>
      <dgm:spPr/>
    </dgm:pt>
    <dgm:pt modelId="{B7E67A8C-F490-4192-B854-7D5E6BE6E263}" type="pres">
      <dgm:prSet presAssocID="{76A64321-FD6D-4FD1-8307-04639F009FB3}" presName="image2" presStyleCnt="0"/>
      <dgm:spPr/>
    </dgm:pt>
    <dgm:pt modelId="{8BAF9C75-494D-458A-9D7F-7CD6278D61C8}" type="pres">
      <dgm:prSet presAssocID="{76A64321-FD6D-4FD1-8307-04639F009FB3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E1ABE862-1F39-44F2-878A-BA6C48B809B3}" type="pres">
      <dgm:prSet presAssocID="{76A64321-FD6D-4FD1-8307-04639F009FB3}" presName="imageaccent2" presStyleCnt="0"/>
      <dgm:spPr/>
    </dgm:pt>
    <dgm:pt modelId="{24ACC8ED-91BF-46A8-AE79-7998E47A6920}" type="pres">
      <dgm:prSet presAssocID="{76A64321-FD6D-4FD1-8307-04639F009FB3}" presName="accentRepeatNode" presStyleLbl="solidAlignAcc1" presStyleIdx="3" presStyleCnt="6"/>
      <dgm:spPr/>
    </dgm:pt>
    <dgm:pt modelId="{0883BCCE-ECA2-4794-943E-4F3708634F1C}" type="pres">
      <dgm:prSet presAssocID="{5B54F67F-3620-4EF1-AE33-D80DA4DA1A22}" presName="text3" presStyleCnt="0"/>
      <dgm:spPr/>
    </dgm:pt>
    <dgm:pt modelId="{7F7C6224-FB82-4447-9E73-7A33202E8187}" type="pres">
      <dgm:prSet presAssocID="{5B54F67F-3620-4EF1-AE33-D80DA4DA1A2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62580-6B2C-4C58-BE31-6D9626E7781C}" type="pres">
      <dgm:prSet presAssocID="{5B54F67F-3620-4EF1-AE33-D80DA4DA1A22}" presName="textaccent3" presStyleCnt="0"/>
      <dgm:spPr/>
    </dgm:pt>
    <dgm:pt modelId="{E2EE7C6D-7AF3-484F-86BA-99454FAD41E1}" type="pres">
      <dgm:prSet presAssocID="{5B54F67F-3620-4EF1-AE33-D80DA4DA1A22}" presName="accentRepeatNode" presStyleLbl="solidAlignAcc1" presStyleIdx="4" presStyleCnt="6"/>
      <dgm:spPr/>
    </dgm:pt>
    <dgm:pt modelId="{B40AFA68-828B-4EEE-B4F8-6BA60FF32B73}" type="pres">
      <dgm:prSet presAssocID="{5CC04077-0D0E-4333-8667-08FDBE396E42}" presName="image3" presStyleCnt="0"/>
      <dgm:spPr/>
    </dgm:pt>
    <dgm:pt modelId="{78DA7A8D-10E3-4BDE-8D25-7F08876EF7A3}" type="pres">
      <dgm:prSet presAssocID="{5CC04077-0D0E-4333-8667-08FDBE396E42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19976BC6-59F6-4B23-A7F9-500B8A4309D7}" type="pres">
      <dgm:prSet presAssocID="{5CC04077-0D0E-4333-8667-08FDBE396E42}" presName="imageaccent3" presStyleCnt="0"/>
      <dgm:spPr/>
    </dgm:pt>
    <dgm:pt modelId="{5C0A8A06-972E-451D-AD8E-483BED40A2ED}" type="pres">
      <dgm:prSet presAssocID="{5CC04077-0D0E-4333-8667-08FDBE396E42}" presName="accentRepeatNode" presStyleLbl="solidAlignAcc1" presStyleIdx="5" presStyleCnt="6"/>
      <dgm:spPr/>
    </dgm:pt>
  </dgm:ptLst>
  <dgm:cxnLst>
    <dgm:cxn modelId="{921D8E84-9D2F-40AF-B445-7CE2DB225A88}" type="presOf" srcId="{373A95AD-8651-49D1-9C6D-D0522859B904}" destId="{AFE88DC7-C2CD-4A1C-B5BF-1FA643710F23}" srcOrd="0" destOrd="0" presId="urn:microsoft.com/office/officeart/2008/layout/HexagonCluster"/>
    <dgm:cxn modelId="{C949EA41-1131-4266-8557-63B8F85BCA88}" type="presOf" srcId="{76A64321-FD6D-4FD1-8307-04639F009FB3}" destId="{8BAF9C75-494D-458A-9D7F-7CD6278D61C8}" srcOrd="0" destOrd="0" presId="urn:microsoft.com/office/officeart/2008/layout/HexagonCluster"/>
    <dgm:cxn modelId="{C710263C-A0AD-4EEA-B413-66407596DE78}" srcId="{373A95AD-8651-49D1-9C6D-D0522859B904}" destId="{190D2D77-951B-47FB-AF03-C5EBC03C020A}" srcOrd="1" destOrd="0" parTransId="{EB6F1C15-3721-4CAF-82F3-B9CE40F26055}" sibTransId="{76A64321-FD6D-4FD1-8307-04639F009FB3}"/>
    <dgm:cxn modelId="{29AB651B-DEB7-4F92-B56F-3ACC65523563}" type="presOf" srcId="{A82BC04C-E6C2-4B1B-BEF5-1F979631D76D}" destId="{ACDA988F-0C91-4F16-838A-55BC2EB25148}" srcOrd="0" destOrd="0" presId="urn:microsoft.com/office/officeart/2008/layout/HexagonCluster"/>
    <dgm:cxn modelId="{D4B2EDDE-B72D-463E-AD55-A988CDA70068}" type="presOf" srcId="{9D427DDB-022D-470E-9D58-EE40886559D5}" destId="{61CC3104-DB9B-43C7-AD04-08930AD91261}" srcOrd="0" destOrd="0" presId="urn:microsoft.com/office/officeart/2008/layout/HexagonCluster"/>
    <dgm:cxn modelId="{B2063B9B-3304-44D2-9938-0E34F4FD5E92}" srcId="{373A95AD-8651-49D1-9C6D-D0522859B904}" destId="{5B54F67F-3620-4EF1-AE33-D80DA4DA1A22}" srcOrd="2" destOrd="0" parTransId="{F44D26C2-BE09-4655-9F6F-55C7F9824D2F}" sibTransId="{5CC04077-0D0E-4333-8667-08FDBE396E42}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5AA68B31-E0A1-4118-89C9-FC0006C96C4A}" type="presOf" srcId="{5CC04077-0D0E-4333-8667-08FDBE396E42}" destId="{78DA7A8D-10E3-4BDE-8D25-7F08876EF7A3}" srcOrd="0" destOrd="0" presId="urn:microsoft.com/office/officeart/2008/layout/HexagonCluster"/>
    <dgm:cxn modelId="{9A7681DD-0BDE-4E2C-8F46-59464A87DD5B}" type="presOf" srcId="{5B54F67F-3620-4EF1-AE33-D80DA4DA1A22}" destId="{7F7C6224-FB82-4447-9E73-7A33202E8187}" srcOrd="0" destOrd="0" presId="urn:microsoft.com/office/officeart/2008/layout/HexagonCluster"/>
    <dgm:cxn modelId="{78392B72-62B9-4499-8ADE-27BBFF304E7A}" type="presOf" srcId="{190D2D77-951B-47FB-AF03-C5EBC03C020A}" destId="{A113069A-AC28-46A4-AA18-ED375343A464}" srcOrd="0" destOrd="0" presId="urn:microsoft.com/office/officeart/2008/layout/HexagonCluster"/>
    <dgm:cxn modelId="{9B4CCBE1-7EDF-45F7-93CD-6E1EEFCDFCF6}" type="presParOf" srcId="{AFE88DC7-C2CD-4A1C-B5BF-1FA643710F23}" destId="{47D9A8BB-9D11-44B0-AD1B-D12B264BBFF1}" srcOrd="0" destOrd="0" presId="urn:microsoft.com/office/officeart/2008/layout/HexagonCluster"/>
    <dgm:cxn modelId="{875A367B-A2F1-42FB-999B-E53ECC60700B}" type="presParOf" srcId="{47D9A8BB-9D11-44B0-AD1B-D12B264BBFF1}" destId="{61CC3104-DB9B-43C7-AD04-08930AD91261}" srcOrd="0" destOrd="0" presId="urn:microsoft.com/office/officeart/2008/layout/HexagonCluster"/>
    <dgm:cxn modelId="{9D569486-A58E-46AC-96B8-F527822AD738}" type="presParOf" srcId="{AFE88DC7-C2CD-4A1C-B5BF-1FA643710F23}" destId="{22AA83C9-1AC9-43F4-A8D9-1E475E10C056}" srcOrd="1" destOrd="0" presId="urn:microsoft.com/office/officeart/2008/layout/HexagonCluster"/>
    <dgm:cxn modelId="{BD66CAA8-DF62-4D41-A9A5-BBBBD1E9968A}" type="presParOf" srcId="{22AA83C9-1AC9-43F4-A8D9-1E475E10C056}" destId="{471B5279-B836-4681-B099-EBC1C8118F23}" srcOrd="0" destOrd="0" presId="urn:microsoft.com/office/officeart/2008/layout/HexagonCluster"/>
    <dgm:cxn modelId="{E57A81EB-D667-41A8-AF79-961B0D1B3C47}" type="presParOf" srcId="{AFE88DC7-C2CD-4A1C-B5BF-1FA643710F23}" destId="{1C45F0E0-C9B3-4A94-A107-432B5BF54DA3}" srcOrd="2" destOrd="0" presId="urn:microsoft.com/office/officeart/2008/layout/HexagonCluster"/>
    <dgm:cxn modelId="{AB1EE8E4-A87A-4BA1-9D1F-AD4609DAF267}" type="presParOf" srcId="{1C45F0E0-C9B3-4A94-A107-432B5BF54DA3}" destId="{ACDA988F-0C91-4F16-838A-55BC2EB25148}" srcOrd="0" destOrd="0" presId="urn:microsoft.com/office/officeart/2008/layout/HexagonCluster"/>
    <dgm:cxn modelId="{87CCBE2F-B617-4132-86FB-2FF8EDA8881E}" type="presParOf" srcId="{AFE88DC7-C2CD-4A1C-B5BF-1FA643710F23}" destId="{CA78A94D-DD4C-4FEA-9F92-7C0918389FFE}" srcOrd="3" destOrd="0" presId="urn:microsoft.com/office/officeart/2008/layout/HexagonCluster"/>
    <dgm:cxn modelId="{24C48B90-A2E1-4A5F-A9B2-CFC75569249C}" type="presParOf" srcId="{CA78A94D-DD4C-4FEA-9F92-7C0918389FFE}" destId="{BC3AA266-4E2C-4F1D-99A6-85063AEAF61F}" srcOrd="0" destOrd="0" presId="urn:microsoft.com/office/officeart/2008/layout/HexagonCluster"/>
    <dgm:cxn modelId="{79710EE6-40F3-4D64-AF30-DC458BDE96E6}" type="presParOf" srcId="{AFE88DC7-C2CD-4A1C-B5BF-1FA643710F23}" destId="{EBC210A0-86C8-4994-AB02-A562F91BF6D2}" srcOrd="4" destOrd="0" presId="urn:microsoft.com/office/officeart/2008/layout/HexagonCluster"/>
    <dgm:cxn modelId="{F5BD736F-6CFD-4120-8258-0889BC4803C6}" type="presParOf" srcId="{EBC210A0-86C8-4994-AB02-A562F91BF6D2}" destId="{A113069A-AC28-46A4-AA18-ED375343A464}" srcOrd="0" destOrd="0" presId="urn:microsoft.com/office/officeart/2008/layout/HexagonCluster"/>
    <dgm:cxn modelId="{9853B72E-68F2-4B37-A1F2-033EA5B9AC3B}" type="presParOf" srcId="{AFE88DC7-C2CD-4A1C-B5BF-1FA643710F23}" destId="{53094A37-0903-42C6-8217-4191F5E8EFE9}" srcOrd="5" destOrd="0" presId="urn:microsoft.com/office/officeart/2008/layout/HexagonCluster"/>
    <dgm:cxn modelId="{AAB564C6-8886-44E6-B6E6-901422EE2233}" type="presParOf" srcId="{53094A37-0903-42C6-8217-4191F5E8EFE9}" destId="{F1DAE32D-D0E8-42EF-9959-1008CC28C3FD}" srcOrd="0" destOrd="0" presId="urn:microsoft.com/office/officeart/2008/layout/HexagonCluster"/>
    <dgm:cxn modelId="{7C78A9F8-5993-4315-85D4-FB97804B121E}" type="presParOf" srcId="{AFE88DC7-C2CD-4A1C-B5BF-1FA643710F23}" destId="{B7E67A8C-F490-4192-B854-7D5E6BE6E263}" srcOrd="6" destOrd="0" presId="urn:microsoft.com/office/officeart/2008/layout/HexagonCluster"/>
    <dgm:cxn modelId="{2EC66B1A-A087-49D7-918C-2B84B83B64B1}" type="presParOf" srcId="{B7E67A8C-F490-4192-B854-7D5E6BE6E263}" destId="{8BAF9C75-494D-458A-9D7F-7CD6278D61C8}" srcOrd="0" destOrd="0" presId="urn:microsoft.com/office/officeart/2008/layout/HexagonCluster"/>
    <dgm:cxn modelId="{FA2A7947-EB2F-4249-BF38-01503ECC9F68}" type="presParOf" srcId="{AFE88DC7-C2CD-4A1C-B5BF-1FA643710F23}" destId="{E1ABE862-1F39-44F2-878A-BA6C48B809B3}" srcOrd="7" destOrd="0" presId="urn:microsoft.com/office/officeart/2008/layout/HexagonCluster"/>
    <dgm:cxn modelId="{A3461B13-96AE-46B4-8E53-7668C05FC616}" type="presParOf" srcId="{E1ABE862-1F39-44F2-878A-BA6C48B809B3}" destId="{24ACC8ED-91BF-46A8-AE79-7998E47A6920}" srcOrd="0" destOrd="0" presId="urn:microsoft.com/office/officeart/2008/layout/HexagonCluster"/>
    <dgm:cxn modelId="{779F0D1C-55A9-45EC-8403-3AE598B304C5}" type="presParOf" srcId="{AFE88DC7-C2CD-4A1C-B5BF-1FA643710F23}" destId="{0883BCCE-ECA2-4794-943E-4F3708634F1C}" srcOrd="8" destOrd="0" presId="urn:microsoft.com/office/officeart/2008/layout/HexagonCluster"/>
    <dgm:cxn modelId="{DB57F830-BF75-4538-8FF6-1FF6C1550826}" type="presParOf" srcId="{0883BCCE-ECA2-4794-943E-4F3708634F1C}" destId="{7F7C6224-FB82-4447-9E73-7A33202E8187}" srcOrd="0" destOrd="0" presId="urn:microsoft.com/office/officeart/2008/layout/HexagonCluster"/>
    <dgm:cxn modelId="{3C864303-9FC7-4C49-B316-F62B06083402}" type="presParOf" srcId="{AFE88DC7-C2CD-4A1C-B5BF-1FA643710F23}" destId="{92762580-6B2C-4C58-BE31-6D9626E7781C}" srcOrd="9" destOrd="0" presId="urn:microsoft.com/office/officeart/2008/layout/HexagonCluster"/>
    <dgm:cxn modelId="{C7BE1EFA-B670-4D0D-A023-BE5C8B4500E9}" type="presParOf" srcId="{92762580-6B2C-4C58-BE31-6D9626E7781C}" destId="{E2EE7C6D-7AF3-484F-86BA-99454FAD41E1}" srcOrd="0" destOrd="0" presId="urn:microsoft.com/office/officeart/2008/layout/HexagonCluster"/>
    <dgm:cxn modelId="{AD874606-8ECF-4F72-A2E8-BD5F47A20A65}" type="presParOf" srcId="{AFE88DC7-C2CD-4A1C-B5BF-1FA643710F23}" destId="{B40AFA68-828B-4EEE-B4F8-6BA60FF32B73}" srcOrd="10" destOrd="0" presId="urn:microsoft.com/office/officeart/2008/layout/HexagonCluster"/>
    <dgm:cxn modelId="{F0A59194-4047-47A3-AF32-D15DA68EDCDC}" type="presParOf" srcId="{B40AFA68-828B-4EEE-B4F8-6BA60FF32B73}" destId="{78DA7A8D-10E3-4BDE-8D25-7F08876EF7A3}" srcOrd="0" destOrd="0" presId="urn:microsoft.com/office/officeart/2008/layout/HexagonCluster"/>
    <dgm:cxn modelId="{D50CDAA2-CE95-4E23-845A-5E58E0200810}" type="presParOf" srcId="{AFE88DC7-C2CD-4A1C-B5BF-1FA643710F23}" destId="{19976BC6-59F6-4B23-A7F9-500B8A4309D7}" srcOrd="11" destOrd="0" presId="urn:microsoft.com/office/officeart/2008/layout/HexagonCluster"/>
    <dgm:cxn modelId="{40A29A6D-4155-442D-9FE4-015DADCC82CB}" type="presParOf" srcId="{19976BC6-59F6-4B23-A7F9-500B8A4309D7}" destId="{5C0A8A06-972E-451D-AD8E-483BED40A2E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3A95AD-8651-49D1-9C6D-D0522859B904}" type="doc">
      <dgm:prSet loTypeId="urn:microsoft.com/office/officeart/2008/layout/CaptionedPictures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D427DDB-022D-470E-9D58-EE40886559D5}">
      <dgm:prSet phldrT="[Text]" custT="1"/>
      <dgm:spPr/>
      <dgm:t>
        <a:bodyPr/>
        <a:lstStyle/>
        <a:p>
          <a:r>
            <a:rPr lang="en-US" sz="1600" dirty="0" smtClean="0"/>
            <a:t> </a:t>
          </a:r>
          <a:endParaRPr lang="en-US" sz="1600" dirty="0"/>
        </a:p>
      </dgm:t>
    </dgm:pt>
    <dgm:pt modelId="{0B22ACFC-2594-4172-80B2-79DC4DE77EE4}" type="parTrans" cxnId="{8BA3F032-CBCE-4ADB-9E03-F9D22A981CEC}">
      <dgm:prSet/>
      <dgm:spPr/>
      <dgm:t>
        <a:bodyPr/>
        <a:lstStyle/>
        <a:p>
          <a:endParaRPr lang="en-US"/>
        </a:p>
      </dgm:t>
    </dgm:pt>
    <dgm:pt modelId="{A82BC04C-E6C2-4B1B-BEF5-1F979631D76D}" type="sibTrans" cxnId="{8BA3F032-CBCE-4ADB-9E03-F9D22A981CEC}">
      <dgm:prSet/>
      <dgm:spPr/>
      <dgm:t>
        <a:bodyPr/>
        <a:lstStyle/>
        <a:p>
          <a:endParaRPr lang="en-US"/>
        </a:p>
      </dgm:t>
    </dgm:pt>
    <dgm:pt modelId="{A7F7F0AA-2966-4FF7-8732-B6640CF22F68}" type="pres">
      <dgm:prSet presAssocID="{373A95AD-8651-49D1-9C6D-D0522859B90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AFF3B5A-4F05-4100-8BD2-5B48AC960E1D}" type="pres">
      <dgm:prSet presAssocID="{9D427DDB-022D-470E-9D58-EE40886559D5}" presName="composite" presStyleCnt="0">
        <dgm:presLayoutVars>
          <dgm:chMax val="1"/>
          <dgm:chPref val="1"/>
        </dgm:presLayoutVars>
      </dgm:prSet>
      <dgm:spPr/>
    </dgm:pt>
    <dgm:pt modelId="{77C87452-E8DB-496F-B69C-B6DE37D28F18}" type="pres">
      <dgm:prSet presAssocID="{9D427DDB-022D-470E-9D58-EE40886559D5}" presName="Accent" presStyleLbl="trAlignAcc1" presStyleIdx="0" presStyleCnt="1">
        <dgm:presLayoutVars>
          <dgm:chMax val="0"/>
          <dgm:chPref val="0"/>
        </dgm:presLayoutVars>
      </dgm:prSet>
      <dgm:spPr/>
    </dgm:pt>
    <dgm:pt modelId="{F209E5C1-4445-4553-B252-D64D994709F4}" type="pres">
      <dgm:prSet presAssocID="{9D427DDB-022D-470E-9D58-EE40886559D5}" presName="Image" presStyleLbl="alignImgPlace1" presStyleIdx="0" presStyleCnt="1">
        <dgm:presLayoutVars>
          <dgm:chMax val="0"/>
          <dgm:chPref val="0"/>
        </dgm:presLayoutVars>
      </dgm:prSet>
      <dgm:spPr/>
    </dgm:pt>
    <dgm:pt modelId="{A4F72FCD-8F05-4A43-BE47-DDA6B2CA3FF7}" type="pres">
      <dgm:prSet presAssocID="{9D427DDB-022D-470E-9D58-EE40886559D5}" presName="ChildComposite" presStyleCnt="0"/>
      <dgm:spPr/>
    </dgm:pt>
    <dgm:pt modelId="{6C3B6D9C-7F2E-40C5-8934-2DE0716820F8}" type="pres">
      <dgm:prSet presAssocID="{9D427DDB-022D-470E-9D58-EE40886559D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BB3CE7-DA2F-4A11-B996-AFA715DEB9EA}" type="pres">
      <dgm:prSet presAssocID="{9D427DDB-022D-470E-9D58-EE40886559D5}" presName="Parent" presStyleLbl="revTx" presStyleIdx="0" presStyleCnt="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D4079-390F-40D9-B807-592BD5726B01}" type="presOf" srcId="{373A95AD-8651-49D1-9C6D-D0522859B904}" destId="{A7F7F0AA-2966-4FF7-8732-B6640CF22F68}" srcOrd="0" destOrd="0" presId="urn:microsoft.com/office/officeart/2008/layout/CaptionedPictures"/>
    <dgm:cxn modelId="{FA8D673A-26FE-4BE5-845B-FCC53ACFF307}" type="presOf" srcId="{9D427DDB-022D-470E-9D58-EE40886559D5}" destId="{93BB3CE7-DA2F-4A11-B996-AFA715DEB9EA}" srcOrd="0" destOrd="0" presId="urn:microsoft.com/office/officeart/2008/layout/CaptionedPictures"/>
    <dgm:cxn modelId="{8BA3F032-CBCE-4ADB-9E03-F9D22A981CEC}" srcId="{373A95AD-8651-49D1-9C6D-D0522859B904}" destId="{9D427DDB-022D-470E-9D58-EE40886559D5}" srcOrd="0" destOrd="0" parTransId="{0B22ACFC-2594-4172-80B2-79DC4DE77EE4}" sibTransId="{A82BC04C-E6C2-4B1B-BEF5-1F979631D76D}"/>
    <dgm:cxn modelId="{8201A912-FD26-46D2-B9B9-F63B5E4C656E}" type="presParOf" srcId="{A7F7F0AA-2966-4FF7-8732-B6640CF22F68}" destId="{2AFF3B5A-4F05-4100-8BD2-5B48AC960E1D}" srcOrd="0" destOrd="0" presId="urn:microsoft.com/office/officeart/2008/layout/CaptionedPictures"/>
    <dgm:cxn modelId="{346EA3DD-F80E-4CA2-A6C0-ACB704DFB2CB}" type="presParOf" srcId="{2AFF3B5A-4F05-4100-8BD2-5B48AC960E1D}" destId="{77C87452-E8DB-496F-B69C-B6DE37D28F18}" srcOrd="0" destOrd="0" presId="urn:microsoft.com/office/officeart/2008/layout/CaptionedPictures"/>
    <dgm:cxn modelId="{0D25726E-95C3-49D4-8B37-4AAB57E85AD0}" type="presParOf" srcId="{2AFF3B5A-4F05-4100-8BD2-5B48AC960E1D}" destId="{F209E5C1-4445-4553-B252-D64D994709F4}" srcOrd="1" destOrd="0" presId="urn:microsoft.com/office/officeart/2008/layout/CaptionedPictures"/>
    <dgm:cxn modelId="{3DE7C354-A61A-491D-975E-E65BCF28AFA3}" type="presParOf" srcId="{2AFF3B5A-4F05-4100-8BD2-5B48AC960E1D}" destId="{A4F72FCD-8F05-4A43-BE47-DDA6B2CA3FF7}" srcOrd="2" destOrd="0" presId="urn:microsoft.com/office/officeart/2008/layout/CaptionedPictures"/>
    <dgm:cxn modelId="{D153D66A-E112-4EB1-85CD-979B8446BA6F}" type="presParOf" srcId="{A4F72FCD-8F05-4A43-BE47-DDA6B2CA3FF7}" destId="{6C3B6D9C-7F2E-40C5-8934-2DE0716820F8}" srcOrd="0" destOrd="0" presId="urn:microsoft.com/office/officeart/2008/layout/CaptionedPictures"/>
    <dgm:cxn modelId="{70FCAC6E-1D0C-405A-9FE2-BFE44A7E5747}" type="presParOf" srcId="{A4F72FCD-8F05-4A43-BE47-DDA6B2CA3FF7}" destId="{93BB3CE7-DA2F-4A11-B996-AFA715DEB9E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9ECE4-62B9-409A-8F1E-A2174E041A39}">
      <dsp:nvSpPr>
        <dsp:cNvPr id="0" name=""/>
        <dsp:cNvSpPr/>
      </dsp:nvSpPr>
      <dsp:spPr>
        <a:xfrm>
          <a:off x="847233" y="8550"/>
          <a:ext cx="440125" cy="440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EDE09-1A92-4A84-B4DA-141725FFF851}">
      <dsp:nvSpPr>
        <dsp:cNvPr id="0" name=""/>
        <dsp:cNvSpPr/>
      </dsp:nvSpPr>
      <dsp:spPr>
        <a:xfrm>
          <a:off x="0" y="287698"/>
          <a:ext cx="945550" cy="47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Vision</a:t>
          </a:r>
          <a:endParaRPr lang="en-US" sz="1600" kern="1200" dirty="0"/>
        </a:p>
      </dsp:txBody>
      <dsp:txXfrm>
        <a:off x="0" y="287698"/>
        <a:ext cx="945550" cy="474302"/>
      </dsp:txXfrm>
    </dsp:sp>
    <dsp:sp modelId="{5444EDEF-C047-4E13-B084-BD0F84CD856C}">
      <dsp:nvSpPr>
        <dsp:cNvPr id="0" name=""/>
        <dsp:cNvSpPr/>
      </dsp:nvSpPr>
      <dsp:spPr>
        <a:xfrm>
          <a:off x="724990" y="261473"/>
          <a:ext cx="440125" cy="440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44F5E-E1C8-42F0-8077-89D792F0E41E}">
      <dsp:nvSpPr>
        <dsp:cNvPr id="0" name=""/>
        <dsp:cNvSpPr/>
      </dsp:nvSpPr>
      <dsp:spPr>
        <a:xfrm>
          <a:off x="822768" y="421859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822768" y="421859"/>
        <a:ext cx="244569" cy="122255"/>
      </dsp:txXfrm>
    </dsp:sp>
    <dsp:sp modelId="{3A4B2FF6-FCEF-4D15-A682-AAAFC1750774}">
      <dsp:nvSpPr>
        <dsp:cNvPr id="0" name=""/>
        <dsp:cNvSpPr/>
      </dsp:nvSpPr>
      <dsp:spPr>
        <a:xfrm>
          <a:off x="878558" y="544663"/>
          <a:ext cx="378135" cy="37828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D007B4-D60E-43CF-83AC-6105DDACFFFC}">
      <dsp:nvSpPr>
        <dsp:cNvPr id="0" name=""/>
        <dsp:cNvSpPr/>
      </dsp:nvSpPr>
      <dsp:spPr>
        <a:xfrm>
          <a:off x="945094" y="676611"/>
          <a:ext cx="244569" cy="12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 </a:t>
          </a:r>
          <a:endParaRPr lang="en-US" sz="800" kern="1200" dirty="0"/>
        </a:p>
      </dsp:txBody>
      <dsp:txXfrm>
        <a:off x="945094" y="676611"/>
        <a:ext cx="244569" cy="122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46DD8-2357-4A3E-99AB-F0EE1936F519}">
      <dsp:nvSpPr>
        <dsp:cNvPr id="0" name=""/>
        <dsp:cNvSpPr/>
      </dsp:nvSpPr>
      <dsp:spPr>
        <a:xfrm>
          <a:off x="557562" y="389870"/>
          <a:ext cx="510783" cy="510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CF1AF-0A96-4C9A-AF4B-419E3C778C80}">
      <dsp:nvSpPr>
        <dsp:cNvPr id="0" name=""/>
        <dsp:cNvSpPr/>
      </dsp:nvSpPr>
      <dsp:spPr>
        <a:xfrm>
          <a:off x="883362" y="13661"/>
          <a:ext cx="151698" cy="151601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219B51-B4D3-48FD-89E8-F4C51984E6F7}">
      <dsp:nvSpPr>
        <dsp:cNvPr id="0" name=""/>
        <dsp:cNvSpPr/>
      </dsp:nvSpPr>
      <dsp:spPr>
        <a:xfrm>
          <a:off x="577191" y="409475"/>
          <a:ext cx="471738" cy="47165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6B54E6-F2D6-4F87-8163-96BF725CF952}">
      <dsp:nvSpPr>
        <dsp:cNvPr id="0" name=""/>
        <dsp:cNvSpPr/>
      </dsp:nvSpPr>
      <dsp:spPr>
        <a:xfrm>
          <a:off x="1105470" y="486384"/>
          <a:ext cx="267340" cy="2672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CD868-D08E-471B-B824-45F95B979FC6}">
      <dsp:nvSpPr>
        <dsp:cNvPr id="0" name=""/>
        <dsp:cNvSpPr/>
      </dsp:nvSpPr>
      <dsp:spPr>
        <a:xfrm>
          <a:off x="1121259" y="502174"/>
          <a:ext cx="235762" cy="23578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778415-85CD-48EC-B7ED-C10F24AD4418}">
      <dsp:nvSpPr>
        <dsp:cNvPr id="0" name=""/>
        <dsp:cNvSpPr/>
      </dsp:nvSpPr>
      <dsp:spPr>
        <a:xfrm>
          <a:off x="1000924" y="109110"/>
          <a:ext cx="342656" cy="3427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68F47-CB50-4C23-A285-ED482D38A5A7}">
      <dsp:nvSpPr>
        <dsp:cNvPr id="0" name=""/>
        <dsp:cNvSpPr/>
      </dsp:nvSpPr>
      <dsp:spPr>
        <a:xfrm>
          <a:off x="1287466" y="24926"/>
          <a:ext cx="112227" cy="112304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04298-F242-4821-8A0F-DB3B96B5F280}">
      <dsp:nvSpPr>
        <dsp:cNvPr id="0" name=""/>
        <dsp:cNvSpPr/>
      </dsp:nvSpPr>
      <dsp:spPr>
        <a:xfrm>
          <a:off x="1399907" y="754814"/>
          <a:ext cx="84277" cy="84183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0ADB7F-F587-40D3-AF8D-0531D80F77BC}">
      <dsp:nvSpPr>
        <dsp:cNvPr id="0" name=""/>
        <dsp:cNvSpPr/>
      </dsp:nvSpPr>
      <dsp:spPr>
        <a:xfrm>
          <a:off x="1019059" y="127206"/>
          <a:ext cx="306598" cy="30657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88CEB1-8723-45F3-BBCE-4476473605D5}">
      <dsp:nvSpPr>
        <dsp:cNvPr id="0" name=""/>
        <dsp:cNvSpPr/>
      </dsp:nvSpPr>
      <dsp:spPr>
        <a:xfrm>
          <a:off x="-52325" y="0"/>
          <a:ext cx="967370" cy="35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" numCol="1" spcCol="1270" anchor="b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Research </a:t>
          </a:r>
          <a:endParaRPr lang="en-US" sz="1600" kern="1200" dirty="0"/>
        </a:p>
      </dsp:txBody>
      <dsp:txXfrm>
        <a:off x="-52325" y="0"/>
        <a:ext cx="967370" cy="358382"/>
      </dsp:txXfrm>
    </dsp:sp>
    <dsp:sp modelId="{43482FEE-E6EF-49C8-85A0-8DA72D335FB3}">
      <dsp:nvSpPr>
        <dsp:cNvPr id="0" name=""/>
        <dsp:cNvSpPr/>
      </dsp:nvSpPr>
      <dsp:spPr>
        <a:xfrm>
          <a:off x="1427857" y="502174"/>
          <a:ext cx="758068" cy="235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427857" y="502174"/>
        <a:ext cx="758068" cy="235785"/>
      </dsp:txXfrm>
    </dsp:sp>
    <dsp:sp modelId="{825BA40A-DD63-42F2-B6D4-BF88B1800D59}">
      <dsp:nvSpPr>
        <dsp:cNvPr id="0" name=""/>
        <dsp:cNvSpPr/>
      </dsp:nvSpPr>
      <dsp:spPr>
        <a:xfrm>
          <a:off x="1399907" y="127206"/>
          <a:ext cx="758068" cy="3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399907" y="127206"/>
        <a:ext cx="758068" cy="306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06076-7A94-4EFF-8224-DA4C55BA34E0}">
      <dsp:nvSpPr>
        <dsp:cNvPr id="0" name=""/>
        <dsp:cNvSpPr/>
      </dsp:nvSpPr>
      <dsp:spPr>
        <a:xfrm>
          <a:off x="1021080" y="411480"/>
          <a:ext cx="502920" cy="502920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122189" y="529287"/>
        <a:ext cx="300702" cy="258511"/>
      </dsp:txXfrm>
    </dsp:sp>
    <dsp:sp modelId="{BDE34D51-35A8-4375-9A87-D3EC23A96084}">
      <dsp:nvSpPr>
        <dsp:cNvPr id="0" name=""/>
        <dsp:cNvSpPr/>
      </dsp:nvSpPr>
      <dsp:spPr>
        <a:xfrm>
          <a:off x="728472" y="292608"/>
          <a:ext cx="365760" cy="36576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820553" y="385246"/>
        <a:ext cx="181598" cy="180484"/>
      </dsp:txXfrm>
    </dsp:sp>
    <dsp:sp modelId="{9730C633-3EF0-476E-A67C-63A17C201E32}">
      <dsp:nvSpPr>
        <dsp:cNvPr id="0" name=""/>
        <dsp:cNvSpPr/>
      </dsp:nvSpPr>
      <dsp:spPr>
        <a:xfrm rot="20700000">
          <a:off x="933334" y="40270"/>
          <a:ext cx="358370" cy="358370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 rot="-20700000">
        <a:off x="1011936" y="118872"/>
        <a:ext cx="201168" cy="201168"/>
      </dsp:txXfrm>
    </dsp:sp>
    <dsp:sp modelId="{7E8117C5-FAF0-47CA-BDC4-9D8174A6E870}">
      <dsp:nvSpPr>
        <dsp:cNvPr id="0" name=""/>
        <dsp:cNvSpPr/>
      </dsp:nvSpPr>
      <dsp:spPr>
        <a:xfrm>
          <a:off x="954227" y="349723"/>
          <a:ext cx="643737" cy="643737"/>
        </a:xfrm>
        <a:prstGeom prst="circularArrow">
          <a:avLst>
            <a:gd name="adj1" fmla="val 4687"/>
            <a:gd name="adj2" fmla="val 299029"/>
            <a:gd name="adj3" fmla="val 2278821"/>
            <a:gd name="adj4" fmla="val 16531850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8BA1AA-FAE6-4458-8CF2-D9ACB32C3708}">
      <dsp:nvSpPr>
        <dsp:cNvPr id="0" name=""/>
        <dsp:cNvSpPr/>
      </dsp:nvSpPr>
      <dsp:spPr>
        <a:xfrm>
          <a:off x="663696" y="225754"/>
          <a:ext cx="467715" cy="46771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9E58B5-816B-46BA-97F7-4454CEDF6690}">
      <dsp:nvSpPr>
        <dsp:cNvPr id="0" name=""/>
        <dsp:cNvSpPr/>
      </dsp:nvSpPr>
      <dsp:spPr>
        <a:xfrm>
          <a:off x="850440" y="-24149"/>
          <a:ext cx="504291" cy="504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C3104-DB9B-43C7-AD04-08930AD91261}">
      <dsp:nvSpPr>
        <dsp:cNvPr id="0" name=""/>
        <dsp:cNvSpPr/>
      </dsp:nvSpPr>
      <dsp:spPr>
        <a:xfrm>
          <a:off x="695658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57952" y="622007"/>
        <a:ext cx="276839" cy="238684"/>
      </dsp:txXfrm>
    </dsp:sp>
    <dsp:sp modelId="{471B5279-B836-4681-B099-EBC1C8118F23}">
      <dsp:nvSpPr>
        <dsp:cNvPr id="0" name=""/>
        <dsp:cNvSpPr/>
      </dsp:nvSpPr>
      <dsp:spPr>
        <a:xfrm>
          <a:off x="706086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A988F-0C91-4F16-838A-55BC2EB25148}">
      <dsp:nvSpPr>
        <dsp:cNvPr id="0" name=""/>
        <dsp:cNvSpPr/>
      </dsp:nvSpPr>
      <dsp:spPr>
        <a:xfrm>
          <a:off x="352516" y="382402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AA266-4E2C-4F1D-99A6-85063AEAF61F}">
      <dsp:nvSpPr>
        <dsp:cNvPr id="0" name=""/>
        <dsp:cNvSpPr/>
      </dsp:nvSpPr>
      <dsp:spPr>
        <a:xfrm>
          <a:off x="625801" y="682782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3069A-AC28-46A4-AA18-ED375343A464}">
      <dsp:nvSpPr>
        <dsp:cNvPr id="0" name=""/>
        <dsp:cNvSpPr/>
      </dsp:nvSpPr>
      <dsp:spPr>
        <a:xfrm>
          <a:off x="1037657" y="37828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099951" y="431995"/>
        <a:ext cx="276839" cy="238684"/>
      </dsp:txXfrm>
    </dsp:sp>
    <dsp:sp modelId="{F1DAE32D-D0E8-42EF-9959-1008CC28C3FD}">
      <dsp:nvSpPr>
        <dsp:cNvPr id="0" name=""/>
        <dsp:cNvSpPr/>
      </dsp:nvSpPr>
      <dsp:spPr>
        <a:xfrm>
          <a:off x="1312084" y="678301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9C75-494D-458A-9D7F-7CD6278D61C8}">
      <dsp:nvSpPr>
        <dsp:cNvPr id="0" name=""/>
        <dsp:cNvSpPr/>
      </dsp:nvSpPr>
      <dsp:spPr>
        <a:xfrm>
          <a:off x="1379656" y="568299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CC8ED-91BF-46A8-AE79-7998E47A6920}">
      <dsp:nvSpPr>
        <dsp:cNvPr id="0" name=""/>
        <dsp:cNvSpPr/>
      </dsp:nvSpPr>
      <dsp:spPr>
        <a:xfrm>
          <a:off x="1390084" y="7210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C6224-FB82-4447-9E73-7A33202E8187}">
      <dsp:nvSpPr>
        <dsp:cNvPr id="0" name=""/>
        <dsp:cNvSpPr/>
      </dsp:nvSpPr>
      <dsp:spPr>
        <a:xfrm>
          <a:off x="695658" y="189097"/>
          <a:ext cx="401427" cy="34610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757952" y="242805"/>
        <a:ext cx="276839" cy="238684"/>
      </dsp:txXfrm>
    </dsp:sp>
    <dsp:sp modelId="{E2EE7C6D-7AF3-484F-86BA-99454FAD41E1}">
      <dsp:nvSpPr>
        <dsp:cNvPr id="0" name=""/>
        <dsp:cNvSpPr/>
      </dsp:nvSpPr>
      <dsp:spPr>
        <a:xfrm>
          <a:off x="967800" y="196595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7A8D-10E3-4BDE-8D25-7F08876EF7A3}">
      <dsp:nvSpPr>
        <dsp:cNvPr id="0" name=""/>
        <dsp:cNvSpPr/>
      </dsp:nvSpPr>
      <dsp:spPr>
        <a:xfrm>
          <a:off x="1037657" y="0"/>
          <a:ext cx="401427" cy="34610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A8A06-972E-451D-AD8E-483BED40A2ED}">
      <dsp:nvSpPr>
        <dsp:cNvPr id="0" name=""/>
        <dsp:cNvSpPr/>
      </dsp:nvSpPr>
      <dsp:spPr>
        <a:xfrm>
          <a:off x="1049514" y="151973"/>
          <a:ext cx="46999" cy="4050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87452-E8DB-496F-B69C-B6DE37D28F18}">
      <dsp:nvSpPr>
        <dsp:cNvPr id="0" name=""/>
        <dsp:cNvSpPr/>
      </dsp:nvSpPr>
      <dsp:spPr>
        <a:xfrm>
          <a:off x="678559" y="446"/>
          <a:ext cx="776480" cy="913507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9E5C1-4445-4553-B252-D64D994709F4}">
      <dsp:nvSpPr>
        <dsp:cNvPr id="0" name=""/>
        <dsp:cNvSpPr/>
      </dsp:nvSpPr>
      <dsp:spPr>
        <a:xfrm>
          <a:off x="717383" y="36986"/>
          <a:ext cx="698832" cy="593779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BB3CE7-DA2F-4A11-B996-AFA715DEB9EA}">
      <dsp:nvSpPr>
        <dsp:cNvPr id="0" name=""/>
        <dsp:cNvSpPr/>
      </dsp:nvSpPr>
      <dsp:spPr>
        <a:xfrm>
          <a:off x="717383" y="630766"/>
          <a:ext cx="698832" cy="24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717383" y="630766"/>
        <a:ext cx="698832" cy="246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0445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208912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313367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417823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522279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626735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731191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835646" algn="l" defTabSz="2089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84057"/>
            <a:ext cx="233172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518160"/>
            <a:ext cx="19202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36619"/>
            <a:ext cx="617220" cy="780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36619"/>
            <a:ext cx="1805940" cy="780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587587"/>
            <a:ext cx="2331720" cy="18161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387562"/>
            <a:ext cx="2331720" cy="200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5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1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36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2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73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1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646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213360"/>
            <a:ext cx="1211580" cy="60346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2" y="204682"/>
            <a:ext cx="1212056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2" y="289984"/>
            <a:ext cx="1212056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0" y="204682"/>
            <a:ext cx="1212533" cy="8530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4456" indent="0">
              <a:buNone/>
              <a:defRPr sz="500" b="1"/>
            </a:lvl2pPr>
            <a:lvl3pPr marL="208912" indent="0">
              <a:buNone/>
              <a:defRPr sz="400" b="1"/>
            </a:lvl3pPr>
            <a:lvl4pPr marL="313367" indent="0">
              <a:buNone/>
              <a:defRPr sz="400" b="1"/>
            </a:lvl4pPr>
            <a:lvl5pPr marL="417823" indent="0">
              <a:buNone/>
              <a:defRPr sz="400" b="1"/>
            </a:lvl5pPr>
            <a:lvl6pPr marL="522279" indent="0">
              <a:buNone/>
              <a:defRPr sz="400" b="1"/>
            </a:lvl6pPr>
            <a:lvl7pPr marL="626735" indent="0">
              <a:buNone/>
              <a:defRPr sz="400" b="1"/>
            </a:lvl7pPr>
            <a:lvl8pPr marL="731191" indent="0">
              <a:buNone/>
              <a:defRPr sz="400" b="1"/>
            </a:lvl8pPr>
            <a:lvl9pPr marL="83564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0" y="289984"/>
            <a:ext cx="1212533" cy="52683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2" y="36407"/>
            <a:ext cx="902495" cy="15494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36408"/>
            <a:ext cx="1533525" cy="780415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2" y="191348"/>
            <a:ext cx="902495" cy="62547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640081"/>
            <a:ext cx="1645920" cy="755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81704"/>
            <a:ext cx="1645920" cy="548640"/>
          </a:xfrm>
        </p:spPr>
        <p:txBody>
          <a:bodyPr/>
          <a:lstStyle>
            <a:lvl1pPr marL="0" indent="0">
              <a:buNone/>
              <a:defRPr sz="700"/>
            </a:lvl1pPr>
            <a:lvl2pPr marL="104456" indent="0">
              <a:buNone/>
              <a:defRPr sz="600"/>
            </a:lvl2pPr>
            <a:lvl3pPr marL="208912" indent="0">
              <a:buNone/>
              <a:defRPr sz="600"/>
            </a:lvl3pPr>
            <a:lvl4pPr marL="313367" indent="0">
              <a:buNone/>
              <a:defRPr sz="500"/>
            </a:lvl4pPr>
            <a:lvl5pPr marL="417823" indent="0">
              <a:buNone/>
              <a:defRPr sz="500"/>
            </a:lvl5pPr>
            <a:lvl6pPr marL="522279" indent="0">
              <a:buNone/>
              <a:defRPr sz="500"/>
            </a:lvl6pPr>
            <a:lvl7pPr marL="626735" indent="0">
              <a:buNone/>
              <a:defRPr sz="500"/>
            </a:lvl7pPr>
            <a:lvl8pPr marL="731191" indent="0">
              <a:buNone/>
              <a:defRPr sz="500"/>
            </a:lvl8pPr>
            <a:lvl9pPr marL="83564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715646"/>
            <a:ext cx="1645920" cy="107315"/>
          </a:xfrm>
        </p:spPr>
        <p:txBody>
          <a:bodyPr/>
          <a:lstStyle>
            <a:lvl1pPr marL="0" indent="0">
              <a:buNone/>
              <a:defRPr sz="300"/>
            </a:lvl1pPr>
            <a:lvl2pPr marL="104456" indent="0">
              <a:buNone/>
              <a:defRPr sz="200"/>
            </a:lvl2pPr>
            <a:lvl3pPr marL="208912" indent="0">
              <a:buNone/>
              <a:defRPr sz="200"/>
            </a:lvl3pPr>
            <a:lvl4pPr marL="313367" indent="0">
              <a:buNone/>
              <a:defRPr sz="200"/>
            </a:lvl4pPr>
            <a:lvl5pPr marL="417823" indent="0">
              <a:buNone/>
              <a:defRPr sz="200"/>
            </a:lvl5pPr>
            <a:lvl6pPr marL="522279" indent="0">
              <a:buNone/>
              <a:defRPr sz="200"/>
            </a:lvl6pPr>
            <a:lvl7pPr marL="626735" indent="0">
              <a:buNone/>
              <a:defRPr sz="200"/>
            </a:lvl7pPr>
            <a:lvl8pPr marL="731191" indent="0">
              <a:buNone/>
              <a:defRPr sz="200"/>
            </a:lvl8pPr>
            <a:lvl9pPr marL="83564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36619"/>
            <a:ext cx="2468880" cy="152400"/>
          </a:xfrm>
          <a:prstGeom prst="rect">
            <a:avLst/>
          </a:prstGeom>
        </p:spPr>
        <p:txBody>
          <a:bodyPr vert="horz" lIns="20891" tIns="10445" rIns="20891" bIns="10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213360"/>
            <a:ext cx="2468880" cy="603462"/>
          </a:xfrm>
          <a:prstGeom prst="rect">
            <a:avLst/>
          </a:prstGeom>
        </p:spPr>
        <p:txBody>
          <a:bodyPr vert="horz" lIns="20891" tIns="10445" rIns="20891" bIns="10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847514"/>
            <a:ext cx="8686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847514"/>
            <a:ext cx="640080" cy="48684"/>
          </a:xfrm>
          <a:prstGeom prst="rect">
            <a:avLst/>
          </a:prstGeom>
        </p:spPr>
        <p:txBody>
          <a:bodyPr vert="horz" lIns="20891" tIns="10445" rIns="20891" bIns="10445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12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42" indent="-78342" algn="l" defTabSz="208912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41" indent="-65285" algn="l" defTabSz="208912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40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95" indent="-52228" algn="l" defTabSz="208912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051" indent="-52228" algn="l" defTabSz="208912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07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963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419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874" indent="-52228" algn="l" defTabSz="20891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5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2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67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23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79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735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191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646" algn="l" defTabSz="20891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43227506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0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1027040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1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6428511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457200"/>
            <a:ext cx="967370" cy="3583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" numCol="1" spcCol="1270" anchor="b" anchorCtr="0">
            <a:noAutofit/>
          </a:bodyPr>
          <a:lstStyle/>
          <a:p>
            <a:pPr lvl="0" algn="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Software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5619432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76200" y="0"/>
            <a:ext cx="1779085" cy="636391"/>
            <a:chOff x="-864040" y="-206912"/>
            <a:chExt cx="1779085" cy="636391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-864040" y="-206912"/>
              <a:ext cx="96737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Videos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65728087"/>
              </p:ext>
            </p:extLst>
          </p:nvPr>
        </p:nvGraphicFramePr>
        <p:xfrm>
          <a:off x="381000" y="0"/>
          <a:ext cx="2133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-152400"/>
            <a:ext cx="967370" cy="35838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838200" y="529227"/>
            <a:ext cx="967370" cy="385173"/>
            <a:chOff x="-52325" y="44306"/>
            <a:chExt cx="967370" cy="385173"/>
          </a:xfrm>
        </p:grpSpPr>
        <p:sp>
          <p:nvSpPr>
            <p:cNvPr id="7" name="Rectangle 6"/>
            <p:cNvSpPr/>
            <p:nvPr/>
          </p:nvSpPr>
          <p:spPr>
            <a:xfrm>
              <a:off x="-52325" y="71097"/>
              <a:ext cx="967370" cy="3583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02760" y="44306"/>
              <a:ext cx="609600" cy="358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" numCol="1" spcCol="1270" anchor="b" anchorCtr="0">
              <a:noAutofit/>
            </a:bodyPr>
            <a:lstStyle/>
            <a:p>
              <a:pPr lvl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Home</a:t>
              </a:r>
              <a:endParaRPr lang="en-US" sz="1600" kern="1200" dirty="0"/>
            </a:p>
          </p:txBody>
        </p:sp>
      </p:grpSp>
      <p:sp>
        <p:nvSpPr>
          <p:cNvPr id="3" name="Homepage"/>
          <p:cNvSpPr>
            <a:spLocks noEditPoints="1" noChangeArrowheads="1"/>
          </p:cNvSpPr>
          <p:nvPr/>
        </p:nvSpPr>
        <p:spPr bwMode="auto">
          <a:xfrm>
            <a:off x="1219201" y="76201"/>
            <a:ext cx="381000" cy="4572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999 w 21600"/>
              <a:gd name="T15" fmla="*/ 12174 h 21600"/>
              <a:gd name="T16" fmla="*/ 20813 w 21600"/>
              <a:gd name="T17" fmla="*/ 171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251" y="7101"/>
                </a:moveTo>
                <a:lnTo>
                  <a:pt x="5251" y="11160"/>
                </a:lnTo>
                <a:lnTo>
                  <a:pt x="16306" y="11160"/>
                </a:lnTo>
                <a:lnTo>
                  <a:pt x="16306" y="7052"/>
                </a:lnTo>
                <a:lnTo>
                  <a:pt x="16901" y="6561"/>
                </a:lnTo>
                <a:lnTo>
                  <a:pt x="15264" y="5236"/>
                </a:lnTo>
                <a:lnTo>
                  <a:pt x="15264" y="1636"/>
                </a:lnTo>
                <a:lnTo>
                  <a:pt x="13478" y="1636"/>
                </a:lnTo>
                <a:lnTo>
                  <a:pt x="13478" y="3698"/>
                </a:lnTo>
                <a:lnTo>
                  <a:pt x="11182" y="1669"/>
                </a:lnTo>
                <a:lnTo>
                  <a:pt x="4847" y="6561"/>
                </a:lnTo>
                <a:lnTo>
                  <a:pt x="5251" y="7101"/>
                </a:lnTo>
                <a:close/>
              </a:path>
              <a:path w="21600" h="21600" extrusionOk="0">
                <a:moveTo>
                  <a:pt x="9396" y="11160"/>
                </a:moveTo>
                <a:lnTo>
                  <a:pt x="9396" y="7772"/>
                </a:lnTo>
                <a:lnTo>
                  <a:pt x="11820" y="7772"/>
                </a:lnTo>
                <a:lnTo>
                  <a:pt x="11820" y="11160"/>
                </a:lnTo>
                <a:lnTo>
                  <a:pt x="9396" y="11160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16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26</cp:revision>
  <dcterms:created xsi:type="dcterms:W3CDTF">2006-08-16T00:00:00Z</dcterms:created>
  <dcterms:modified xsi:type="dcterms:W3CDTF">2015-03-22T17:02:08Z</dcterms:modified>
</cp:coreProperties>
</file>