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2743200" cy="914400"/>
  <p:notesSz cx="6858000" cy="9144000"/>
  <p:defaultTextStyle>
    <a:defPPr>
      <a:defRPr lang="en-US"/>
    </a:defPPr>
    <a:lvl1pPr marL="0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564" y="-750"/>
      </p:cViewPr>
      <p:guideLst>
        <p:guide orient="horz" pos="288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Vision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24875994-1B27-4A45-B493-17F25A412377}" type="pres">
      <dgm:prSet presAssocID="{373A95AD-8651-49D1-9C6D-D0522859B90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810EFA-8815-4115-930F-119246F06465}" type="pres">
      <dgm:prSet presAssocID="{9D427DDB-022D-470E-9D58-EE40886559D5}" presName="Accent1" presStyleCnt="0"/>
      <dgm:spPr/>
    </dgm:pt>
    <dgm:pt modelId="{7379ECE4-62B9-409A-8F1E-A2174E041A39}" type="pres">
      <dgm:prSet presAssocID="{9D427DDB-022D-470E-9D58-EE40886559D5}" presName="Accent" presStyleLbl="node1" presStyleIdx="0" presStyleCnt="3"/>
      <dgm:spPr/>
    </dgm:pt>
    <dgm:pt modelId="{932EDE09-1A92-4A84-B4DA-141725FFF851}" type="pres">
      <dgm:prSet presAssocID="{9D427DDB-022D-470E-9D58-EE40886559D5}" presName="Parent1" presStyleLbl="revTx" presStyleIdx="0" presStyleCnt="3" custScaleX="386619" custScaleY="387961" custLinFactX="-100000" custLinFactY="100000" custLinFactNeighborX="-174043" custLinFactNeighborY="14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C81-749A-4231-ACA4-3D0AE1A0443C}" type="pres">
      <dgm:prSet presAssocID="{190D2D77-951B-47FB-AF03-C5EBC03C020A}" presName="Accent2" presStyleCnt="0"/>
      <dgm:spPr/>
    </dgm:pt>
    <dgm:pt modelId="{5444EDEF-C047-4E13-B084-BD0F84CD856C}" type="pres">
      <dgm:prSet presAssocID="{190D2D77-951B-47FB-AF03-C5EBC03C020A}" presName="Accent" presStyleLbl="node1" presStyleIdx="1" presStyleCnt="3"/>
      <dgm:spPr/>
    </dgm:pt>
    <dgm:pt modelId="{FFF44F5E-E1C8-42F0-8077-89D792F0E41E}" type="pres">
      <dgm:prSet presAssocID="{190D2D77-951B-47FB-AF03-C5EBC03C02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D977-0149-4B47-9ED1-C53A3E4085B5}" type="pres">
      <dgm:prSet presAssocID="{5B54F67F-3620-4EF1-AE33-D80DA4DA1A22}" presName="Accent3" presStyleCnt="0"/>
      <dgm:spPr/>
    </dgm:pt>
    <dgm:pt modelId="{3A4B2FF6-FCEF-4D15-A682-AAAFC1750774}" type="pres">
      <dgm:prSet presAssocID="{5B54F67F-3620-4EF1-AE33-D80DA4DA1A22}" presName="Accent" presStyleLbl="node1" presStyleIdx="2" presStyleCnt="3"/>
      <dgm:spPr/>
    </dgm:pt>
    <dgm:pt modelId="{20D007B4-D60E-43CF-83AC-6105DDACFFFC}" type="pres">
      <dgm:prSet presAssocID="{5B54F67F-3620-4EF1-AE33-D80DA4DA1A2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A3A75EEE-8209-4D59-BC22-AF24FFF66EB3}" type="presOf" srcId="{5B54F67F-3620-4EF1-AE33-D80DA4DA1A22}" destId="{20D007B4-D60E-43CF-83AC-6105DDACFFFC}" srcOrd="0" destOrd="0" presId="urn:microsoft.com/office/officeart/2009/layout/CircleArrowProcess"/>
    <dgm:cxn modelId="{D91C6F71-8CCF-49AD-8C0A-067A7373610D}" type="presOf" srcId="{9D427DDB-022D-470E-9D58-EE40886559D5}" destId="{932EDE09-1A92-4A84-B4DA-141725FFF851}" srcOrd="0" destOrd="0" presId="urn:microsoft.com/office/officeart/2009/layout/CircleArrowProcess"/>
    <dgm:cxn modelId="{73D75530-245B-4A3A-B31D-611714F85148}" type="presOf" srcId="{373A95AD-8651-49D1-9C6D-D0522859B904}" destId="{24875994-1B27-4A45-B493-17F25A412377}" srcOrd="0" destOrd="0" presId="urn:microsoft.com/office/officeart/2009/layout/CircleArrowProcess"/>
    <dgm:cxn modelId="{A82015D9-CBDB-42A5-A5B5-204F98C630CF}" type="presOf" srcId="{190D2D77-951B-47FB-AF03-C5EBC03C020A}" destId="{FFF44F5E-E1C8-42F0-8077-89D792F0E41E}" srcOrd="0" destOrd="0" presId="urn:microsoft.com/office/officeart/2009/layout/CircleArrowProcess"/>
    <dgm:cxn modelId="{FA45E951-3C17-4F01-AC2C-E9127AE27384}" type="presParOf" srcId="{24875994-1B27-4A45-B493-17F25A412377}" destId="{DD810EFA-8815-4115-930F-119246F06465}" srcOrd="0" destOrd="0" presId="urn:microsoft.com/office/officeart/2009/layout/CircleArrowProcess"/>
    <dgm:cxn modelId="{BE5D8DCA-0A97-43A5-A3FB-56F84C137A12}" type="presParOf" srcId="{DD810EFA-8815-4115-930F-119246F06465}" destId="{7379ECE4-62B9-409A-8F1E-A2174E041A39}" srcOrd="0" destOrd="0" presId="urn:microsoft.com/office/officeart/2009/layout/CircleArrowProcess"/>
    <dgm:cxn modelId="{9F531B18-4967-4954-88A6-2C61400E1AD1}" type="presParOf" srcId="{24875994-1B27-4A45-B493-17F25A412377}" destId="{932EDE09-1A92-4A84-B4DA-141725FFF851}" srcOrd="1" destOrd="0" presId="urn:microsoft.com/office/officeart/2009/layout/CircleArrowProcess"/>
    <dgm:cxn modelId="{16735C18-0A14-46FF-947D-294D4E1D63C2}" type="presParOf" srcId="{24875994-1B27-4A45-B493-17F25A412377}" destId="{A8D1CC81-749A-4231-ACA4-3D0AE1A0443C}" srcOrd="2" destOrd="0" presId="urn:microsoft.com/office/officeart/2009/layout/CircleArrowProcess"/>
    <dgm:cxn modelId="{C5989B10-D497-4C75-8046-56A082668783}" type="presParOf" srcId="{A8D1CC81-749A-4231-ACA4-3D0AE1A0443C}" destId="{5444EDEF-C047-4E13-B084-BD0F84CD856C}" srcOrd="0" destOrd="0" presId="urn:microsoft.com/office/officeart/2009/layout/CircleArrowProcess"/>
    <dgm:cxn modelId="{4C98923B-FD7A-416E-BDB7-6C69386CEA71}" type="presParOf" srcId="{24875994-1B27-4A45-B493-17F25A412377}" destId="{FFF44F5E-E1C8-42F0-8077-89D792F0E41E}" srcOrd="3" destOrd="0" presId="urn:microsoft.com/office/officeart/2009/layout/CircleArrowProcess"/>
    <dgm:cxn modelId="{63A84176-10FF-4175-81F2-492A8FDDCD48}" type="presParOf" srcId="{24875994-1B27-4A45-B493-17F25A412377}" destId="{4E91D977-0149-4B47-9ED1-C53A3E4085B5}" srcOrd="4" destOrd="0" presId="urn:microsoft.com/office/officeart/2009/layout/CircleArrowProcess"/>
    <dgm:cxn modelId="{77F1A975-8A72-45AD-9023-722565A3E3CE}" type="presParOf" srcId="{4E91D977-0149-4B47-9ED1-C53A3E4085B5}" destId="{3A4B2FF6-FCEF-4D15-A682-AAAFC1750774}" srcOrd="0" destOrd="0" presId="urn:microsoft.com/office/officeart/2009/layout/CircleArrowProcess"/>
    <dgm:cxn modelId="{12BAFDBE-A9D7-4906-A077-E7E801156205}" type="presParOf" srcId="{24875994-1B27-4A45-B493-17F25A412377}" destId="{20D007B4-D60E-43CF-83AC-6105DDACFFF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cycle2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7DAEEAD7-688B-404E-BEA3-65BEF271C62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34B9D6-E926-4DEB-8D23-A1789FC76711}" type="parTrans" cxnId="{9EB10856-C72C-417B-BB48-55998185322E}">
      <dgm:prSet/>
      <dgm:spPr/>
      <dgm:t>
        <a:bodyPr/>
        <a:lstStyle/>
        <a:p>
          <a:endParaRPr lang="en-US"/>
        </a:p>
      </dgm:t>
    </dgm:pt>
    <dgm:pt modelId="{8CEC66FF-9DEC-4840-B387-07859C247235}" type="sibTrans" cxnId="{9EB10856-C72C-417B-BB48-55998185322E}">
      <dgm:prSet/>
      <dgm:spPr/>
      <dgm:t>
        <a:bodyPr/>
        <a:lstStyle/>
        <a:p>
          <a:endParaRPr lang="en-US"/>
        </a:p>
      </dgm:t>
    </dgm:pt>
    <dgm:pt modelId="{B0EEE06D-9352-4C73-BB2B-81C96AF011E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3A7455A-CD1B-46B6-9F1F-0605D4C77C12}" type="parTrans" cxnId="{36482ED2-52B4-4386-B7FF-4354A85AA248}">
      <dgm:prSet/>
      <dgm:spPr/>
      <dgm:t>
        <a:bodyPr/>
        <a:lstStyle/>
        <a:p>
          <a:endParaRPr lang="en-US"/>
        </a:p>
      </dgm:t>
    </dgm:pt>
    <dgm:pt modelId="{AFC2F98E-68E5-49F9-BB35-0F2BE0502E91}" type="sibTrans" cxnId="{36482ED2-52B4-4386-B7FF-4354A85AA248}">
      <dgm:prSet/>
      <dgm:spPr/>
      <dgm:t>
        <a:bodyPr/>
        <a:lstStyle/>
        <a:p>
          <a:endParaRPr lang="en-US"/>
        </a:p>
      </dgm:t>
    </dgm:pt>
    <dgm:pt modelId="{0E4839F9-F128-4F4F-A3BF-88B15231B93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9CCC9F4-B5F1-48FE-847E-EBB88F06BF10}" type="parTrans" cxnId="{ED36127B-9674-478A-B715-C44FEC21CEE5}">
      <dgm:prSet/>
      <dgm:spPr/>
      <dgm:t>
        <a:bodyPr/>
        <a:lstStyle/>
        <a:p>
          <a:endParaRPr lang="en-US"/>
        </a:p>
      </dgm:t>
    </dgm:pt>
    <dgm:pt modelId="{11F21FCF-3899-483D-9001-052421D196AE}" type="sibTrans" cxnId="{ED36127B-9674-478A-B715-C44FEC21CEE5}">
      <dgm:prSet/>
      <dgm:spPr/>
      <dgm:t>
        <a:bodyPr/>
        <a:lstStyle/>
        <a:p>
          <a:endParaRPr lang="en-US"/>
        </a:p>
      </dgm:t>
    </dgm:pt>
    <dgm:pt modelId="{26A8E1E0-F959-41A1-9D9A-19D7EA7D1C83}" type="pres">
      <dgm:prSet presAssocID="{373A95AD-8651-49D1-9C6D-D0522859B9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00C64-BDB0-489A-A930-02BB18171916}" type="pres">
      <dgm:prSet presAssocID="{9D427DDB-022D-470E-9D58-EE40886559D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BCADF-94EE-4341-AFE5-E02113DEC334}" type="pres">
      <dgm:prSet presAssocID="{A82BC04C-E6C2-4B1B-BEF5-1F979631D76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2249D66E-AB71-4960-93C1-29ACBC47F170}" type="pres">
      <dgm:prSet presAssocID="{A82BC04C-E6C2-4B1B-BEF5-1F979631D76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F96307D-491E-48C8-B5B0-41EED41BAAB8}" type="pres">
      <dgm:prSet presAssocID="{190D2D77-951B-47FB-AF03-C5EBC03C020A}" presName="node" presStyleLbl="node1" presStyleIdx="1" presStyleCnt="6" custRadScaleRad="152926" custRadScaleInc="3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A086E-6363-4412-9191-7BEA44A56FF0}" type="pres">
      <dgm:prSet presAssocID="{76A64321-FD6D-4FD1-8307-04639F009FB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3030B4A-BA4A-4224-BFC0-85894E02782B}" type="pres">
      <dgm:prSet presAssocID="{76A64321-FD6D-4FD1-8307-04639F009FB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A459F09-CEB9-4F43-A984-4A7EECE53EF0}" type="pres">
      <dgm:prSet presAssocID="{5B54F67F-3620-4EF1-AE33-D80DA4DA1A22}" presName="node" presStyleLbl="node1" presStyleIdx="2" presStyleCnt="6" custRadScaleRad="152926" custRadScaleInc="-3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DF143-5BE2-45E3-91E7-19A412EDDA4C}" type="pres">
      <dgm:prSet presAssocID="{5CC04077-0D0E-4333-8667-08FDBE396E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DE9E828-6CDF-4D6E-8EE3-4CACC6AE3B2B}" type="pres">
      <dgm:prSet presAssocID="{5CC04077-0D0E-4333-8667-08FDBE396E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9F649EF1-D8DC-46DD-B9AD-5857994A138E}" type="pres">
      <dgm:prSet presAssocID="{7DAEEAD7-688B-404E-BEA3-65BEF271C6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F717-9BE1-412D-B419-5DE9D94CF0B6}" type="pres">
      <dgm:prSet presAssocID="{8CEC66FF-9DEC-4840-B387-07859C24723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C9201E3-91CC-4827-9F07-CA929A728425}" type="pres">
      <dgm:prSet presAssocID="{8CEC66FF-9DEC-4840-B387-07859C24723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98A3B7B-60DC-4EA3-9A5F-34BA4706F225}" type="pres">
      <dgm:prSet presAssocID="{B0EEE06D-9352-4C73-BB2B-81C96AF011EB}" presName="node" presStyleLbl="node1" presStyleIdx="4" presStyleCnt="6" custRadScaleRad="152926" custRadScaleInc="36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0F0E4-57DA-4F0C-A191-4F2F46AD1212}" type="pres">
      <dgm:prSet presAssocID="{AFC2F98E-68E5-49F9-BB35-0F2BE0502E9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0B80190-5B25-41F4-809F-C2C6C36A0D74}" type="pres">
      <dgm:prSet presAssocID="{AFC2F98E-68E5-49F9-BB35-0F2BE0502E9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D96EF14-C466-4955-83EA-9A07BAB0A161}" type="pres">
      <dgm:prSet presAssocID="{0E4839F9-F128-4F4F-A3BF-88B15231B93F}" presName="node" presStyleLbl="node1" presStyleIdx="5" presStyleCnt="6" custRadScaleRad="152926" custRadScaleInc="-36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712EC-E3E5-4145-AD7D-7EA22D95B992}" type="pres">
      <dgm:prSet presAssocID="{11F21FCF-3899-483D-9001-052421D196A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4ED343E-8026-45FC-9465-361FF751BE06}" type="pres">
      <dgm:prSet presAssocID="{11F21FCF-3899-483D-9001-052421D196A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EE3BC4FB-AF29-43BE-8FFF-752DC5DD025A}" type="presOf" srcId="{AFC2F98E-68E5-49F9-BB35-0F2BE0502E91}" destId="{30B80190-5B25-41F4-809F-C2C6C36A0D74}" srcOrd="1" destOrd="0" presId="urn:microsoft.com/office/officeart/2005/8/layout/cycle2"/>
    <dgm:cxn modelId="{6DE919EB-619D-4256-BF0E-68E4C032A857}" type="presOf" srcId="{0E4839F9-F128-4F4F-A3BF-88B15231B93F}" destId="{6D96EF14-C466-4955-83EA-9A07BAB0A161}" srcOrd="0" destOrd="0" presId="urn:microsoft.com/office/officeart/2005/8/layout/cycle2"/>
    <dgm:cxn modelId="{04AA84F8-8C9B-48E3-A5EE-E5C905048EB4}" type="presOf" srcId="{5CC04077-0D0E-4333-8667-08FDBE396E42}" destId="{FDE9E828-6CDF-4D6E-8EE3-4CACC6AE3B2B}" srcOrd="1" destOrd="0" presId="urn:microsoft.com/office/officeart/2005/8/layout/cycle2"/>
    <dgm:cxn modelId="{C178ED8B-8811-4EB7-B165-3B2D2B842BB0}" type="presOf" srcId="{11F21FCF-3899-483D-9001-052421D196AE}" destId="{34ED343E-8026-45FC-9465-361FF751BE06}" srcOrd="1" destOrd="0" presId="urn:microsoft.com/office/officeart/2005/8/layout/cycle2"/>
    <dgm:cxn modelId="{C571F637-A4F6-4E77-9766-23B62F7A7773}" type="presOf" srcId="{11F21FCF-3899-483D-9001-052421D196AE}" destId="{492712EC-E3E5-4145-AD7D-7EA22D95B992}" srcOrd="0" destOrd="0" presId="urn:microsoft.com/office/officeart/2005/8/layout/cycle2"/>
    <dgm:cxn modelId="{0E6226C0-4836-46C4-A5E6-FE31B6157563}" type="presOf" srcId="{190D2D77-951B-47FB-AF03-C5EBC03C020A}" destId="{7F96307D-491E-48C8-B5B0-41EED41BAAB8}" srcOrd="0" destOrd="0" presId="urn:microsoft.com/office/officeart/2005/8/layout/cycle2"/>
    <dgm:cxn modelId="{E3F6F4A8-6CF9-4DB1-AEF3-5692E24C6D29}" type="presOf" srcId="{8CEC66FF-9DEC-4840-B387-07859C247235}" destId="{BC9201E3-91CC-4827-9F07-CA929A728425}" srcOrd="1" destOrd="0" presId="urn:microsoft.com/office/officeart/2005/8/layout/cycle2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CA618CE-AC50-4472-B570-1D616E406780}" type="presOf" srcId="{5CC04077-0D0E-4333-8667-08FDBE396E42}" destId="{C18DF143-5BE2-45E3-91E7-19A412EDDA4C}" srcOrd="0" destOrd="0" presId="urn:microsoft.com/office/officeart/2005/8/layout/cycle2"/>
    <dgm:cxn modelId="{462649BE-A96F-4992-A915-FABAAB84BE3D}" type="presOf" srcId="{A82BC04C-E6C2-4B1B-BEF5-1F979631D76D}" destId="{FB0BCADF-94EE-4341-AFE5-E02113DEC334}" srcOrd="0" destOrd="0" presId="urn:microsoft.com/office/officeart/2005/8/layout/cycle2"/>
    <dgm:cxn modelId="{36482ED2-52B4-4386-B7FF-4354A85AA248}" srcId="{373A95AD-8651-49D1-9C6D-D0522859B904}" destId="{B0EEE06D-9352-4C73-BB2B-81C96AF011EB}" srcOrd="4" destOrd="0" parTransId="{13A7455A-CD1B-46B6-9F1F-0605D4C77C12}" sibTransId="{AFC2F98E-68E5-49F9-BB35-0F2BE0502E91}"/>
    <dgm:cxn modelId="{FB7A8DE7-C084-48FD-A892-BED97D141DE2}" type="presOf" srcId="{373A95AD-8651-49D1-9C6D-D0522859B904}" destId="{26A8E1E0-F959-41A1-9D9A-19D7EA7D1C83}" srcOrd="0" destOrd="0" presId="urn:microsoft.com/office/officeart/2005/8/layout/cycle2"/>
    <dgm:cxn modelId="{9EB10856-C72C-417B-BB48-55998185322E}" srcId="{373A95AD-8651-49D1-9C6D-D0522859B904}" destId="{7DAEEAD7-688B-404E-BEA3-65BEF271C626}" srcOrd="3" destOrd="0" parTransId="{F334B9D6-E926-4DEB-8D23-A1789FC76711}" sibTransId="{8CEC66FF-9DEC-4840-B387-07859C247235}"/>
    <dgm:cxn modelId="{E8BFD778-F1AE-4C80-9B41-7B7489B36D27}" type="presOf" srcId="{8CEC66FF-9DEC-4840-B387-07859C247235}" destId="{E6C0F717-9BE1-412D-B419-5DE9D94CF0B6}" srcOrd="0" destOrd="0" presId="urn:microsoft.com/office/officeart/2005/8/layout/cycle2"/>
    <dgm:cxn modelId="{537FD934-512B-44A4-9514-3F51C547BABF}" type="presOf" srcId="{76A64321-FD6D-4FD1-8307-04639F009FB3}" destId="{0A7A086E-6363-4412-9191-7BEA44A56FF0}" srcOrd="0" destOrd="0" presId="urn:microsoft.com/office/officeart/2005/8/layout/cycle2"/>
    <dgm:cxn modelId="{0DBC5625-7A15-4D42-826E-BCB1BE914335}" type="presOf" srcId="{5B54F67F-3620-4EF1-AE33-D80DA4DA1A22}" destId="{0A459F09-CEB9-4F43-A984-4A7EECE53EF0}" srcOrd="0" destOrd="0" presId="urn:microsoft.com/office/officeart/2005/8/layout/cycle2"/>
    <dgm:cxn modelId="{83A722A1-7E0C-47BC-BF21-5DE46E17F414}" type="presOf" srcId="{A82BC04C-E6C2-4B1B-BEF5-1F979631D76D}" destId="{2249D66E-AB71-4960-93C1-29ACBC47F170}" srcOrd="1" destOrd="0" presId="urn:microsoft.com/office/officeart/2005/8/layout/cycle2"/>
    <dgm:cxn modelId="{9398E150-A229-46DD-BED0-3D35EF88C411}" type="presOf" srcId="{7DAEEAD7-688B-404E-BEA3-65BEF271C626}" destId="{9F649EF1-D8DC-46DD-B9AD-5857994A138E}" srcOrd="0" destOrd="0" presId="urn:microsoft.com/office/officeart/2005/8/layout/cycle2"/>
    <dgm:cxn modelId="{BAC55E9D-2EF0-4DF2-8445-8A100CD8956D}" type="presOf" srcId="{76A64321-FD6D-4FD1-8307-04639F009FB3}" destId="{F3030B4A-BA4A-4224-BFC0-85894E02782B}" srcOrd="1" destOrd="0" presId="urn:microsoft.com/office/officeart/2005/8/layout/cycle2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7946E392-6788-4E7E-8630-CDAF04503C40}" type="presOf" srcId="{B0EEE06D-9352-4C73-BB2B-81C96AF011EB}" destId="{398A3B7B-60DC-4EA3-9A5F-34BA4706F225}" srcOrd="0" destOrd="0" presId="urn:microsoft.com/office/officeart/2005/8/layout/cycle2"/>
    <dgm:cxn modelId="{ED36127B-9674-478A-B715-C44FEC21CEE5}" srcId="{373A95AD-8651-49D1-9C6D-D0522859B904}" destId="{0E4839F9-F128-4F4F-A3BF-88B15231B93F}" srcOrd="5" destOrd="0" parTransId="{B9CCC9F4-B5F1-48FE-847E-EBB88F06BF10}" sibTransId="{11F21FCF-3899-483D-9001-052421D196AE}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7A51BEBA-899B-41A4-B4D8-8DBC4A986B3F}" type="presOf" srcId="{9D427DDB-022D-470E-9D58-EE40886559D5}" destId="{67000C64-BDB0-489A-A930-02BB18171916}" srcOrd="0" destOrd="0" presId="urn:microsoft.com/office/officeart/2005/8/layout/cycle2"/>
    <dgm:cxn modelId="{2CD40FC6-7090-43BE-BB58-8D35956F36B9}" type="presOf" srcId="{AFC2F98E-68E5-49F9-BB35-0F2BE0502E91}" destId="{84B0F0E4-57DA-4F0C-A191-4F2F46AD1212}" srcOrd="0" destOrd="0" presId="urn:microsoft.com/office/officeart/2005/8/layout/cycle2"/>
    <dgm:cxn modelId="{42376FAC-C5A3-41F5-8D95-80DE21305086}" type="presParOf" srcId="{26A8E1E0-F959-41A1-9D9A-19D7EA7D1C83}" destId="{67000C64-BDB0-489A-A930-02BB18171916}" srcOrd="0" destOrd="0" presId="urn:microsoft.com/office/officeart/2005/8/layout/cycle2"/>
    <dgm:cxn modelId="{3658C394-FE91-4BC3-BA49-AF43FDEA9B61}" type="presParOf" srcId="{26A8E1E0-F959-41A1-9D9A-19D7EA7D1C83}" destId="{FB0BCADF-94EE-4341-AFE5-E02113DEC334}" srcOrd="1" destOrd="0" presId="urn:microsoft.com/office/officeart/2005/8/layout/cycle2"/>
    <dgm:cxn modelId="{B189B6DA-F013-452B-8819-8F0A0CC8FFB4}" type="presParOf" srcId="{FB0BCADF-94EE-4341-AFE5-E02113DEC334}" destId="{2249D66E-AB71-4960-93C1-29ACBC47F170}" srcOrd="0" destOrd="0" presId="urn:microsoft.com/office/officeart/2005/8/layout/cycle2"/>
    <dgm:cxn modelId="{B234434A-28CA-44A6-9241-3A891D824261}" type="presParOf" srcId="{26A8E1E0-F959-41A1-9D9A-19D7EA7D1C83}" destId="{7F96307D-491E-48C8-B5B0-41EED41BAAB8}" srcOrd="2" destOrd="0" presId="urn:microsoft.com/office/officeart/2005/8/layout/cycle2"/>
    <dgm:cxn modelId="{09A86DE7-7F9F-49ED-A8F2-A95330741B2D}" type="presParOf" srcId="{26A8E1E0-F959-41A1-9D9A-19D7EA7D1C83}" destId="{0A7A086E-6363-4412-9191-7BEA44A56FF0}" srcOrd="3" destOrd="0" presId="urn:microsoft.com/office/officeart/2005/8/layout/cycle2"/>
    <dgm:cxn modelId="{97BE84F1-9073-4CBA-B6A6-B2F3195A293C}" type="presParOf" srcId="{0A7A086E-6363-4412-9191-7BEA44A56FF0}" destId="{F3030B4A-BA4A-4224-BFC0-85894E02782B}" srcOrd="0" destOrd="0" presId="urn:microsoft.com/office/officeart/2005/8/layout/cycle2"/>
    <dgm:cxn modelId="{5559A73F-3050-4F4D-8074-0E6703283C55}" type="presParOf" srcId="{26A8E1E0-F959-41A1-9D9A-19D7EA7D1C83}" destId="{0A459F09-CEB9-4F43-A984-4A7EECE53EF0}" srcOrd="4" destOrd="0" presId="urn:microsoft.com/office/officeart/2005/8/layout/cycle2"/>
    <dgm:cxn modelId="{4F6C80DA-54F4-4C17-9AA9-6C5D4114CB5A}" type="presParOf" srcId="{26A8E1E0-F959-41A1-9D9A-19D7EA7D1C83}" destId="{C18DF143-5BE2-45E3-91E7-19A412EDDA4C}" srcOrd="5" destOrd="0" presId="urn:microsoft.com/office/officeart/2005/8/layout/cycle2"/>
    <dgm:cxn modelId="{51B14E05-BD14-4AC4-AC0D-653535A494B5}" type="presParOf" srcId="{C18DF143-5BE2-45E3-91E7-19A412EDDA4C}" destId="{FDE9E828-6CDF-4D6E-8EE3-4CACC6AE3B2B}" srcOrd="0" destOrd="0" presId="urn:microsoft.com/office/officeart/2005/8/layout/cycle2"/>
    <dgm:cxn modelId="{3F36C348-9A3D-4082-B095-96636552F314}" type="presParOf" srcId="{26A8E1E0-F959-41A1-9D9A-19D7EA7D1C83}" destId="{9F649EF1-D8DC-46DD-B9AD-5857994A138E}" srcOrd="6" destOrd="0" presId="urn:microsoft.com/office/officeart/2005/8/layout/cycle2"/>
    <dgm:cxn modelId="{6569385B-974B-4D9E-A965-59C615342D3E}" type="presParOf" srcId="{26A8E1E0-F959-41A1-9D9A-19D7EA7D1C83}" destId="{E6C0F717-9BE1-412D-B419-5DE9D94CF0B6}" srcOrd="7" destOrd="0" presId="urn:microsoft.com/office/officeart/2005/8/layout/cycle2"/>
    <dgm:cxn modelId="{E5F0F602-E30E-46B7-9856-C6AF990C43D8}" type="presParOf" srcId="{E6C0F717-9BE1-412D-B419-5DE9D94CF0B6}" destId="{BC9201E3-91CC-4827-9F07-CA929A728425}" srcOrd="0" destOrd="0" presId="urn:microsoft.com/office/officeart/2005/8/layout/cycle2"/>
    <dgm:cxn modelId="{D6570469-1AC6-4177-814D-6C5DB42EE0AC}" type="presParOf" srcId="{26A8E1E0-F959-41A1-9D9A-19D7EA7D1C83}" destId="{398A3B7B-60DC-4EA3-9A5F-34BA4706F225}" srcOrd="8" destOrd="0" presId="urn:microsoft.com/office/officeart/2005/8/layout/cycle2"/>
    <dgm:cxn modelId="{5FD9C687-7888-4CF3-823A-ED391031A3F2}" type="presParOf" srcId="{26A8E1E0-F959-41A1-9D9A-19D7EA7D1C83}" destId="{84B0F0E4-57DA-4F0C-A191-4F2F46AD1212}" srcOrd="9" destOrd="0" presId="urn:microsoft.com/office/officeart/2005/8/layout/cycle2"/>
    <dgm:cxn modelId="{315F4E45-C709-4DBC-B0B1-D4FBAEB4B491}" type="presParOf" srcId="{84B0F0E4-57DA-4F0C-A191-4F2F46AD1212}" destId="{30B80190-5B25-41F4-809F-C2C6C36A0D74}" srcOrd="0" destOrd="0" presId="urn:microsoft.com/office/officeart/2005/8/layout/cycle2"/>
    <dgm:cxn modelId="{EF3A3E4A-21E0-4102-B78C-E7951E52C81B}" type="presParOf" srcId="{26A8E1E0-F959-41A1-9D9A-19D7EA7D1C83}" destId="{6D96EF14-C466-4955-83EA-9A07BAB0A161}" srcOrd="10" destOrd="0" presId="urn:microsoft.com/office/officeart/2005/8/layout/cycle2"/>
    <dgm:cxn modelId="{91BD14CA-B1D6-4AC8-8472-A914AFD93E1B}" type="presParOf" srcId="{26A8E1E0-F959-41A1-9D9A-19D7EA7D1C83}" destId="{492712EC-E3E5-4145-AD7D-7EA22D95B992}" srcOrd="11" destOrd="0" presId="urn:microsoft.com/office/officeart/2005/8/layout/cycle2"/>
    <dgm:cxn modelId="{294861A4-F1CC-4B9B-9579-F036193BA432}" type="presParOf" srcId="{492712EC-E3E5-4145-AD7D-7EA22D95B992}" destId="{34ED343E-8026-45FC-9465-361FF751BE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gear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ECEE066D-B282-4422-973C-9BAA25E2ECD7}" type="pres">
      <dgm:prSet presAssocID="{373A95AD-8651-49D1-9C6D-D0522859B90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06076-7A94-4EFF-8224-DA4C55BA34E0}" type="pres">
      <dgm:prSet presAssocID="{9D427DDB-022D-470E-9D58-EE40886559D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6B176-A647-4863-8675-57A146B9B52B}" type="pres">
      <dgm:prSet presAssocID="{9D427DDB-022D-470E-9D58-EE40886559D5}" presName="gear1srcNode" presStyleLbl="node1" presStyleIdx="0" presStyleCnt="3"/>
      <dgm:spPr/>
      <dgm:t>
        <a:bodyPr/>
        <a:lstStyle/>
        <a:p>
          <a:endParaRPr lang="en-US"/>
        </a:p>
      </dgm:t>
    </dgm:pt>
    <dgm:pt modelId="{F3AE0212-F716-45B7-9F90-4B6D58D1B930}" type="pres">
      <dgm:prSet presAssocID="{9D427DDB-022D-470E-9D58-EE40886559D5}" presName="gear1dstNode" presStyleLbl="node1" presStyleIdx="0" presStyleCnt="3"/>
      <dgm:spPr/>
      <dgm:t>
        <a:bodyPr/>
        <a:lstStyle/>
        <a:p>
          <a:endParaRPr lang="en-US"/>
        </a:p>
      </dgm:t>
    </dgm:pt>
    <dgm:pt modelId="{BDE34D51-35A8-4375-9A87-D3EC23A96084}" type="pres">
      <dgm:prSet presAssocID="{190D2D77-951B-47FB-AF03-C5EBC03C02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C0A31-5624-43DB-A4FE-CFF688CA8066}" type="pres">
      <dgm:prSet presAssocID="{190D2D77-951B-47FB-AF03-C5EBC03C020A}" presName="gear2srcNode" presStyleLbl="node1" presStyleIdx="1" presStyleCnt="3"/>
      <dgm:spPr/>
      <dgm:t>
        <a:bodyPr/>
        <a:lstStyle/>
        <a:p>
          <a:endParaRPr lang="en-US"/>
        </a:p>
      </dgm:t>
    </dgm:pt>
    <dgm:pt modelId="{878207DE-D66F-4C1F-A328-E193A8AA0350}" type="pres">
      <dgm:prSet presAssocID="{190D2D77-951B-47FB-AF03-C5EBC03C020A}" presName="gear2dstNode" presStyleLbl="node1" presStyleIdx="1" presStyleCnt="3"/>
      <dgm:spPr/>
      <dgm:t>
        <a:bodyPr/>
        <a:lstStyle/>
        <a:p>
          <a:endParaRPr lang="en-US"/>
        </a:p>
      </dgm:t>
    </dgm:pt>
    <dgm:pt modelId="{9730C633-3EF0-476E-A67C-63A17C201E32}" type="pres">
      <dgm:prSet presAssocID="{5B54F67F-3620-4EF1-AE33-D80DA4DA1A22}" presName="gear3" presStyleLbl="node1" presStyleIdx="2" presStyleCnt="3"/>
      <dgm:spPr/>
      <dgm:t>
        <a:bodyPr/>
        <a:lstStyle/>
        <a:p>
          <a:endParaRPr lang="en-US"/>
        </a:p>
      </dgm:t>
    </dgm:pt>
    <dgm:pt modelId="{2662400B-8F6E-4725-B522-FB50840550DD}" type="pres">
      <dgm:prSet presAssocID="{5B54F67F-3620-4EF1-AE33-D80DA4DA1A2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A3AB5-FAEC-484F-BD52-A236584884F4}" type="pres">
      <dgm:prSet presAssocID="{5B54F67F-3620-4EF1-AE33-D80DA4DA1A22}" presName="gear3srcNode" presStyleLbl="node1" presStyleIdx="2" presStyleCnt="3"/>
      <dgm:spPr/>
      <dgm:t>
        <a:bodyPr/>
        <a:lstStyle/>
        <a:p>
          <a:endParaRPr lang="en-US"/>
        </a:p>
      </dgm:t>
    </dgm:pt>
    <dgm:pt modelId="{326F126A-FB31-4F8A-AC5D-A2F6460C1FBE}" type="pres">
      <dgm:prSet presAssocID="{5B54F67F-3620-4EF1-AE33-D80DA4DA1A22}" presName="gear3dstNode" presStyleLbl="node1" presStyleIdx="2" presStyleCnt="3"/>
      <dgm:spPr/>
      <dgm:t>
        <a:bodyPr/>
        <a:lstStyle/>
        <a:p>
          <a:endParaRPr lang="en-US"/>
        </a:p>
      </dgm:t>
    </dgm:pt>
    <dgm:pt modelId="{7E8117C5-FAF0-47CA-BDC4-9D8174A6E870}" type="pres">
      <dgm:prSet presAssocID="{A82BC04C-E6C2-4B1B-BEF5-1F979631D7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58BA1AA-FAE6-4458-8CF2-D9ACB32C3708}" type="pres">
      <dgm:prSet presAssocID="{76A64321-FD6D-4FD1-8307-04639F009FB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A9E58B5-816B-46BA-97F7-4454CEDF6690}" type="pres">
      <dgm:prSet presAssocID="{5CC04077-0D0E-4333-8667-08FDBE396E4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8C3DF7-D756-4C1E-B433-3D823F0C8C50}" type="presOf" srcId="{9D427DDB-022D-470E-9D58-EE40886559D5}" destId="{D4D6B176-A647-4863-8675-57A146B9B52B}" srcOrd="1" destOrd="0" presId="urn:microsoft.com/office/officeart/2005/8/layout/gear1"/>
    <dgm:cxn modelId="{87D57D8E-BA6A-46D3-9A5D-C18FA475D919}" type="presOf" srcId="{5B54F67F-3620-4EF1-AE33-D80DA4DA1A22}" destId="{326F126A-FB31-4F8A-AC5D-A2F6460C1FBE}" srcOrd="3" destOrd="0" presId="urn:microsoft.com/office/officeart/2005/8/layout/gear1"/>
    <dgm:cxn modelId="{A610D0B3-B3F5-4BDB-A925-9905EAB1BC78}" type="presOf" srcId="{A82BC04C-E6C2-4B1B-BEF5-1F979631D76D}" destId="{7E8117C5-FAF0-47CA-BDC4-9D8174A6E870}" srcOrd="0" destOrd="0" presId="urn:microsoft.com/office/officeart/2005/8/layout/gear1"/>
    <dgm:cxn modelId="{CF2A42B8-04C3-4E8F-B539-07054833B925}" type="presOf" srcId="{9D427DDB-022D-470E-9D58-EE40886559D5}" destId="{F3AE0212-F716-45B7-9F90-4B6D58D1B930}" srcOrd="2" destOrd="0" presId="urn:microsoft.com/office/officeart/2005/8/layout/gear1"/>
    <dgm:cxn modelId="{363514B5-795C-40BB-A0E0-C1E930E4FD82}" type="presOf" srcId="{5B54F67F-3620-4EF1-AE33-D80DA4DA1A22}" destId="{92BA3AB5-FAEC-484F-BD52-A236584884F4}" srcOrd="2" destOrd="0" presId="urn:microsoft.com/office/officeart/2005/8/layout/gear1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F86766D-9EC9-449C-B662-845E9443ECD4}" type="presOf" srcId="{373A95AD-8651-49D1-9C6D-D0522859B904}" destId="{ECEE066D-B282-4422-973C-9BAA25E2ECD7}" srcOrd="0" destOrd="0" presId="urn:microsoft.com/office/officeart/2005/8/layout/gear1"/>
    <dgm:cxn modelId="{CCB0C426-ECAA-42FA-AE54-20FE125FB832}" type="presOf" srcId="{9D427DDB-022D-470E-9D58-EE40886559D5}" destId="{2F506076-7A94-4EFF-8224-DA4C55BA34E0}" srcOrd="0" destOrd="0" presId="urn:microsoft.com/office/officeart/2005/8/layout/gear1"/>
    <dgm:cxn modelId="{050D976E-35F3-46D0-B394-94477C197722}" type="presOf" srcId="{190D2D77-951B-47FB-AF03-C5EBC03C020A}" destId="{BDE34D51-35A8-4375-9A87-D3EC23A96084}" srcOrd="0" destOrd="0" presId="urn:microsoft.com/office/officeart/2005/8/layout/gear1"/>
    <dgm:cxn modelId="{598C0912-EE55-4726-ACF8-97BD8965C752}" type="presOf" srcId="{5CC04077-0D0E-4333-8667-08FDBE396E42}" destId="{BA9E58B5-816B-46BA-97F7-4454CEDF6690}" srcOrd="0" destOrd="0" presId="urn:microsoft.com/office/officeart/2005/8/layout/gear1"/>
    <dgm:cxn modelId="{A6EDEF48-3D1C-42D1-BCB7-509FAA0CF738}" type="presOf" srcId="{5B54F67F-3620-4EF1-AE33-D80DA4DA1A22}" destId="{9730C633-3EF0-476E-A67C-63A17C201E32}" srcOrd="0" destOrd="0" presId="urn:microsoft.com/office/officeart/2005/8/layout/gear1"/>
    <dgm:cxn modelId="{FE93744C-331C-44F2-8FEC-2839D871C6C8}" type="presOf" srcId="{190D2D77-951B-47FB-AF03-C5EBC03C020A}" destId="{878207DE-D66F-4C1F-A328-E193A8AA0350}" srcOrd="2" destOrd="0" presId="urn:microsoft.com/office/officeart/2005/8/layout/gear1"/>
    <dgm:cxn modelId="{AC089805-C19B-40DD-B73C-86CEC17D04D4}" type="presOf" srcId="{190D2D77-951B-47FB-AF03-C5EBC03C020A}" destId="{D0BC0A31-5624-43DB-A4FE-CFF688CA8066}" srcOrd="1" destOrd="0" presId="urn:microsoft.com/office/officeart/2005/8/layout/gear1"/>
    <dgm:cxn modelId="{D510BFB7-C082-436D-937F-D9BA3CD7706D}" type="presOf" srcId="{5B54F67F-3620-4EF1-AE33-D80DA4DA1A22}" destId="{2662400B-8F6E-4725-B522-FB50840550DD}" srcOrd="1" destOrd="0" presId="urn:microsoft.com/office/officeart/2005/8/layout/gear1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03DE7CCA-6B09-4BE9-85E1-6FDBA044813A}" type="presOf" srcId="{76A64321-FD6D-4FD1-8307-04639F009FB3}" destId="{158BA1AA-FAE6-4458-8CF2-D9ACB32C3708}" srcOrd="0" destOrd="0" presId="urn:microsoft.com/office/officeart/2005/8/layout/gear1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1E4EA335-1172-4A1F-B932-71E353CE8414}" type="presParOf" srcId="{ECEE066D-B282-4422-973C-9BAA25E2ECD7}" destId="{2F506076-7A94-4EFF-8224-DA4C55BA34E0}" srcOrd="0" destOrd="0" presId="urn:microsoft.com/office/officeart/2005/8/layout/gear1"/>
    <dgm:cxn modelId="{835B5E58-CB65-49D9-8EBF-3A6F7E15AB9B}" type="presParOf" srcId="{ECEE066D-B282-4422-973C-9BAA25E2ECD7}" destId="{D4D6B176-A647-4863-8675-57A146B9B52B}" srcOrd="1" destOrd="0" presId="urn:microsoft.com/office/officeart/2005/8/layout/gear1"/>
    <dgm:cxn modelId="{F4A5902B-CEA1-4B3B-94FA-FBE5ABE8CD16}" type="presParOf" srcId="{ECEE066D-B282-4422-973C-9BAA25E2ECD7}" destId="{F3AE0212-F716-45B7-9F90-4B6D58D1B930}" srcOrd="2" destOrd="0" presId="urn:microsoft.com/office/officeart/2005/8/layout/gear1"/>
    <dgm:cxn modelId="{517C33D4-9B3D-46FC-B62A-C9F6EF1C6457}" type="presParOf" srcId="{ECEE066D-B282-4422-973C-9BAA25E2ECD7}" destId="{BDE34D51-35A8-4375-9A87-D3EC23A96084}" srcOrd="3" destOrd="0" presId="urn:microsoft.com/office/officeart/2005/8/layout/gear1"/>
    <dgm:cxn modelId="{5458E37E-83A5-4C55-B80F-C58D3DC8CFF5}" type="presParOf" srcId="{ECEE066D-B282-4422-973C-9BAA25E2ECD7}" destId="{D0BC0A31-5624-43DB-A4FE-CFF688CA8066}" srcOrd="4" destOrd="0" presId="urn:microsoft.com/office/officeart/2005/8/layout/gear1"/>
    <dgm:cxn modelId="{BF2B32B0-2A12-491D-85B2-7E65EF681EF4}" type="presParOf" srcId="{ECEE066D-B282-4422-973C-9BAA25E2ECD7}" destId="{878207DE-D66F-4C1F-A328-E193A8AA0350}" srcOrd="5" destOrd="0" presId="urn:microsoft.com/office/officeart/2005/8/layout/gear1"/>
    <dgm:cxn modelId="{9BB5EB39-A705-4F04-A001-2230B71FD664}" type="presParOf" srcId="{ECEE066D-B282-4422-973C-9BAA25E2ECD7}" destId="{9730C633-3EF0-476E-A67C-63A17C201E32}" srcOrd="6" destOrd="0" presId="urn:microsoft.com/office/officeart/2005/8/layout/gear1"/>
    <dgm:cxn modelId="{D7647479-A364-4B77-BCC9-3A3E0C58870F}" type="presParOf" srcId="{ECEE066D-B282-4422-973C-9BAA25E2ECD7}" destId="{2662400B-8F6E-4725-B522-FB50840550DD}" srcOrd="7" destOrd="0" presId="urn:microsoft.com/office/officeart/2005/8/layout/gear1"/>
    <dgm:cxn modelId="{909A8FEE-7373-48BC-94A8-59123A4FA00A}" type="presParOf" srcId="{ECEE066D-B282-4422-973C-9BAA25E2ECD7}" destId="{92BA3AB5-FAEC-484F-BD52-A236584884F4}" srcOrd="8" destOrd="0" presId="urn:microsoft.com/office/officeart/2005/8/layout/gear1"/>
    <dgm:cxn modelId="{61E2DA26-C7FB-4283-8546-906ED8828E39}" type="presParOf" srcId="{ECEE066D-B282-4422-973C-9BAA25E2ECD7}" destId="{326F126A-FB31-4F8A-AC5D-A2F6460C1FBE}" srcOrd="9" destOrd="0" presId="urn:microsoft.com/office/officeart/2005/8/layout/gear1"/>
    <dgm:cxn modelId="{159F4E1C-99F7-4852-90F1-3C24475FD5C3}" type="presParOf" srcId="{ECEE066D-B282-4422-973C-9BAA25E2ECD7}" destId="{7E8117C5-FAF0-47CA-BDC4-9D8174A6E870}" srcOrd="10" destOrd="0" presId="urn:microsoft.com/office/officeart/2005/8/layout/gear1"/>
    <dgm:cxn modelId="{5E49D33D-E7D1-4FE9-90C4-74E41F03F4C1}" type="presParOf" srcId="{ECEE066D-B282-4422-973C-9BAA25E2ECD7}" destId="{158BA1AA-FAE6-4458-8CF2-D9ACB32C3708}" srcOrd="11" destOrd="0" presId="urn:microsoft.com/office/officeart/2005/8/layout/gear1"/>
    <dgm:cxn modelId="{B06D71ED-25A5-4077-B342-04B9A9E6F06E}" type="presParOf" srcId="{ECEE066D-B282-4422-973C-9BAA25E2ECD7}" destId="{BA9E58B5-816B-46BA-97F7-4454CEDF66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HexagonCluster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AFE88DC7-C2CD-4A1C-B5BF-1FA643710F23}" type="pres">
      <dgm:prSet presAssocID="{373A95AD-8651-49D1-9C6D-D0522859B904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7D9A8BB-9D11-44B0-AD1B-D12B264BBFF1}" type="pres">
      <dgm:prSet presAssocID="{9D427DDB-022D-470E-9D58-EE40886559D5}" presName="text1" presStyleCnt="0"/>
      <dgm:spPr/>
    </dgm:pt>
    <dgm:pt modelId="{61CC3104-DB9B-43C7-AD04-08930AD91261}" type="pres">
      <dgm:prSet presAssocID="{9D427DDB-022D-470E-9D58-EE40886559D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A83C9-1AC9-43F4-A8D9-1E475E10C056}" type="pres">
      <dgm:prSet presAssocID="{9D427DDB-022D-470E-9D58-EE40886559D5}" presName="textaccent1" presStyleCnt="0"/>
      <dgm:spPr/>
    </dgm:pt>
    <dgm:pt modelId="{471B5279-B836-4681-B099-EBC1C8118F23}" type="pres">
      <dgm:prSet presAssocID="{9D427DDB-022D-470E-9D58-EE40886559D5}" presName="accentRepeatNode" presStyleLbl="solidAlignAcc1" presStyleIdx="0" presStyleCnt="6"/>
      <dgm:spPr/>
    </dgm:pt>
    <dgm:pt modelId="{1C45F0E0-C9B3-4A94-A107-432B5BF54DA3}" type="pres">
      <dgm:prSet presAssocID="{A82BC04C-E6C2-4B1B-BEF5-1F979631D76D}" presName="image1" presStyleCnt="0"/>
      <dgm:spPr/>
    </dgm:pt>
    <dgm:pt modelId="{ACDA988F-0C91-4F16-838A-55BC2EB25148}" type="pres">
      <dgm:prSet presAssocID="{A82BC04C-E6C2-4B1B-BEF5-1F979631D76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CA78A94D-DD4C-4FEA-9F92-7C0918389FFE}" type="pres">
      <dgm:prSet presAssocID="{A82BC04C-E6C2-4B1B-BEF5-1F979631D76D}" presName="imageaccent1" presStyleCnt="0"/>
      <dgm:spPr/>
    </dgm:pt>
    <dgm:pt modelId="{BC3AA266-4E2C-4F1D-99A6-85063AEAF61F}" type="pres">
      <dgm:prSet presAssocID="{A82BC04C-E6C2-4B1B-BEF5-1F979631D76D}" presName="accentRepeatNode" presStyleLbl="solidAlignAcc1" presStyleIdx="1" presStyleCnt="6"/>
      <dgm:spPr/>
    </dgm:pt>
    <dgm:pt modelId="{EBC210A0-86C8-4994-AB02-A562F91BF6D2}" type="pres">
      <dgm:prSet presAssocID="{190D2D77-951B-47FB-AF03-C5EBC03C020A}" presName="text2" presStyleCnt="0"/>
      <dgm:spPr/>
    </dgm:pt>
    <dgm:pt modelId="{A113069A-AC28-46A4-AA18-ED375343A464}" type="pres">
      <dgm:prSet presAssocID="{190D2D77-951B-47FB-AF03-C5EBC03C020A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94A37-0903-42C6-8217-4191F5E8EFE9}" type="pres">
      <dgm:prSet presAssocID="{190D2D77-951B-47FB-AF03-C5EBC03C020A}" presName="textaccent2" presStyleCnt="0"/>
      <dgm:spPr/>
    </dgm:pt>
    <dgm:pt modelId="{F1DAE32D-D0E8-42EF-9959-1008CC28C3FD}" type="pres">
      <dgm:prSet presAssocID="{190D2D77-951B-47FB-AF03-C5EBC03C020A}" presName="accentRepeatNode" presStyleLbl="solidAlignAcc1" presStyleIdx="2" presStyleCnt="6"/>
      <dgm:spPr/>
    </dgm:pt>
    <dgm:pt modelId="{B7E67A8C-F490-4192-B854-7D5E6BE6E263}" type="pres">
      <dgm:prSet presAssocID="{76A64321-FD6D-4FD1-8307-04639F009FB3}" presName="image2" presStyleCnt="0"/>
      <dgm:spPr/>
    </dgm:pt>
    <dgm:pt modelId="{8BAF9C75-494D-458A-9D7F-7CD6278D61C8}" type="pres">
      <dgm:prSet presAssocID="{76A64321-FD6D-4FD1-8307-04639F009FB3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E1ABE862-1F39-44F2-878A-BA6C48B809B3}" type="pres">
      <dgm:prSet presAssocID="{76A64321-FD6D-4FD1-8307-04639F009FB3}" presName="imageaccent2" presStyleCnt="0"/>
      <dgm:spPr/>
    </dgm:pt>
    <dgm:pt modelId="{24ACC8ED-91BF-46A8-AE79-7998E47A6920}" type="pres">
      <dgm:prSet presAssocID="{76A64321-FD6D-4FD1-8307-04639F009FB3}" presName="accentRepeatNode" presStyleLbl="solidAlignAcc1" presStyleIdx="3" presStyleCnt="6"/>
      <dgm:spPr/>
    </dgm:pt>
    <dgm:pt modelId="{0883BCCE-ECA2-4794-943E-4F3708634F1C}" type="pres">
      <dgm:prSet presAssocID="{5B54F67F-3620-4EF1-AE33-D80DA4DA1A22}" presName="text3" presStyleCnt="0"/>
      <dgm:spPr/>
    </dgm:pt>
    <dgm:pt modelId="{7F7C6224-FB82-4447-9E73-7A33202E8187}" type="pres">
      <dgm:prSet presAssocID="{5B54F67F-3620-4EF1-AE33-D80DA4DA1A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62580-6B2C-4C58-BE31-6D9626E7781C}" type="pres">
      <dgm:prSet presAssocID="{5B54F67F-3620-4EF1-AE33-D80DA4DA1A22}" presName="textaccent3" presStyleCnt="0"/>
      <dgm:spPr/>
    </dgm:pt>
    <dgm:pt modelId="{E2EE7C6D-7AF3-484F-86BA-99454FAD41E1}" type="pres">
      <dgm:prSet presAssocID="{5B54F67F-3620-4EF1-AE33-D80DA4DA1A22}" presName="accentRepeatNode" presStyleLbl="solidAlignAcc1" presStyleIdx="4" presStyleCnt="6"/>
      <dgm:spPr/>
    </dgm:pt>
    <dgm:pt modelId="{B40AFA68-828B-4EEE-B4F8-6BA60FF32B73}" type="pres">
      <dgm:prSet presAssocID="{5CC04077-0D0E-4333-8667-08FDBE396E42}" presName="image3" presStyleCnt="0"/>
      <dgm:spPr/>
    </dgm:pt>
    <dgm:pt modelId="{78DA7A8D-10E3-4BDE-8D25-7F08876EF7A3}" type="pres">
      <dgm:prSet presAssocID="{5CC04077-0D0E-4333-8667-08FDBE396E42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19976BC6-59F6-4B23-A7F9-500B8A4309D7}" type="pres">
      <dgm:prSet presAssocID="{5CC04077-0D0E-4333-8667-08FDBE396E42}" presName="imageaccent3" presStyleCnt="0"/>
      <dgm:spPr/>
    </dgm:pt>
    <dgm:pt modelId="{5C0A8A06-972E-451D-AD8E-483BED40A2ED}" type="pres">
      <dgm:prSet presAssocID="{5CC04077-0D0E-4333-8667-08FDBE396E42}" presName="accentRepeatNode" presStyleLbl="solidAlignAcc1" presStyleIdx="5" presStyleCnt="6"/>
      <dgm:spPr/>
    </dgm:pt>
  </dgm:ptLst>
  <dgm:cxnLst>
    <dgm:cxn modelId="{921D8E84-9D2F-40AF-B445-7CE2DB225A88}" type="presOf" srcId="{373A95AD-8651-49D1-9C6D-D0522859B904}" destId="{AFE88DC7-C2CD-4A1C-B5BF-1FA643710F23}" srcOrd="0" destOrd="0" presId="urn:microsoft.com/office/officeart/2008/layout/HexagonCluster"/>
    <dgm:cxn modelId="{C949EA41-1131-4266-8557-63B8F85BCA88}" type="presOf" srcId="{76A64321-FD6D-4FD1-8307-04639F009FB3}" destId="{8BAF9C75-494D-458A-9D7F-7CD6278D61C8}" srcOrd="0" destOrd="0" presId="urn:microsoft.com/office/officeart/2008/layout/HexagonCluster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29AB651B-DEB7-4F92-B56F-3ACC65523563}" type="presOf" srcId="{A82BC04C-E6C2-4B1B-BEF5-1F979631D76D}" destId="{ACDA988F-0C91-4F16-838A-55BC2EB25148}" srcOrd="0" destOrd="0" presId="urn:microsoft.com/office/officeart/2008/layout/HexagonCluster"/>
    <dgm:cxn modelId="{D4B2EDDE-B72D-463E-AD55-A988CDA70068}" type="presOf" srcId="{9D427DDB-022D-470E-9D58-EE40886559D5}" destId="{61CC3104-DB9B-43C7-AD04-08930AD91261}" srcOrd="0" destOrd="0" presId="urn:microsoft.com/office/officeart/2008/layout/HexagonCluster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5AA68B31-E0A1-4118-89C9-FC0006C96C4A}" type="presOf" srcId="{5CC04077-0D0E-4333-8667-08FDBE396E42}" destId="{78DA7A8D-10E3-4BDE-8D25-7F08876EF7A3}" srcOrd="0" destOrd="0" presId="urn:microsoft.com/office/officeart/2008/layout/HexagonCluster"/>
    <dgm:cxn modelId="{9A7681DD-0BDE-4E2C-8F46-59464A87DD5B}" type="presOf" srcId="{5B54F67F-3620-4EF1-AE33-D80DA4DA1A22}" destId="{7F7C6224-FB82-4447-9E73-7A33202E8187}" srcOrd="0" destOrd="0" presId="urn:microsoft.com/office/officeart/2008/layout/HexagonCluster"/>
    <dgm:cxn modelId="{78392B72-62B9-4499-8ADE-27BBFF304E7A}" type="presOf" srcId="{190D2D77-951B-47FB-AF03-C5EBC03C020A}" destId="{A113069A-AC28-46A4-AA18-ED375343A464}" srcOrd="0" destOrd="0" presId="urn:microsoft.com/office/officeart/2008/layout/HexagonCluster"/>
    <dgm:cxn modelId="{9B4CCBE1-7EDF-45F7-93CD-6E1EEFCDFCF6}" type="presParOf" srcId="{AFE88DC7-C2CD-4A1C-B5BF-1FA643710F23}" destId="{47D9A8BB-9D11-44B0-AD1B-D12B264BBFF1}" srcOrd="0" destOrd="0" presId="urn:microsoft.com/office/officeart/2008/layout/HexagonCluster"/>
    <dgm:cxn modelId="{875A367B-A2F1-42FB-999B-E53ECC60700B}" type="presParOf" srcId="{47D9A8BB-9D11-44B0-AD1B-D12B264BBFF1}" destId="{61CC3104-DB9B-43C7-AD04-08930AD91261}" srcOrd="0" destOrd="0" presId="urn:microsoft.com/office/officeart/2008/layout/HexagonCluster"/>
    <dgm:cxn modelId="{9D569486-A58E-46AC-96B8-F527822AD738}" type="presParOf" srcId="{AFE88DC7-C2CD-4A1C-B5BF-1FA643710F23}" destId="{22AA83C9-1AC9-43F4-A8D9-1E475E10C056}" srcOrd="1" destOrd="0" presId="urn:microsoft.com/office/officeart/2008/layout/HexagonCluster"/>
    <dgm:cxn modelId="{BD66CAA8-DF62-4D41-A9A5-BBBBD1E9968A}" type="presParOf" srcId="{22AA83C9-1AC9-43F4-A8D9-1E475E10C056}" destId="{471B5279-B836-4681-B099-EBC1C8118F23}" srcOrd="0" destOrd="0" presId="urn:microsoft.com/office/officeart/2008/layout/HexagonCluster"/>
    <dgm:cxn modelId="{E57A81EB-D667-41A8-AF79-961B0D1B3C47}" type="presParOf" srcId="{AFE88DC7-C2CD-4A1C-B5BF-1FA643710F23}" destId="{1C45F0E0-C9B3-4A94-A107-432B5BF54DA3}" srcOrd="2" destOrd="0" presId="urn:microsoft.com/office/officeart/2008/layout/HexagonCluster"/>
    <dgm:cxn modelId="{AB1EE8E4-A87A-4BA1-9D1F-AD4609DAF267}" type="presParOf" srcId="{1C45F0E0-C9B3-4A94-A107-432B5BF54DA3}" destId="{ACDA988F-0C91-4F16-838A-55BC2EB25148}" srcOrd="0" destOrd="0" presId="urn:microsoft.com/office/officeart/2008/layout/HexagonCluster"/>
    <dgm:cxn modelId="{87CCBE2F-B617-4132-86FB-2FF8EDA8881E}" type="presParOf" srcId="{AFE88DC7-C2CD-4A1C-B5BF-1FA643710F23}" destId="{CA78A94D-DD4C-4FEA-9F92-7C0918389FFE}" srcOrd="3" destOrd="0" presId="urn:microsoft.com/office/officeart/2008/layout/HexagonCluster"/>
    <dgm:cxn modelId="{24C48B90-A2E1-4A5F-A9B2-CFC75569249C}" type="presParOf" srcId="{CA78A94D-DD4C-4FEA-9F92-7C0918389FFE}" destId="{BC3AA266-4E2C-4F1D-99A6-85063AEAF61F}" srcOrd="0" destOrd="0" presId="urn:microsoft.com/office/officeart/2008/layout/HexagonCluster"/>
    <dgm:cxn modelId="{79710EE6-40F3-4D64-AF30-DC458BDE96E6}" type="presParOf" srcId="{AFE88DC7-C2CD-4A1C-B5BF-1FA643710F23}" destId="{EBC210A0-86C8-4994-AB02-A562F91BF6D2}" srcOrd="4" destOrd="0" presId="urn:microsoft.com/office/officeart/2008/layout/HexagonCluster"/>
    <dgm:cxn modelId="{F5BD736F-6CFD-4120-8258-0889BC4803C6}" type="presParOf" srcId="{EBC210A0-86C8-4994-AB02-A562F91BF6D2}" destId="{A113069A-AC28-46A4-AA18-ED375343A464}" srcOrd="0" destOrd="0" presId="urn:microsoft.com/office/officeart/2008/layout/HexagonCluster"/>
    <dgm:cxn modelId="{9853B72E-68F2-4B37-A1F2-033EA5B9AC3B}" type="presParOf" srcId="{AFE88DC7-C2CD-4A1C-B5BF-1FA643710F23}" destId="{53094A37-0903-42C6-8217-4191F5E8EFE9}" srcOrd="5" destOrd="0" presId="urn:microsoft.com/office/officeart/2008/layout/HexagonCluster"/>
    <dgm:cxn modelId="{AAB564C6-8886-44E6-B6E6-901422EE2233}" type="presParOf" srcId="{53094A37-0903-42C6-8217-4191F5E8EFE9}" destId="{F1DAE32D-D0E8-42EF-9959-1008CC28C3FD}" srcOrd="0" destOrd="0" presId="urn:microsoft.com/office/officeart/2008/layout/HexagonCluster"/>
    <dgm:cxn modelId="{7C78A9F8-5993-4315-85D4-FB97804B121E}" type="presParOf" srcId="{AFE88DC7-C2CD-4A1C-B5BF-1FA643710F23}" destId="{B7E67A8C-F490-4192-B854-7D5E6BE6E263}" srcOrd="6" destOrd="0" presId="urn:microsoft.com/office/officeart/2008/layout/HexagonCluster"/>
    <dgm:cxn modelId="{2EC66B1A-A087-49D7-918C-2B84B83B64B1}" type="presParOf" srcId="{B7E67A8C-F490-4192-B854-7D5E6BE6E263}" destId="{8BAF9C75-494D-458A-9D7F-7CD6278D61C8}" srcOrd="0" destOrd="0" presId="urn:microsoft.com/office/officeart/2008/layout/HexagonCluster"/>
    <dgm:cxn modelId="{FA2A7947-EB2F-4249-BF38-01503ECC9F68}" type="presParOf" srcId="{AFE88DC7-C2CD-4A1C-B5BF-1FA643710F23}" destId="{E1ABE862-1F39-44F2-878A-BA6C48B809B3}" srcOrd="7" destOrd="0" presId="urn:microsoft.com/office/officeart/2008/layout/HexagonCluster"/>
    <dgm:cxn modelId="{A3461B13-96AE-46B4-8E53-7668C05FC616}" type="presParOf" srcId="{E1ABE862-1F39-44F2-878A-BA6C48B809B3}" destId="{24ACC8ED-91BF-46A8-AE79-7998E47A6920}" srcOrd="0" destOrd="0" presId="urn:microsoft.com/office/officeart/2008/layout/HexagonCluster"/>
    <dgm:cxn modelId="{779F0D1C-55A9-45EC-8403-3AE598B304C5}" type="presParOf" srcId="{AFE88DC7-C2CD-4A1C-B5BF-1FA643710F23}" destId="{0883BCCE-ECA2-4794-943E-4F3708634F1C}" srcOrd="8" destOrd="0" presId="urn:microsoft.com/office/officeart/2008/layout/HexagonCluster"/>
    <dgm:cxn modelId="{DB57F830-BF75-4538-8FF6-1FF6C1550826}" type="presParOf" srcId="{0883BCCE-ECA2-4794-943E-4F3708634F1C}" destId="{7F7C6224-FB82-4447-9E73-7A33202E8187}" srcOrd="0" destOrd="0" presId="urn:microsoft.com/office/officeart/2008/layout/HexagonCluster"/>
    <dgm:cxn modelId="{3C864303-9FC7-4C49-B316-F62B06083402}" type="presParOf" srcId="{AFE88DC7-C2CD-4A1C-B5BF-1FA643710F23}" destId="{92762580-6B2C-4C58-BE31-6D9626E7781C}" srcOrd="9" destOrd="0" presId="urn:microsoft.com/office/officeart/2008/layout/HexagonCluster"/>
    <dgm:cxn modelId="{C7BE1EFA-B670-4D0D-A023-BE5C8B4500E9}" type="presParOf" srcId="{92762580-6B2C-4C58-BE31-6D9626E7781C}" destId="{E2EE7C6D-7AF3-484F-86BA-99454FAD41E1}" srcOrd="0" destOrd="0" presId="urn:microsoft.com/office/officeart/2008/layout/HexagonCluster"/>
    <dgm:cxn modelId="{AD874606-8ECF-4F72-A2E8-BD5F47A20A65}" type="presParOf" srcId="{AFE88DC7-C2CD-4A1C-B5BF-1FA643710F23}" destId="{B40AFA68-828B-4EEE-B4F8-6BA60FF32B73}" srcOrd="10" destOrd="0" presId="urn:microsoft.com/office/officeart/2008/layout/HexagonCluster"/>
    <dgm:cxn modelId="{F0A59194-4047-47A3-AF32-D15DA68EDCDC}" type="presParOf" srcId="{B40AFA68-828B-4EEE-B4F8-6BA60FF32B73}" destId="{78DA7A8D-10E3-4BDE-8D25-7F08876EF7A3}" srcOrd="0" destOrd="0" presId="urn:microsoft.com/office/officeart/2008/layout/HexagonCluster"/>
    <dgm:cxn modelId="{D50CDAA2-CE95-4E23-845A-5E58E0200810}" type="presParOf" srcId="{AFE88DC7-C2CD-4A1C-B5BF-1FA643710F23}" destId="{19976BC6-59F6-4B23-A7F9-500B8A4309D7}" srcOrd="11" destOrd="0" presId="urn:microsoft.com/office/officeart/2008/layout/HexagonCluster"/>
    <dgm:cxn modelId="{40A29A6D-4155-442D-9FE4-015DADCC82CB}" type="presParOf" srcId="{19976BC6-59F6-4B23-A7F9-500B8A4309D7}" destId="{5C0A8A06-972E-451D-AD8E-483BED40A2E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CaptionedPictures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A7F7F0AA-2966-4FF7-8732-B6640CF22F68}" type="pres">
      <dgm:prSet presAssocID="{373A95AD-8651-49D1-9C6D-D0522859B90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FF3B5A-4F05-4100-8BD2-5B48AC960E1D}" type="pres">
      <dgm:prSet presAssocID="{9D427DDB-022D-470E-9D58-EE40886559D5}" presName="composite" presStyleCnt="0">
        <dgm:presLayoutVars>
          <dgm:chMax val="1"/>
          <dgm:chPref val="1"/>
        </dgm:presLayoutVars>
      </dgm:prSet>
      <dgm:spPr/>
    </dgm:pt>
    <dgm:pt modelId="{77C87452-E8DB-496F-B69C-B6DE37D28F18}" type="pres">
      <dgm:prSet presAssocID="{9D427DDB-022D-470E-9D58-EE40886559D5}" presName="Accent" presStyleLbl="trAlignAcc1" presStyleIdx="0" presStyleCnt="1">
        <dgm:presLayoutVars>
          <dgm:chMax val="0"/>
          <dgm:chPref val="0"/>
        </dgm:presLayoutVars>
      </dgm:prSet>
      <dgm:spPr/>
    </dgm:pt>
    <dgm:pt modelId="{F209E5C1-4445-4553-B252-D64D994709F4}" type="pres">
      <dgm:prSet presAssocID="{9D427DDB-022D-470E-9D58-EE40886559D5}" presName="Image" presStyleLbl="alignImgPlace1" presStyleIdx="0" presStyleCnt="1">
        <dgm:presLayoutVars>
          <dgm:chMax val="0"/>
          <dgm:chPref val="0"/>
        </dgm:presLayoutVars>
      </dgm:prSet>
      <dgm:spPr/>
    </dgm:pt>
    <dgm:pt modelId="{A4F72FCD-8F05-4A43-BE47-DDA6B2CA3FF7}" type="pres">
      <dgm:prSet presAssocID="{9D427DDB-022D-470E-9D58-EE40886559D5}" presName="ChildComposite" presStyleCnt="0"/>
      <dgm:spPr/>
    </dgm:pt>
    <dgm:pt modelId="{6C3B6D9C-7F2E-40C5-8934-2DE0716820F8}" type="pres">
      <dgm:prSet presAssocID="{9D427DDB-022D-470E-9D58-EE40886559D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BB3CE7-DA2F-4A11-B996-AFA715DEB9EA}" type="pres">
      <dgm:prSet presAssocID="{9D427DDB-022D-470E-9D58-EE40886559D5}" presName="Parent" presStyleLbl="revTx" presStyleIdx="0" presStyleCnt="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D4079-390F-40D9-B807-592BD5726B01}" type="presOf" srcId="{373A95AD-8651-49D1-9C6D-D0522859B904}" destId="{A7F7F0AA-2966-4FF7-8732-B6640CF22F68}" srcOrd="0" destOrd="0" presId="urn:microsoft.com/office/officeart/2008/layout/CaptionedPictures"/>
    <dgm:cxn modelId="{FA8D673A-26FE-4BE5-845B-FCC53ACFF307}" type="presOf" srcId="{9D427DDB-022D-470E-9D58-EE40886559D5}" destId="{93BB3CE7-DA2F-4A11-B996-AFA715DEB9EA}" srcOrd="0" destOrd="0" presId="urn:microsoft.com/office/officeart/2008/layout/CaptionedPictures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8201A912-FD26-46D2-B9B9-F63B5E4C656E}" type="presParOf" srcId="{A7F7F0AA-2966-4FF7-8732-B6640CF22F68}" destId="{2AFF3B5A-4F05-4100-8BD2-5B48AC960E1D}" srcOrd="0" destOrd="0" presId="urn:microsoft.com/office/officeart/2008/layout/CaptionedPictures"/>
    <dgm:cxn modelId="{346EA3DD-F80E-4CA2-A6C0-ACB704DFB2CB}" type="presParOf" srcId="{2AFF3B5A-4F05-4100-8BD2-5B48AC960E1D}" destId="{77C87452-E8DB-496F-B69C-B6DE37D28F18}" srcOrd="0" destOrd="0" presId="urn:microsoft.com/office/officeart/2008/layout/CaptionedPictures"/>
    <dgm:cxn modelId="{0D25726E-95C3-49D4-8B37-4AAB57E85AD0}" type="presParOf" srcId="{2AFF3B5A-4F05-4100-8BD2-5B48AC960E1D}" destId="{F209E5C1-4445-4553-B252-D64D994709F4}" srcOrd="1" destOrd="0" presId="urn:microsoft.com/office/officeart/2008/layout/CaptionedPictures"/>
    <dgm:cxn modelId="{3DE7C354-A61A-491D-975E-E65BCF28AFA3}" type="presParOf" srcId="{2AFF3B5A-4F05-4100-8BD2-5B48AC960E1D}" destId="{A4F72FCD-8F05-4A43-BE47-DDA6B2CA3FF7}" srcOrd="2" destOrd="0" presId="urn:microsoft.com/office/officeart/2008/layout/CaptionedPictures"/>
    <dgm:cxn modelId="{D153D66A-E112-4EB1-85CD-979B8446BA6F}" type="presParOf" srcId="{A4F72FCD-8F05-4A43-BE47-DDA6B2CA3FF7}" destId="{6C3B6D9C-7F2E-40C5-8934-2DE0716820F8}" srcOrd="0" destOrd="0" presId="urn:microsoft.com/office/officeart/2008/layout/CaptionedPictures"/>
    <dgm:cxn modelId="{70FCAC6E-1D0C-405A-9FE2-BFE44A7E5747}" type="presParOf" srcId="{A4F72FCD-8F05-4A43-BE47-DDA6B2CA3FF7}" destId="{93BB3CE7-DA2F-4A11-B996-AFA715DEB9E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9ECE4-62B9-409A-8F1E-A2174E041A39}">
      <dsp:nvSpPr>
        <dsp:cNvPr id="0" name=""/>
        <dsp:cNvSpPr/>
      </dsp:nvSpPr>
      <dsp:spPr>
        <a:xfrm>
          <a:off x="847233" y="8550"/>
          <a:ext cx="440125" cy="440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EDE09-1A92-4A84-B4DA-141725FFF851}">
      <dsp:nvSpPr>
        <dsp:cNvPr id="0" name=""/>
        <dsp:cNvSpPr/>
      </dsp:nvSpPr>
      <dsp:spPr>
        <a:xfrm>
          <a:off x="0" y="287698"/>
          <a:ext cx="945550" cy="47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Vision</a:t>
          </a:r>
          <a:endParaRPr lang="en-US" sz="1600" kern="1200" dirty="0"/>
        </a:p>
      </dsp:txBody>
      <dsp:txXfrm>
        <a:off x="0" y="287698"/>
        <a:ext cx="945550" cy="474302"/>
      </dsp:txXfrm>
    </dsp:sp>
    <dsp:sp modelId="{5444EDEF-C047-4E13-B084-BD0F84CD856C}">
      <dsp:nvSpPr>
        <dsp:cNvPr id="0" name=""/>
        <dsp:cNvSpPr/>
      </dsp:nvSpPr>
      <dsp:spPr>
        <a:xfrm>
          <a:off x="724990" y="261473"/>
          <a:ext cx="440125" cy="440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44F5E-E1C8-42F0-8077-89D792F0E41E}">
      <dsp:nvSpPr>
        <dsp:cNvPr id="0" name=""/>
        <dsp:cNvSpPr/>
      </dsp:nvSpPr>
      <dsp:spPr>
        <a:xfrm>
          <a:off x="822768" y="421859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2768" y="421859"/>
        <a:ext cx="244569" cy="122255"/>
      </dsp:txXfrm>
    </dsp:sp>
    <dsp:sp modelId="{3A4B2FF6-FCEF-4D15-A682-AAAFC1750774}">
      <dsp:nvSpPr>
        <dsp:cNvPr id="0" name=""/>
        <dsp:cNvSpPr/>
      </dsp:nvSpPr>
      <dsp:spPr>
        <a:xfrm>
          <a:off x="878558" y="544663"/>
          <a:ext cx="378135" cy="37828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007B4-D60E-43CF-83AC-6105DDACFFFC}">
      <dsp:nvSpPr>
        <dsp:cNvPr id="0" name=""/>
        <dsp:cNvSpPr/>
      </dsp:nvSpPr>
      <dsp:spPr>
        <a:xfrm>
          <a:off x="945094" y="676611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945094" y="676611"/>
        <a:ext cx="244569" cy="122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00C64-BDB0-489A-A930-02BB18171916}">
      <dsp:nvSpPr>
        <dsp:cNvPr id="0" name=""/>
        <dsp:cNvSpPr/>
      </dsp:nvSpPr>
      <dsp:spPr>
        <a:xfrm>
          <a:off x="1028867" y="233"/>
          <a:ext cx="228265" cy="2282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062296" y="33662"/>
        <a:ext cx="161407" cy="161407"/>
      </dsp:txXfrm>
    </dsp:sp>
    <dsp:sp modelId="{FB0BCADF-94EE-4341-AFE5-E02113DEC334}">
      <dsp:nvSpPr>
        <dsp:cNvPr id="0" name=""/>
        <dsp:cNvSpPr/>
      </dsp:nvSpPr>
      <dsp:spPr>
        <a:xfrm rot="1145055">
          <a:off x="1308092" y="160103"/>
          <a:ext cx="15688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727" y="171733"/>
        <a:ext cx="133777" cy="46223"/>
      </dsp:txXfrm>
    </dsp:sp>
    <dsp:sp modelId="{7F96307D-491E-48C8-B5B0-41EED41BAAB8}">
      <dsp:nvSpPr>
        <dsp:cNvPr id="0" name=""/>
        <dsp:cNvSpPr/>
      </dsp:nvSpPr>
      <dsp:spPr>
        <a:xfrm>
          <a:off x="1524335" y="171652"/>
          <a:ext cx="228265" cy="22826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557764" y="205081"/>
        <a:ext cx="161407" cy="161407"/>
      </dsp:txXfrm>
    </dsp:sp>
    <dsp:sp modelId="{0A7A086E-6363-4412-9191-7BEA44A56FF0}">
      <dsp:nvSpPr>
        <dsp:cNvPr id="0" name=""/>
        <dsp:cNvSpPr/>
      </dsp:nvSpPr>
      <dsp:spPr>
        <a:xfrm rot="5400000">
          <a:off x="1608108" y="416961"/>
          <a:ext cx="6071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7216" y="423261"/>
        <a:ext cx="42503" cy="46223"/>
      </dsp:txXfrm>
    </dsp:sp>
    <dsp:sp modelId="{0A459F09-CEB9-4F43-A984-4A7EECE53EF0}">
      <dsp:nvSpPr>
        <dsp:cNvPr id="0" name=""/>
        <dsp:cNvSpPr/>
      </dsp:nvSpPr>
      <dsp:spPr>
        <a:xfrm>
          <a:off x="1524335" y="514482"/>
          <a:ext cx="228265" cy="22826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557764" y="547911"/>
        <a:ext cx="161407" cy="161407"/>
      </dsp:txXfrm>
    </dsp:sp>
    <dsp:sp modelId="{C18DF143-5BE2-45E3-91E7-19A412EDDA4C}">
      <dsp:nvSpPr>
        <dsp:cNvPr id="0" name=""/>
        <dsp:cNvSpPr/>
      </dsp:nvSpPr>
      <dsp:spPr>
        <a:xfrm rot="9654945">
          <a:off x="1316485" y="674352"/>
          <a:ext cx="156889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38962" y="685982"/>
        <a:ext cx="133777" cy="46223"/>
      </dsp:txXfrm>
    </dsp:sp>
    <dsp:sp modelId="{9F649EF1-D8DC-46DD-B9AD-5857994A138E}">
      <dsp:nvSpPr>
        <dsp:cNvPr id="0" name=""/>
        <dsp:cNvSpPr/>
      </dsp:nvSpPr>
      <dsp:spPr>
        <a:xfrm>
          <a:off x="1028867" y="685901"/>
          <a:ext cx="228265" cy="2282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1062296" y="719330"/>
        <a:ext cx="161407" cy="161407"/>
      </dsp:txXfrm>
    </dsp:sp>
    <dsp:sp modelId="{E6C0F717-9BE1-412D-B419-5DE9D94CF0B6}">
      <dsp:nvSpPr>
        <dsp:cNvPr id="0" name=""/>
        <dsp:cNvSpPr/>
      </dsp:nvSpPr>
      <dsp:spPr>
        <a:xfrm rot="11945040">
          <a:off x="821018" y="677257"/>
          <a:ext cx="156888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843495" y="696443"/>
        <a:ext cx="133776" cy="46223"/>
      </dsp:txXfrm>
    </dsp:sp>
    <dsp:sp modelId="{398A3B7B-60DC-4EA3-9A5F-34BA4706F225}">
      <dsp:nvSpPr>
        <dsp:cNvPr id="0" name=""/>
        <dsp:cNvSpPr/>
      </dsp:nvSpPr>
      <dsp:spPr>
        <a:xfrm>
          <a:off x="533400" y="514485"/>
          <a:ext cx="228265" cy="22826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566829" y="547914"/>
        <a:ext cx="161407" cy="161407"/>
      </dsp:txXfrm>
    </dsp:sp>
    <dsp:sp modelId="{84B0F0E4-57DA-4F0C-A191-4F2F46AD1212}">
      <dsp:nvSpPr>
        <dsp:cNvPr id="0" name=""/>
        <dsp:cNvSpPr/>
      </dsp:nvSpPr>
      <dsp:spPr>
        <a:xfrm rot="16200000">
          <a:off x="617171" y="420398"/>
          <a:ext cx="60722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280" y="444915"/>
        <a:ext cx="42505" cy="46223"/>
      </dsp:txXfrm>
    </dsp:sp>
    <dsp:sp modelId="{6D96EF14-C466-4955-83EA-9A07BAB0A161}">
      <dsp:nvSpPr>
        <dsp:cNvPr id="0" name=""/>
        <dsp:cNvSpPr/>
      </dsp:nvSpPr>
      <dsp:spPr>
        <a:xfrm>
          <a:off x="533400" y="171649"/>
          <a:ext cx="228265" cy="2282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566829" y="205078"/>
        <a:ext cx="161407" cy="161407"/>
      </dsp:txXfrm>
    </dsp:sp>
    <dsp:sp modelId="{492712EC-E3E5-4145-AD7D-7EA22D95B992}">
      <dsp:nvSpPr>
        <dsp:cNvPr id="0" name=""/>
        <dsp:cNvSpPr/>
      </dsp:nvSpPr>
      <dsp:spPr>
        <a:xfrm rot="20454960">
          <a:off x="812625" y="163006"/>
          <a:ext cx="156888" cy="77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13260" y="182192"/>
        <a:ext cx="133776" cy="46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06076-7A94-4EFF-8224-DA4C55BA34E0}">
      <dsp:nvSpPr>
        <dsp:cNvPr id="0" name=""/>
        <dsp:cNvSpPr/>
      </dsp:nvSpPr>
      <dsp:spPr>
        <a:xfrm>
          <a:off x="1021080" y="411480"/>
          <a:ext cx="502920" cy="50292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122189" y="529287"/>
        <a:ext cx="300702" cy="258511"/>
      </dsp:txXfrm>
    </dsp:sp>
    <dsp:sp modelId="{BDE34D51-35A8-4375-9A87-D3EC23A96084}">
      <dsp:nvSpPr>
        <dsp:cNvPr id="0" name=""/>
        <dsp:cNvSpPr/>
      </dsp:nvSpPr>
      <dsp:spPr>
        <a:xfrm>
          <a:off x="728472" y="292608"/>
          <a:ext cx="365760" cy="36576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820553" y="385246"/>
        <a:ext cx="181598" cy="180484"/>
      </dsp:txXfrm>
    </dsp:sp>
    <dsp:sp modelId="{9730C633-3EF0-476E-A67C-63A17C201E32}">
      <dsp:nvSpPr>
        <dsp:cNvPr id="0" name=""/>
        <dsp:cNvSpPr/>
      </dsp:nvSpPr>
      <dsp:spPr>
        <a:xfrm rot="20700000">
          <a:off x="933334" y="40270"/>
          <a:ext cx="358370" cy="358370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 rot="-20700000">
        <a:off x="1011936" y="118872"/>
        <a:ext cx="201168" cy="201168"/>
      </dsp:txXfrm>
    </dsp:sp>
    <dsp:sp modelId="{7E8117C5-FAF0-47CA-BDC4-9D8174A6E870}">
      <dsp:nvSpPr>
        <dsp:cNvPr id="0" name=""/>
        <dsp:cNvSpPr/>
      </dsp:nvSpPr>
      <dsp:spPr>
        <a:xfrm>
          <a:off x="954227" y="349723"/>
          <a:ext cx="643737" cy="643737"/>
        </a:xfrm>
        <a:prstGeom prst="circularArrow">
          <a:avLst>
            <a:gd name="adj1" fmla="val 4687"/>
            <a:gd name="adj2" fmla="val 299029"/>
            <a:gd name="adj3" fmla="val 2278821"/>
            <a:gd name="adj4" fmla="val 16531850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BA1AA-FAE6-4458-8CF2-D9ACB32C3708}">
      <dsp:nvSpPr>
        <dsp:cNvPr id="0" name=""/>
        <dsp:cNvSpPr/>
      </dsp:nvSpPr>
      <dsp:spPr>
        <a:xfrm>
          <a:off x="663696" y="225754"/>
          <a:ext cx="467715" cy="4677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E58B5-816B-46BA-97F7-4454CEDF6690}">
      <dsp:nvSpPr>
        <dsp:cNvPr id="0" name=""/>
        <dsp:cNvSpPr/>
      </dsp:nvSpPr>
      <dsp:spPr>
        <a:xfrm>
          <a:off x="850440" y="-24149"/>
          <a:ext cx="504291" cy="504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C3104-DB9B-43C7-AD04-08930AD91261}">
      <dsp:nvSpPr>
        <dsp:cNvPr id="0" name=""/>
        <dsp:cNvSpPr/>
      </dsp:nvSpPr>
      <dsp:spPr>
        <a:xfrm>
          <a:off x="695658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57952" y="622007"/>
        <a:ext cx="276839" cy="238684"/>
      </dsp:txXfrm>
    </dsp:sp>
    <dsp:sp modelId="{471B5279-B836-4681-B099-EBC1C8118F23}">
      <dsp:nvSpPr>
        <dsp:cNvPr id="0" name=""/>
        <dsp:cNvSpPr/>
      </dsp:nvSpPr>
      <dsp:spPr>
        <a:xfrm>
          <a:off x="706086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A988F-0C91-4F16-838A-55BC2EB25148}">
      <dsp:nvSpPr>
        <dsp:cNvPr id="0" name=""/>
        <dsp:cNvSpPr/>
      </dsp:nvSpPr>
      <dsp:spPr>
        <a:xfrm>
          <a:off x="352516" y="382402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AA266-4E2C-4F1D-99A6-85063AEAF61F}">
      <dsp:nvSpPr>
        <dsp:cNvPr id="0" name=""/>
        <dsp:cNvSpPr/>
      </dsp:nvSpPr>
      <dsp:spPr>
        <a:xfrm>
          <a:off x="625801" y="682782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069A-AC28-46A4-AA18-ED375343A464}">
      <dsp:nvSpPr>
        <dsp:cNvPr id="0" name=""/>
        <dsp:cNvSpPr/>
      </dsp:nvSpPr>
      <dsp:spPr>
        <a:xfrm>
          <a:off x="1037657" y="37828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099951" y="431995"/>
        <a:ext cx="276839" cy="238684"/>
      </dsp:txXfrm>
    </dsp:sp>
    <dsp:sp modelId="{F1DAE32D-D0E8-42EF-9959-1008CC28C3FD}">
      <dsp:nvSpPr>
        <dsp:cNvPr id="0" name=""/>
        <dsp:cNvSpPr/>
      </dsp:nvSpPr>
      <dsp:spPr>
        <a:xfrm>
          <a:off x="1312084" y="678301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9C75-494D-458A-9D7F-7CD6278D61C8}">
      <dsp:nvSpPr>
        <dsp:cNvPr id="0" name=""/>
        <dsp:cNvSpPr/>
      </dsp:nvSpPr>
      <dsp:spPr>
        <a:xfrm>
          <a:off x="1379656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CC8ED-91BF-46A8-AE79-7998E47A6920}">
      <dsp:nvSpPr>
        <dsp:cNvPr id="0" name=""/>
        <dsp:cNvSpPr/>
      </dsp:nvSpPr>
      <dsp:spPr>
        <a:xfrm>
          <a:off x="1390084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6224-FB82-4447-9E73-7A33202E8187}">
      <dsp:nvSpPr>
        <dsp:cNvPr id="0" name=""/>
        <dsp:cNvSpPr/>
      </dsp:nvSpPr>
      <dsp:spPr>
        <a:xfrm>
          <a:off x="695658" y="18909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757952" y="242805"/>
        <a:ext cx="276839" cy="238684"/>
      </dsp:txXfrm>
    </dsp:sp>
    <dsp:sp modelId="{E2EE7C6D-7AF3-484F-86BA-99454FAD41E1}">
      <dsp:nvSpPr>
        <dsp:cNvPr id="0" name=""/>
        <dsp:cNvSpPr/>
      </dsp:nvSpPr>
      <dsp:spPr>
        <a:xfrm>
          <a:off x="967800" y="1965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7A8D-10E3-4BDE-8D25-7F08876EF7A3}">
      <dsp:nvSpPr>
        <dsp:cNvPr id="0" name=""/>
        <dsp:cNvSpPr/>
      </dsp:nvSpPr>
      <dsp:spPr>
        <a:xfrm>
          <a:off x="1037657" y="0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A8A06-972E-451D-AD8E-483BED40A2ED}">
      <dsp:nvSpPr>
        <dsp:cNvPr id="0" name=""/>
        <dsp:cNvSpPr/>
      </dsp:nvSpPr>
      <dsp:spPr>
        <a:xfrm>
          <a:off x="1049514" y="151973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87452-E8DB-496F-B69C-B6DE37D28F18}">
      <dsp:nvSpPr>
        <dsp:cNvPr id="0" name=""/>
        <dsp:cNvSpPr/>
      </dsp:nvSpPr>
      <dsp:spPr>
        <a:xfrm>
          <a:off x="678559" y="446"/>
          <a:ext cx="776480" cy="913507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9E5C1-4445-4553-B252-D64D994709F4}">
      <dsp:nvSpPr>
        <dsp:cNvPr id="0" name=""/>
        <dsp:cNvSpPr/>
      </dsp:nvSpPr>
      <dsp:spPr>
        <a:xfrm>
          <a:off x="717383" y="36986"/>
          <a:ext cx="698832" cy="593779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BB3CE7-DA2F-4A11-B996-AFA715DEB9EA}">
      <dsp:nvSpPr>
        <dsp:cNvPr id="0" name=""/>
        <dsp:cNvSpPr/>
      </dsp:nvSpPr>
      <dsp:spPr>
        <a:xfrm>
          <a:off x="717383" y="630766"/>
          <a:ext cx="698832" cy="24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17383" y="630766"/>
        <a:ext cx="698832" cy="246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387562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5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3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73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1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6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204682"/>
            <a:ext cx="121205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289984"/>
            <a:ext cx="1212056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0" y="204682"/>
            <a:ext cx="121253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0" y="289984"/>
            <a:ext cx="1212533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2" y="36407"/>
            <a:ext cx="90249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08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2" y="191348"/>
            <a:ext cx="902495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1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4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56" indent="0">
              <a:buNone/>
              <a:defRPr sz="600"/>
            </a:lvl2pPr>
            <a:lvl3pPr marL="208912" indent="0">
              <a:buNone/>
              <a:defRPr sz="600"/>
            </a:lvl3pPr>
            <a:lvl4pPr marL="313367" indent="0">
              <a:buNone/>
              <a:defRPr sz="500"/>
            </a:lvl4pPr>
            <a:lvl5pPr marL="417823" indent="0">
              <a:buNone/>
              <a:defRPr sz="500"/>
            </a:lvl5pPr>
            <a:lvl6pPr marL="522279" indent="0">
              <a:buNone/>
              <a:defRPr sz="500"/>
            </a:lvl6pPr>
            <a:lvl7pPr marL="626735" indent="0">
              <a:buNone/>
              <a:defRPr sz="500"/>
            </a:lvl7pPr>
            <a:lvl8pPr marL="731191" indent="0">
              <a:buNone/>
              <a:defRPr sz="500"/>
            </a:lvl8pPr>
            <a:lvl9pPr marL="83564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6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9"/>
            <a:ext cx="2468880" cy="152400"/>
          </a:xfrm>
          <a:prstGeom prst="rect">
            <a:avLst/>
          </a:prstGeom>
        </p:spPr>
        <p:txBody>
          <a:bodyPr vert="horz" lIns="20891" tIns="10445" rIns="20891" bIns="10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1" tIns="10445" rIns="20891" bIns="10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42" indent="-78342" algn="l" defTabSz="208912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41" indent="-65285" algn="l" defTabSz="20891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40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95" indent="-52228" algn="l" defTabSz="20891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051" indent="-52228" algn="l" defTabSz="208912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07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63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419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874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5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2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67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23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79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735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191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64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3227506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99572809"/>
              </p:ext>
            </p:extLst>
          </p:nvPr>
        </p:nvGraphicFramePr>
        <p:xfrm>
          <a:off x="381000" y="0"/>
          <a:ext cx="2286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710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1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6428511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457200"/>
            <a:ext cx="967370" cy="3583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" numCol="1" spcCol="1270" anchor="b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Software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5619432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76200" y="0"/>
            <a:ext cx="1779085" cy="636391"/>
            <a:chOff x="-864040" y="-206912"/>
            <a:chExt cx="1779085" cy="636391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-864040" y="-206912"/>
              <a:ext cx="96737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Videos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65728087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38200" y="529227"/>
            <a:ext cx="967370" cy="385173"/>
            <a:chOff x="-52325" y="44306"/>
            <a:chExt cx="967370" cy="385173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02760" y="44306"/>
              <a:ext cx="60960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Home</a:t>
              </a:r>
              <a:endParaRPr lang="en-US" sz="1600" kern="1200" dirty="0"/>
            </a:p>
          </p:txBody>
        </p:sp>
      </p:grpSp>
      <p:sp>
        <p:nvSpPr>
          <p:cNvPr id="3" name="Homepage"/>
          <p:cNvSpPr>
            <a:spLocks noEditPoints="1" noChangeArrowheads="1"/>
          </p:cNvSpPr>
          <p:nvPr/>
        </p:nvSpPr>
        <p:spPr bwMode="auto">
          <a:xfrm>
            <a:off x="1219201" y="76201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999 w 21600"/>
              <a:gd name="T15" fmla="*/ 12174 h 21600"/>
              <a:gd name="T16" fmla="*/ 20813 w 21600"/>
              <a:gd name="T17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251" y="7101"/>
                </a:moveTo>
                <a:lnTo>
                  <a:pt x="5251" y="11160"/>
                </a:lnTo>
                <a:lnTo>
                  <a:pt x="16306" y="11160"/>
                </a:lnTo>
                <a:lnTo>
                  <a:pt x="16306" y="7052"/>
                </a:lnTo>
                <a:lnTo>
                  <a:pt x="16901" y="6561"/>
                </a:lnTo>
                <a:lnTo>
                  <a:pt x="15264" y="5236"/>
                </a:lnTo>
                <a:lnTo>
                  <a:pt x="15264" y="1636"/>
                </a:lnTo>
                <a:lnTo>
                  <a:pt x="13478" y="1636"/>
                </a:lnTo>
                <a:lnTo>
                  <a:pt x="13478" y="3698"/>
                </a:lnTo>
                <a:lnTo>
                  <a:pt x="11182" y="1669"/>
                </a:lnTo>
                <a:lnTo>
                  <a:pt x="4847" y="6561"/>
                </a:lnTo>
                <a:lnTo>
                  <a:pt x="5251" y="7101"/>
                </a:lnTo>
                <a:close/>
              </a:path>
              <a:path w="21600" h="21600" extrusionOk="0">
                <a:moveTo>
                  <a:pt x="9396" y="11160"/>
                </a:moveTo>
                <a:lnTo>
                  <a:pt x="9396" y="7772"/>
                </a:lnTo>
                <a:lnTo>
                  <a:pt x="11820" y="7772"/>
                </a:lnTo>
                <a:lnTo>
                  <a:pt x="11820" y="11160"/>
                </a:lnTo>
                <a:lnTo>
                  <a:pt x="9396" y="1116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19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28</cp:revision>
  <dcterms:created xsi:type="dcterms:W3CDTF">2006-08-16T00:00:00Z</dcterms:created>
  <dcterms:modified xsi:type="dcterms:W3CDTF">2015-03-22T22:20:12Z</dcterms:modified>
</cp:coreProperties>
</file>