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7315200" cy="7315200"/>
  <p:notesSz cx="6858000" cy="9144000"/>
  <p:defaultTextStyle>
    <a:defPPr>
      <a:defRPr lang="en-US"/>
    </a:defPPr>
    <a:lvl1pPr marL="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884" y="-78"/>
      </p:cViewPr>
      <p:guideLst>
        <p:guide orient="horz" pos="230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04BB3-E4E2-4AA4-99A2-4ACFA0A587BA}" type="doc">
      <dgm:prSet loTypeId="urn:microsoft.com/office/officeart/2005/8/layout/cycle2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8A7078-1EE8-4006-AF27-B4EF745A53F1}">
      <dgm:prSet phldrT="[Text]" custT="1"/>
      <dgm:spPr/>
      <dgm:t>
        <a:bodyPr/>
        <a:lstStyle/>
        <a:p>
          <a:pPr algn="ctr"/>
          <a:r>
            <a:rPr lang="en-US" sz="2400" dirty="0" smtClean="0"/>
            <a:t>Domain Specific Languages</a:t>
          </a:r>
          <a:endParaRPr lang="en-US" sz="2400" dirty="0"/>
        </a:p>
      </dgm:t>
    </dgm:pt>
    <dgm:pt modelId="{52BEB1BC-2DAF-4222-8CF0-05E8FED10CDA}" type="parTrans" cxnId="{B0C1CEDF-3544-479C-A3DB-C4AC77757794}">
      <dgm:prSet/>
      <dgm:spPr/>
      <dgm:t>
        <a:bodyPr/>
        <a:lstStyle/>
        <a:p>
          <a:endParaRPr lang="en-US"/>
        </a:p>
      </dgm:t>
    </dgm:pt>
    <dgm:pt modelId="{939F8F24-F06F-465B-B9CB-253AFC0B1BA8}" type="sibTrans" cxnId="{B0C1CEDF-3544-479C-A3DB-C4AC77757794}">
      <dgm:prSet custT="1"/>
      <dgm:spPr/>
      <dgm:t>
        <a:bodyPr/>
        <a:lstStyle/>
        <a:p>
          <a:pPr algn="ctr"/>
          <a:endParaRPr lang="en-US" sz="1800"/>
        </a:p>
      </dgm:t>
    </dgm:pt>
    <dgm:pt modelId="{97A82B7E-10A1-440E-B138-5F7E3C70530B}">
      <dgm:prSet phldrT="[Text]" custT="1"/>
      <dgm:spPr/>
      <dgm:t>
        <a:bodyPr/>
        <a:lstStyle/>
        <a:p>
          <a:pPr algn="ctr"/>
          <a:r>
            <a:rPr lang="en-US" sz="2400" dirty="0" smtClean="0"/>
            <a:t>Software Model Checking</a:t>
          </a:r>
          <a:endParaRPr lang="en-US" sz="2400" dirty="0"/>
        </a:p>
      </dgm:t>
    </dgm:pt>
    <dgm:pt modelId="{8FDE5F5B-0DC1-4C48-885E-C9832FBED405}" type="parTrans" cxnId="{5B0794E5-9615-40AC-A572-B6786B966858}">
      <dgm:prSet/>
      <dgm:spPr/>
      <dgm:t>
        <a:bodyPr/>
        <a:lstStyle/>
        <a:p>
          <a:endParaRPr lang="en-US"/>
        </a:p>
      </dgm:t>
    </dgm:pt>
    <dgm:pt modelId="{5B09B3A2-9C2D-43A9-B872-2B968ABBF7DF}" type="sibTrans" cxnId="{5B0794E5-9615-40AC-A572-B6786B966858}">
      <dgm:prSet custT="1"/>
      <dgm:spPr/>
      <dgm:t>
        <a:bodyPr/>
        <a:lstStyle/>
        <a:p>
          <a:pPr algn="ctr"/>
          <a:endParaRPr lang="en-US" sz="1800"/>
        </a:p>
      </dgm:t>
    </dgm:pt>
    <dgm:pt modelId="{A851F951-627F-4EDC-8D25-2CA600ACF0CE}">
      <dgm:prSet phldrT="[Text]" custT="1"/>
      <dgm:spPr/>
      <dgm:t>
        <a:bodyPr/>
        <a:lstStyle/>
        <a:p>
          <a:pPr algn="ctr"/>
          <a:r>
            <a:rPr lang="en-US" sz="2400" dirty="0" smtClean="0"/>
            <a:t>Statistical Model Checking</a:t>
          </a:r>
          <a:endParaRPr lang="en-US" sz="2400" dirty="0"/>
        </a:p>
      </dgm:t>
    </dgm:pt>
    <dgm:pt modelId="{6DE60900-E381-4312-A740-10D429D36E5B}" type="parTrans" cxnId="{BEC970FB-6157-411F-BBA4-761B39162EF7}">
      <dgm:prSet/>
      <dgm:spPr/>
      <dgm:t>
        <a:bodyPr/>
        <a:lstStyle/>
        <a:p>
          <a:endParaRPr lang="en-US"/>
        </a:p>
      </dgm:t>
    </dgm:pt>
    <dgm:pt modelId="{50395CBE-5876-4E4B-AA6A-28E40FB9203A}" type="sibTrans" cxnId="{BEC970FB-6157-411F-BBA4-761B39162EF7}">
      <dgm:prSet custT="1"/>
      <dgm:spPr/>
      <dgm:t>
        <a:bodyPr/>
        <a:lstStyle/>
        <a:p>
          <a:pPr algn="ctr"/>
          <a:endParaRPr lang="en-US" sz="1800"/>
        </a:p>
      </dgm:t>
    </dgm:pt>
    <dgm:pt modelId="{3AFA2026-3B95-4C71-880E-86AE7D1F9501}">
      <dgm:prSet phldrT="[Text]" custT="1"/>
      <dgm:spPr/>
      <dgm:t>
        <a:bodyPr/>
        <a:lstStyle/>
        <a:p>
          <a:pPr algn="ctr"/>
          <a:r>
            <a:rPr lang="en-US" sz="2400" dirty="0" smtClean="0"/>
            <a:t>Mixed-Criticality Scheduling</a:t>
          </a:r>
          <a:endParaRPr lang="en-US" sz="2400" dirty="0"/>
        </a:p>
      </dgm:t>
    </dgm:pt>
    <dgm:pt modelId="{74921A02-BA2B-4D12-8410-DD7ADD3CB784}" type="parTrans" cxnId="{400BCE5D-3B4B-486F-A7CF-CECEFA248968}">
      <dgm:prSet/>
      <dgm:spPr/>
      <dgm:t>
        <a:bodyPr/>
        <a:lstStyle/>
        <a:p>
          <a:endParaRPr lang="en-US"/>
        </a:p>
      </dgm:t>
    </dgm:pt>
    <dgm:pt modelId="{5CADB321-AB32-4F15-B439-E1B32CCACD1D}" type="sibTrans" cxnId="{400BCE5D-3B4B-486F-A7CF-CECEFA248968}">
      <dgm:prSet custT="1"/>
      <dgm:spPr/>
      <dgm:t>
        <a:bodyPr/>
        <a:lstStyle/>
        <a:p>
          <a:pPr algn="ctr"/>
          <a:endParaRPr lang="en-US" sz="1800"/>
        </a:p>
      </dgm:t>
    </dgm:pt>
    <dgm:pt modelId="{60FFEC20-A133-4C56-A902-BAEC1206D56F}">
      <dgm:prSet phldrT="[Text]" custT="1"/>
      <dgm:spPr/>
      <dgm:t>
        <a:bodyPr/>
        <a:lstStyle/>
        <a:p>
          <a:pPr algn="ctr"/>
          <a:r>
            <a:rPr lang="en-US" sz="2400" dirty="0" smtClean="0"/>
            <a:t>Proactive Self-Adaptation</a:t>
          </a:r>
          <a:endParaRPr lang="en-US" sz="2400" dirty="0"/>
        </a:p>
      </dgm:t>
    </dgm:pt>
    <dgm:pt modelId="{F01D0A5D-626A-42C5-8FCB-9093AC1FC779}" type="parTrans" cxnId="{0C170EF7-0553-43EC-B76A-40124551C67E}">
      <dgm:prSet/>
      <dgm:spPr/>
      <dgm:t>
        <a:bodyPr/>
        <a:lstStyle/>
        <a:p>
          <a:endParaRPr lang="en-US"/>
        </a:p>
      </dgm:t>
    </dgm:pt>
    <dgm:pt modelId="{4C6303E6-ECF9-4ABD-A25F-8C4E6E3D18A7}" type="sibTrans" cxnId="{0C170EF7-0553-43EC-B76A-40124551C67E}">
      <dgm:prSet custT="1"/>
      <dgm:spPr/>
      <dgm:t>
        <a:bodyPr/>
        <a:lstStyle/>
        <a:p>
          <a:pPr algn="ctr"/>
          <a:endParaRPr lang="en-US" sz="1600"/>
        </a:p>
      </dgm:t>
    </dgm:pt>
    <dgm:pt modelId="{FCAA0E80-54A5-4652-9FD2-737B3D17E65B}">
      <dgm:prSet phldrT="[Text]" custT="1"/>
      <dgm:spPr/>
      <dgm:t>
        <a:bodyPr/>
        <a:lstStyle/>
        <a:p>
          <a:pPr algn="ctr"/>
          <a:r>
            <a:rPr lang="en-US" sz="2400" dirty="0" smtClean="0"/>
            <a:t>Middleware &amp; Code Generation</a:t>
          </a:r>
          <a:endParaRPr lang="en-US" sz="2400" dirty="0"/>
        </a:p>
      </dgm:t>
    </dgm:pt>
    <dgm:pt modelId="{EC3FBF20-F438-448A-B938-188D9F5CFE9E}" type="parTrans" cxnId="{D4921023-2535-401C-984B-9103F635AF0D}">
      <dgm:prSet/>
      <dgm:spPr/>
      <dgm:t>
        <a:bodyPr/>
        <a:lstStyle/>
        <a:p>
          <a:endParaRPr lang="en-US"/>
        </a:p>
      </dgm:t>
    </dgm:pt>
    <dgm:pt modelId="{1F8F2895-2E2B-4679-A2BA-7CF7DC6320B8}" type="sibTrans" cxnId="{D4921023-2535-401C-984B-9103F635AF0D}">
      <dgm:prSet custT="1"/>
      <dgm:spPr/>
      <dgm:t>
        <a:bodyPr/>
        <a:lstStyle/>
        <a:p>
          <a:pPr algn="ctr"/>
          <a:endParaRPr lang="en-US" sz="1600"/>
        </a:p>
      </dgm:t>
    </dgm:pt>
    <dgm:pt modelId="{4912EE7F-D8AE-4B00-93DD-AABE2CB45A13}" type="pres">
      <dgm:prSet presAssocID="{AF604BB3-E4E2-4AA4-99A2-4ACFA0A587BA}" presName="cycle" presStyleCnt="0">
        <dgm:presLayoutVars>
          <dgm:dir/>
          <dgm:resizeHandles val="exact"/>
        </dgm:presLayoutVars>
      </dgm:prSet>
      <dgm:spPr/>
    </dgm:pt>
    <dgm:pt modelId="{9D5AD46A-7E8A-40DF-826F-83D583E3BCA7}" type="pres">
      <dgm:prSet presAssocID="{328A7078-1EE8-4006-AF27-B4EF745A53F1}" presName="node" presStyleLbl="node1" presStyleIdx="0" presStyleCnt="6" custScaleX="119779" custScaleY="100282">
        <dgm:presLayoutVars>
          <dgm:bulletEnabled val="1"/>
        </dgm:presLayoutVars>
      </dgm:prSet>
      <dgm:spPr/>
    </dgm:pt>
    <dgm:pt modelId="{17108730-A10B-4A5C-ADD3-C00FD4E45E51}" type="pres">
      <dgm:prSet presAssocID="{939F8F24-F06F-465B-B9CB-253AFC0B1BA8}" presName="sibTrans" presStyleLbl="sibTrans2D1" presStyleIdx="0" presStyleCnt="6"/>
      <dgm:spPr/>
    </dgm:pt>
    <dgm:pt modelId="{1A760F96-9436-4B92-B2DC-A3E767795D8F}" type="pres">
      <dgm:prSet presAssocID="{939F8F24-F06F-465B-B9CB-253AFC0B1BA8}" presName="connectorText" presStyleLbl="sibTrans2D1" presStyleIdx="0" presStyleCnt="6"/>
      <dgm:spPr/>
    </dgm:pt>
    <dgm:pt modelId="{E40B7B49-A302-4E1C-8346-F60116F7B482}" type="pres">
      <dgm:prSet presAssocID="{3AFA2026-3B95-4C71-880E-86AE7D1F9501}" presName="node" presStyleLbl="node1" presStyleIdx="1" presStyleCnt="6" custScaleX="127925" custScaleY="103678">
        <dgm:presLayoutVars>
          <dgm:bulletEnabled val="1"/>
        </dgm:presLayoutVars>
      </dgm:prSet>
      <dgm:spPr/>
    </dgm:pt>
    <dgm:pt modelId="{E4BFA11C-284E-4AA2-B60B-E8E88398E77D}" type="pres">
      <dgm:prSet presAssocID="{5CADB321-AB32-4F15-B439-E1B32CCACD1D}" presName="sibTrans" presStyleLbl="sibTrans2D1" presStyleIdx="1" presStyleCnt="6"/>
      <dgm:spPr/>
    </dgm:pt>
    <dgm:pt modelId="{27F3A34C-72FE-4A75-839F-7EFB16F58FBE}" type="pres">
      <dgm:prSet presAssocID="{5CADB321-AB32-4F15-B439-E1B32CCACD1D}" presName="connectorText" presStyleLbl="sibTrans2D1" presStyleIdx="1" presStyleCnt="6"/>
      <dgm:spPr/>
    </dgm:pt>
    <dgm:pt modelId="{C7EF29EA-4EF4-4DBD-A985-AB622049BBC0}" type="pres">
      <dgm:prSet presAssocID="{97A82B7E-10A1-440E-B138-5F7E3C70530B}" presName="node" presStyleLbl="node1" presStyleIdx="2" presStyleCnt="6" custScaleX="123246" custScaleY="96833">
        <dgm:presLayoutVars>
          <dgm:bulletEnabled val="1"/>
        </dgm:presLayoutVars>
      </dgm:prSet>
      <dgm:spPr/>
    </dgm:pt>
    <dgm:pt modelId="{000A9931-4E86-41FB-800F-ABA45AE5AEC6}" type="pres">
      <dgm:prSet presAssocID="{5B09B3A2-9C2D-43A9-B872-2B968ABBF7DF}" presName="sibTrans" presStyleLbl="sibTrans2D1" presStyleIdx="2" presStyleCnt="6"/>
      <dgm:spPr/>
    </dgm:pt>
    <dgm:pt modelId="{1BB64187-618C-4155-97D2-36237A6D2DBE}" type="pres">
      <dgm:prSet presAssocID="{5B09B3A2-9C2D-43A9-B872-2B968ABBF7DF}" presName="connectorText" presStyleLbl="sibTrans2D1" presStyleIdx="2" presStyleCnt="6"/>
      <dgm:spPr/>
    </dgm:pt>
    <dgm:pt modelId="{D45741B7-3E91-4A6F-AC52-FB437BE78C4E}" type="pres">
      <dgm:prSet presAssocID="{A851F951-627F-4EDC-8D25-2CA600ACF0CE}" presName="node" presStyleLbl="node1" presStyleIdx="3" presStyleCnt="6" custScaleX="113239" custScaleY="90908">
        <dgm:presLayoutVars>
          <dgm:bulletEnabled val="1"/>
        </dgm:presLayoutVars>
      </dgm:prSet>
      <dgm:spPr/>
    </dgm:pt>
    <dgm:pt modelId="{179BA9BE-1F30-4869-85CD-4B883053A1E0}" type="pres">
      <dgm:prSet presAssocID="{50395CBE-5876-4E4B-AA6A-28E40FB9203A}" presName="sibTrans" presStyleLbl="sibTrans2D1" presStyleIdx="3" presStyleCnt="6"/>
      <dgm:spPr/>
    </dgm:pt>
    <dgm:pt modelId="{B08E71F0-F16A-4719-8018-3344BDAAE7D3}" type="pres">
      <dgm:prSet presAssocID="{50395CBE-5876-4E4B-AA6A-28E40FB9203A}" presName="connectorText" presStyleLbl="sibTrans2D1" presStyleIdx="3" presStyleCnt="6"/>
      <dgm:spPr/>
    </dgm:pt>
    <dgm:pt modelId="{CC752EBF-8A77-4D14-A23B-3FBECA11E808}" type="pres">
      <dgm:prSet presAssocID="{60FFEC20-A133-4C56-A902-BAEC1206D56F}" presName="node" presStyleLbl="node1" presStyleIdx="4" presStyleCnt="6" custScaleX="128968" custScaleY="106012">
        <dgm:presLayoutVars>
          <dgm:bulletEnabled val="1"/>
        </dgm:presLayoutVars>
      </dgm:prSet>
      <dgm:spPr/>
    </dgm:pt>
    <dgm:pt modelId="{FEBDF4E3-1421-4871-A5E7-32462C65308F}" type="pres">
      <dgm:prSet presAssocID="{4C6303E6-ECF9-4ABD-A25F-8C4E6E3D18A7}" presName="sibTrans" presStyleLbl="sibTrans2D1" presStyleIdx="4" presStyleCnt="6"/>
      <dgm:spPr/>
    </dgm:pt>
    <dgm:pt modelId="{3704ABE8-99EF-4071-9069-4EE908CDCB2D}" type="pres">
      <dgm:prSet presAssocID="{4C6303E6-ECF9-4ABD-A25F-8C4E6E3D18A7}" presName="connectorText" presStyleLbl="sibTrans2D1" presStyleIdx="4" presStyleCnt="6"/>
      <dgm:spPr/>
    </dgm:pt>
    <dgm:pt modelId="{6116C213-A748-465B-A616-0BC444E709EB}" type="pres">
      <dgm:prSet presAssocID="{FCAA0E80-54A5-4652-9FD2-737B3D17E65B}" presName="node" presStyleLbl="node1" presStyleIdx="5" presStyleCnt="6" custScaleX="151472" custScaleY="989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FDDD24-7E3A-46D8-8699-1126FD8D8800}" type="pres">
      <dgm:prSet presAssocID="{1F8F2895-2E2B-4679-A2BA-7CF7DC6320B8}" presName="sibTrans" presStyleLbl="sibTrans2D1" presStyleIdx="5" presStyleCnt="6"/>
      <dgm:spPr/>
    </dgm:pt>
    <dgm:pt modelId="{38EF1ADB-79CD-4DEE-832F-80125186BB07}" type="pres">
      <dgm:prSet presAssocID="{1F8F2895-2E2B-4679-A2BA-7CF7DC6320B8}" presName="connectorText" presStyleLbl="sibTrans2D1" presStyleIdx="5" presStyleCnt="6"/>
      <dgm:spPr/>
    </dgm:pt>
  </dgm:ptLst>
  <dgm:cxnLst>
    <dgm:cxn modelId="{88E61F83-21F9-4D88-AA07-13310AB81009}" type="presOf" srcId="{3AFA2026-3B95-4C71-880E-86AE7D1F9501}" destId="{E40B7B49-A302-4E1C-8346-F60116F7B482}" srcOrd="0" destOrd="0" presId="urn:microsoft.com/office/officeart/2005/8/layout/cycle2"/>
    <dgm:cxn modelId="{B0C1CEDF-3544-479C-A3DB-C4AC77757794}" srcId="{AF604BB3-E4E2-4AA4-99A2-4ACFA0A587BA}" destId="{328A7078-1EE8-4006-AF27-B4EF745A53F1}" srcOrd="0" destOrd="0" parTransId="{52BEB1BC-2DAF-4222-8CF0-05E8FED10CDA}" sibTransId="{939F8F24-F06F-465B-B9CB-253AFC0B1BA8}"/>
    <dgm:cxn modelId="{79722803-199F-4814-B9D7-EC852D568385}" type="presOf" srcId="{50395CBE-5876-4E4B-AA6A-28E40FB9203A}" destId="{B08E71F0-F16A-4719-8018-3344BDAAE7D3}" srcOrd="1" destOrd="0" presId="urn:microsoft.com/office/officeart/2005/8/layout/cycle2"/>
    <dgm:cxn modelId="{4605092C-B816-4FDA-AA11-306C0469945D}" type="presOf" srcId="{939F8F24-F06F-465B-B9CB-253AFC0B1BA8}" destId="{1A760F96-9436-4B92-B2DC-A3E767795D8F}" srcOrd="1" destOrd="0" presId="urn:microsoft.com/office/officeart/2005/8/layout/cycle2"/>
    <dgm:cxn modelId="{2307D24D-93E2-444E-8BF8-3A1B7B50D96E}" type="presOf" srcId="{5CADB321-AB32-4F15-B439-E1B32CCACD1D}" destId="{E4BFA11C-284E-4AA2-B60B-E8E88398E77D}" srcOrd="0" destOrd="0" presId="urn:microsoft.com/office/officeart/2005/8/layout/cycle2"/>
    <dgm:cxn modelId="{255516F6-7AFF-4BCF-9BE6-AD8302485267}" type="presOf" srcId="{50395CBE-5876-4E4B-AA6A-28E40FB9203A}" destId="{179BA9BE-1F30-4869-85CD-4B883053A1E0}" srcOrd="0" destOrd="0" presId="urn:microsoft.com/office/officeart/2005/8/layout/cycle2"/>
    <dgm:cxn modelId="{666DE73A-B3CF-469B-8EDE-7984E44946E5}" type="presOf" srcId="{97A82B7E-10A1-440E-B138-5F7E3C70530B}" destId="{C7EF29EA-4EF4-4DBD-A985-AB622049BBC0}" srcOrd="0" destOrd="0" presId="urn:microsoft.com/office/officeart/2005/8/layout/cycle2"/>
    <dgm:cxn modelId="{FAAF4EAB-9277-4D54-A974-4AC6DC3278B1}" type="presOf" srcId="{60FFEC20-A133-4C56-A902-BAEC1206D56F}" destId="{CC752EBF-8A77-4D14-A23B-3FBECA11E808}" srcOrd="0" destOrd="0" presId="urn:microsoft.com/office/officeart/2005/8/layout/cycle2"/>
    <dgm:cxn modelId="{DE6989E7-EB5B-4B9C-BD67-A9153C59F66F}" type="presOf" srcId="{FCAA0E80-54A5-4652-9FD2-737B3D17E65B}" destId="{6116C213-A748-465B-A616-0BC444E709EB}" srcOrd="0" destOrd="0" presId="urn:microsoft.com/office/officeart/2005/8/layout/cycle2"/>
    <dgm:cxn modelId="{5B0794E5-9615-40AC-A572-B6786B966858}" srcId="{AF604BB3-E4E2-4AA4-99A2-4ACFA0A587BA}" destId="{97A82B7E-10A1-440E-B138-5F7E3C70530B}" srcOrd="2" destOrd="0" parTransId="{8FDE5F5B-0DC1-4C48-885E-C9832FBED405}" sibTransId="{5B09B3A2-9C2D-43A9-B872-2B968ABBF7DF}"/>
    <dgm:cxn modelId="{5526A697-2795-4F85-82F5-5D46B16D6B70}" type="presOf" srcId="{5CADB321-AB32-4F15-B439-E1B32CCACD1D}" destId="{27F3A34C-72FE-4A75-839F-7EFB16F58FBE}" srcOrd="1" destOrd="0" presId="urn:microsoft.com/office/officeart/2005/8/layout/cycle2"/>
    <dgm:cxn modelId="{9A821A23-011E-4E8E-A980-2F2CE10D0756}" type="presOf" srcId="{939F8F24-F06F-465B-B9CB-253AFC0B1BA8}" destId="{17108730-A10B-4A5C-ADD3-C00FD4E45E51}" srcOrd="0" destOrd="0" presId="urn:microsoft.com/office/officeart/2005/8/layout/cycle2"/>
    <dgm:cxn modelId="{0C170EF7-0553-43EC-B76A-40124551C67E}" srcId="{AF604BB3-E4E2-4AA4-99A2-4ACFA0A587BA}" destId="{60FFEC20-A133-4C56-A902-BAEC1206D56F}" srcOrd="4" destOrd="0" parTransId="{F01D0A5D-626A-42C5-8FCB-9093AC1FC779}" sibTransId="{4C6303E6-ECF9-4ABD-A25F-8C4E6E3D18A7}"/>
    <dgm:cxn modelId="{438C4504-4A48-4EA9-AC6D-C55CAACF9506}" type="presOf" srcId="{AF604BB3-E4E2-4AA4-99A2-4ACFA0A587BA}" destId="{4912EE7F-D8AE-4B00-93DD-AABE2CB45A13}" srcOrd="0" destOrd="0" presId="urn:microsoft.com/office/officeart/2005/8/layout/cycle2"/>
    <dgm:cxn modelId="{634DCE89-A3EE-4B14-8DEE-D150EA4918E3}" type="presOf" srcId="{5B09B3A2-9C2D-43A9-B872-2B968ABBF7DF}" destId="{000A9931-4E86-41FB-800F-ABA45AE5AEC6}" srcOrd="0" destOrd="0" presId="urn:microsoft.com/office/officeart/2005/8/layout/cycle2"/>
    <dgm:cxn modelId="{13C9CDAE-B344-4046-98EB-299A195EF063}" type="presOf" srcId="{1F8F2895-2E2B-4679-A2BA-7CF7DC6320B8}" destId="{38EF1ADB-79CD-4DEE-832F-80125186BB07}" srcOrd="1" destOrd="0" presId="urn:microsoft.com/office/officeart/2005/8/layout/cycle2"/>
    <dgm:cxn modelId="{400BCE5D-3B4B-486F-A7CF-CECEFA248968}" srcId="{AF604BB3-E4E2-4AA4-99A2-4ACFA0A587BA}" destId="{3AFA2026-3B95-4C71-880E-86AE7D1F9501}" srcOrd="1" destOrd="0" parTransId="{74921A02-BA2B-4D12-8410-DD7ADD3CB784}" sibTransId="{5CADB321-AB32-4F15-B439-E1B32CCACD1D}"/>
    <dgm:cxn modelId="{D4921023-2535-401C-984B-9103F635AF0D}" srcId="{AF604BB3-E4E2-4AA4-99A2-4ACFA0A587BA}" destId="{FCAA0E80-54A5-4652-9FD2-737B3D17E65B}" srcOrd="5" destOrd="0" parTransId="{EC3FBF20-F438-448A-B938-188D9F5CFE9E}" sibTransId="{1F8F2895-2E2B-4679-A2BA-7CF7DC6320B8}"/>
    <dgm:cxn modelId="{A82BD94D-62E5-42E2-9B52-14CC54A51212}" type="presOf" srcId="{4C6303E6-ECF9-4ABD-A25F-8C4E6E3D18A7}" destId="{3704ABE8-99EF-4071-9069-4EE908CDCB2D}" srcOrd="1" destOrd="0" presId="urn:microsoft.com/office/officeart/2005/8/layout/cycle2"/>
    <dgm:cxn modelId="{BDE4673B-4463-4C0C-AB3A-03241780935D}" type="presOf" srcId="{A851F951-627F-4EDC-8D25-2CA600ACF0CE}" destId="{D45741B7-3E91-4A6F-AC52-FB437BE78C4E}" srcOrd="0" destOrd="0" presId="urn:microsoft.com/office/officeart/2005/8/layout/cycle2"/>
    <dgm:cxn modelId="{DDACE14F-EE3F-4C2A-BA78-BBAB1C1A7013}" type="presOf" srcId="{1F8F2895-2E2B-4679-A2BA-7CF7DC6320B8}" destId="{C0FDDD24-7E3A-46D8-8699-1126FD8D8800}" srcOrd="0" destOrd="0" presId="urn:microsoft.com/office/officeart/2005/8/layout/cycle2"/>
    <dgm:cxn modelId="{BEC970FB-6157-411F-BBA4-761B39162EF7}" srcId="{AF604BB3-E4E2-4AA4-99A2-4ACFA0A587BA}" destId="{A851F951-627F-4EDC-8D25-2CA600ACF0CE}" srcOrd="3" destOrd="0" parTransId="{6DE60900-E381-4312-A740-10D429D36E5B}" sibTransId="{50395CBE-5876-4E4B-AA6A-28E40FB9203A}"/>
    <dgm:cxn modelId="{B5A30689-E1FB-463A-9486-F2885CE6E191}" type="presOf" srcId="{328A7078-1EE8-4006-AF27-B4EF745A53F1}" destId="{9D5AD46A-7E8A-40DF-826F-83D583E3BCA7}" srcOrd="0" destOrd="0" presId="urn:microsoft.com/office/officeart/2005/8/layout/cycle2"/>
    <dgm:cxn modelId="{16B82AE8-743A-42AF-82F8-3EC4959CA32F}" type="presOf" srcId="{4C6303E6-ECF9-4ABD-A25F-8C4E6E3D18A7}" destId="{FEBDF4E3-1421-4871-A5E7-32462C65308F}" srcOrd="0" destOrd="0" presId="urn:microsoft.com/office/officeart/2005/8/layout/cycle2"/>
    <dgm:cxn modelId="{5501BF7A-961F-4E79-B54B-17DF0E822ECF}" type="presOf" srcId="{5B09B3A2-9C2D-43A9-B872-2B968ABBF7DF}" destId="{1BB64187-618C-4155-97D2-36237A6D2DBE}" srcOrd="1" destOrd="0" presId="urn:microsoft.com/office/officeart/2005/8/layout/cycle2"/>
    <dgm:cxn modelId="{DF9CE606-BFAF-4C78-A4D7-976DED547D94}" type="presParOf" srcId="{4912EE7F-D8AE-4B00-93DD-AABE2CB45A13}" destId="{9D5AD46A-7E8A-40DF-826F-83D583E3BCA7}" srcOrd="0" destOrd="0" presId="urn:microsoft.com/office/officeart/2005/8/layout/cycle2"/>
    <dgm:cxn modelId="{3252AC90-920E-47B0-9A29-E03716FBCA6F}" type="presParOf" srcId="{4912EE7F-D8AE-4B00-93DD-AABE2CB45A13}" destId="{17108730-A10B-4A5C-ADD3-C00FD4E45E51}" srcOrd="1" destOrd="0" presId="urn:microsoft.com/office/officeart/2005/8/layout/cycle2"/>
    <dgm:cxn modelId="{F40D00C8-81EA-4A69-9438-BC3505EED5D6}" type="presParOf" srcId="{17108730-A10B-4A5C-ADD3-C00FD4E45E51}" destId="{1A760F96-9436-4B92-B2DC-A3E767795D8F}" srcOrd="0" destOrd="0" presId="urn:microsoft.com/office/officeart/2005/8/layout/cycle2"/>
    <dgm:cxn modelId="{CDFDD228-B1D6-497E-A496-F8D6AD63F97C}" type="presParOf" srcId="{4912EE7F-D8AE-4B00-93DD-AABE2CB45A13}" destId="{E40B7B49-A302-4E1C-8346-F60116F7B482}" srcOrd="2" destOrd="0" presId="urn:microsoft.com/office/officeart/2005/8/layout/cycle2"/>
    <dgm:cxn modelId="{180966F1-211B-4873-9C23-A6EFD19B1198}" type="presParOf" srcId="{4912EE7F-D8AE-4B00-93DD-AABE2CB45A13}" destId="{E4BFA11C-284E-4AA2-B60B-E8E88398E77D}" srcOrd="3" destOrd="0" presId="urn:microsoft.com/office/officeart/2005/8/layout/cycle2"/>
    <dgm:cxn modelId="{10678FA8-4523-44A0-9A87-FF2348A7FB7A}" type="presParOf" srcId="{E4BFA11C-284E-4AA2-B60B-E8E88398E77D}" destId="{27F3A34C-72FE-4A75-839F-7EFB16F58FBE}" srcOrd="0" destOrd="0" presId="urn:microsoft.com/office/officeart/2005/8/layout/cycle2"/>
    <dgm:cxn modelId="{B14682CE-AEF9-44A7-858B-D435291C97D0}" type="presParOf" srcId="{4912EE7F-D8AE-4B00-93DD-AABE2CB45A13}" destId="{C7EF29EA-4EF4-4DBD-A985-AB622049BBC0}" srcOrd="4" destOrd="0" presId="urn:microsoft.com/office/officeart/2005/8/layout/cycle2"/>
    <dgm:cxn modelId="{9621004D-BC27-4450-B6C1-B38D278473BB}" type="presParOf" srcId="{4912EE7F-D8AE-4B00-93DD-AABE2CB45A13}" destId="{000A9931-4E86-41FB-800F-ABA45AE5AEC6}" srcOrd="5" destOrd="0" presId="urn:microsoft.com/office/officeart/2005/8/layout/cycle2"/>
    <dgm:cxn modelId="{587B5FF7-CA1F-411B-8234-E4F8E7C7700E}" type="presParOf" srcId="{000A9931-4E86-41FB-800F-ABA45AE5AEC6}" destId="{1BB64187-618C-4155-97D2-36237A6D2DBE}" srcOrd="0" destOrd="0" presId="urn:microsoft.com/office/officeart/2005/8/layout/cycle2"/>
    <dgm:cxn modelId="{FD55BF12-1966-45C1-8551-66343079DCD8}" type="presParOf" srcId="{4912EE7F-D8AE-4B00-93DD-AABE2CB45A13}" destId="{D45741B7-3E91-4A6F-AC52-FB437BE78C4E}" srcOrd="6" destOrd="0" presId="urn:microsoft.com/office/officeart/2005/8/layout/cycle2"/>
    <dgm:cxn modelId="{92FF1E12-9E1D-4D9A-9198-20F65CF1ADE2}" type="presParOf" srcId="{4912EE7F-D8AE-4B00-93DD-AABE2CB45A13}" destId="{179BA9BE-1F30-4869-85CD-4B883053A1E0}" srcOrd="7" destOrd="0" presId="urn:microsoft.com/office/officeart/2005/8/layout/cycle2"/>
    <dgm:cxn modelId="{DE024845-6C19-4B36-AB0B-0276CCCFBF01}" type="presParOf" srcId="{179BA9BE-1F30-4869-85CD-4B883053A1E0}" destId="{B08E71F0-F16A-4719-8018-3344BDAAE7D3}" srcOrd="0" destOrd="0" presId="urn:microsoft.com/office/officeart/2005/8/layout/cycle2"/>
    <dgm:cxn modelId="{B6DF9B89-58C0-4481-8D8C-DE0C03E9C836}" type="presParOf" srcId="{4912EE7F-D8AE-4B00-93DD-AABE2CB45A13}" destId="{CC752EBF-8A77-4D14-A23B-3FBECA11E808}" srcOrd="8" destOrd="0" presId="urn:microsoft.com/office/officeart/2005/8/layout/cycle2"/>
    <dgm:cxn modelId="{42992B50-9170-4D92-9AD4-F7297DD5F7FB}" type="presParOf" srcId="{4912EE7F-D8AE-4B00-93DD-AABE2CB45A13}" destId="{FEBDF4E3-1421-4871-A5E7-32462C65308F}" srcOrd="9" destOrd="0" presId="urn:microsoft.com/office/officeart/2005/8/layout/cycle2"/>
    <dgm:cxn modelId="{E2187A13-1C48-43FD-AE29-C1473E790DA7}" type="presParOf" srcId="{FEBDF4E3-1421-4871-A5E7-32462C65308F}" destId="{3704ABE8-99EF-4071-9069-4EE908CDCB2D}" srcOrd="0" destOrd="0" presId="urn:microsoft.com/office/officeart/2005/8/layout/cycle2"/>
    <dgm:cxn modelId="{86782A69-9BB9-4D21-868D-E16349568541}" type="presParOf" srcId="{4912EE7F-D8AE-4B00-93DD-AABE2CB45A13}" destId="{6116C213-A748-465B-A616-0BC444E709EB}" srcOrd="10" destOrd="0" presId="urn:microsoft.com/office/officeart/2005/8/layout/cycle2"/>
    <dgm:cxn modelId="{F82F7970-1B73-4007-A919-249965401884}" type="presParOf" srcId="{4912EE7F-D8AE-4B00-93DD-AABE2CB45A13}" destId="{C0FDDD24-7E3A-46D8-8699-1126FD8D8800}" srcOrd="11" destOrd="0" presId="urn:microsoft.com/office/officeart/2005/8/layout/cycle2"/>
    <dgm:cxn modelId="{DB06BEF4-7B22-4314-82A2-0B294A62FE51}" type="presParOf" srcId="{C0FDDD24-7E3A-46D8-8699-1126FD8D8800}" destId="{38EF1ADB-79CD-4DEE-832F-80125186BB0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AD46A-7E8A-40DF-826F-83D583E3BCA7}">
      <dsp:nvSpPr>
        <dsp:cNvPr id="0" name=""/>
        <dsp:cNvSpPr/>
      </dsp:nvSpPr>
      <dsp:spPr>
        <a:xfrm>
          <a:off x="2355521" y="37883"/>
          <a:ext cx="1958462" cy="163967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Domain Specific Languages</a:t>
          </a:r>
          <a:endParaRPr lang="en-US" sz="2400" kern="1200" dirty="0"/>
        </a:p>
      </dsp:txBody>
      <dsp:txXfrm>
        <a:off x="2642331" y="278008"/>
        <a:ext cx="1384842" cy="1159423"/>
      </dsp:txXfrm>
    </dsp:sp>
    <dsp:sp modelId="{17108730-A10B-4A5C-ADD3-C00FD4E45E51}">
      <dsp:nvSpPr>
        <dsp:cNvPr id="0" name=""/>
        <dsp:cNvSpPr/>
      </dsp:nvSpPr>
      <dsp:spPr>
        <a:xfrm rot="1800000">
          <a:off x="4225032" y="1178851"/>
          <a:ext cx="287675" cy="5518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230813" y="1267643"/>
        <a:ext cx="201373" cy="331099"/>
      </dsp:txXfrm>
    </dsp:sp>
    <dsp:sp modelId="{E40B7B49-A302-4E1C-8346-F60116F7B482}">
      <dsp:nvSpPr>
        <dsp:cNvPr id="0" name=""/>
        <dsp:cNvSpPr/>
      </dsp:nvSpPr>
      <dsp:spPr>
        <a:xfrm>
          <a:off x="4416920" y="1238718"/>
          <a:ext cx="2091654" cy="16952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Mixed-Criticality Scheduling</a:t>
          </a:r>
          <a:endParaRPr lang="en-US" sz="2400" kern="1200" dirty="0"/>
        </a:p>
      </dsp:txBody>
      <dsp:txXfrm>
        <a:off x="4723236" y="1486974"/>
        <a:ext cx="1479022" cy="1198688"/>
      </dsp:txXfrm>
    </dsp:sp>
    <dsp:sp modelId="{E4BFA11C-284E-4AA2-B60B-E8E88398E77D}">
      <dsp:nvSpPr>
        <dsp:cNvPr id="0" name=""/>
        <dsp:cNvSpPr/>
      </dsp:nvSpPr>
      <dsp:spPr>
        <a:xfrm rot="5400000">
          <a:off x="5245988" y="3054711"/>
          <a:ext cx="433517" cy="5518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311016" y="3100051"/>
        <a:ext cx="303462" cy="331099"/>
      </dsp:txXfrm>
    </dsp:sp>
    <dsp:sp modelId="{C7EF29EA-4EF4-4DBD-A985-AB622049BBC0}">
      <dsp:nvSpPr>
        <dsp:cNvPr id="0" name=""/>
        <dsp:cNvSpPr/>
      </dsp:nvSpPr>
      <dsp:spPr>
        <a:xfrm>
          <a:off x="4455172" y="3751876"/>
          <a:ext cx="2015149" cy="158328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 Model Checking</a:t>
          </a:r>
          <a:endParaRPr lang="en-US" sz="2400" kern="1200" dirty="0"/>
        </a:p>
      </dsp:txBody>
      <dsp:txXfrm>
        <a:off x="4750284" y="3983742"/>
        <a:ext cx="1424925" cy="1119548"/>
      </dsp:txXfrm>
    </dsp:sp>
    <dsp:sp modelId="{000A9931-4E86-41FB-800F-ABA45AE5AEC6}">
      <dsp:nvSpPr>
        <dsp:cNvPr id="0" name=""/>
        <dsp:cNvSpPr/>
      </dsp:nvSpPr>
      <dsp:spPr>
        <a:xfrm rot="9000000">
          <a:off x="4204314" y="4894431"/>
          <a:ext cx="345455" cy="5518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4301008" y="4978889"/>
        <a:ext cx="241819" cy="331099"/>
      </dsp:txXfrm>
    </dsp:sp>
    <dsp:sp modelId="{D45741B7-3E91-4A6F-AC52-FB437BE78C4E}">
      <dsp:nvSpPr>
        <dsp:cNvPr id="0" name=""/>
        <dsp:cNvSpPr/>
      </dsp:nvSpPr>
      <dsp:spPr>
        <a:xfrm>
          <a:off x="2408987" y="5028913"/>
          <a:ext cx="1851528" cy="148640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Statistical Model Checking</a:t>
          </a:r>
          <a:endParaRPr lang="en-US" sz="2400" kern="1200" dirty="0"/>
        </a:p>
      </dsp:txBody>
      <dsp:txXfrm>
        <a:off x="2680137" y="5246592"/>
        <a:ext cx="1309228" cy="1051045"/>
      </dsp:txXfrm>
    </dsp:sp>
    <dsp:sp modelId="{179BA9BE-1F30-4869-85CD-4B883053A1E0}">
      <dsp:nvSpPr>
        <dsp:cNvPr id="0" name=""/>
        <dsp:cNvSpPr/>
      </dsp:nvSpPr>
      <dsp:spPr>
        <a:xfrm rot="12600000">
          <a:off x="2176902" y="4918451"/>
          <a:ext cx="314326" cy="5518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2264883" y="5052393"/>
        <a:ext cx="220028" cy="331099"/>
      </dsp:txXfrm>
    </dsp:sp>
    <dsp:sp modelId="{CC752EBF-8A77-4D14-A23B-3FBECA11E808}">
      <dsp:nvSpPr>
        <dsp:cNvPr id="0" name=""/>
        <dsp:cNvSpPr/>
      </dsp:nvSpPr>
      <dsp:spPr>
        <a:xfrm>
          <a:off x="152402" y="3676834"/>
          <a:ext cx="2108708" cy="173336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Proactive Self-Adaptation</a:t>
          </a:r>
          <a:endParaRPr lang="en-US" sz="2400" kern="1200" dirty="0"/>
        </a:p>
      </dsp:txBody>
      <dsp:txXfrm>
        <a:off x="461215" y="3930679"/>
        <a:ext cx="1491082" cy="1225672"/>
      </dsp:txXfrm>
    </dsp:sp>
    <dsp:sp modelId="{FEBDF4E3-1421-4871-A5E7-32462C65308F}">
      <dsp:nvSpPr>
        <dsp:cNvPr id="0" name=""/>
        <dsp:cNvSpPr/>
      </dsp:nvSpPr>
      <dsp:spPr>
        <a:xfrm rot="16200000">
          <a:off x="999730" y="3022019"/>
          <a:ext cx="414053" cy="5518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061838" y="3194494"/>
        <a:ext cx="289837" cy="331099"/>
      </dsp:txXfrm>
    </dsp:sp>
    <dsp:sp modelId="{6116C213-A748-465B-A616-0BC444E709EB}">
      <dsp:nvSpPr>
        <dsp:cNvPr id="0" name=""/>
        <dsp:cNvSpPr/>
      </dsp:nvSpPr>
      <dsp:spPr>
        <a:xfrm>
          <a:off x="-31574" y="1277036"/>
          <a:ext cx="2476662" cy="161856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Middleware &amp; Code Generation</a:t>
          </a:r>
          <a:endParaRPr lang="en-US" sz="2400" kern="1200" dirty="0"/>
        </a:p>
      </dsp:txBody>
      <dsp:txXfrm>
        <a:off x="331125" y="1514069"/>
        <a:ext cx="1751264" cy="1144499"/>
      </dsp:txXfrm>
    </dsp:sp>
    <dsp:sp modelId="{C0FDDD24-7E3A-46D8-8699-1126FD8D8800}">
      <dsp:nvSpPr>
        <dsp:cNvPr id="0" name=""/>
        <dsp:cNvSpPr/>
      </dsp:nvSpPr>
      <dsp:spPr>
        <a:xfrm rot="19800000">
          <a:off x="2205298" y="1164320"/>
          <a:ext cx="241008" cy="5518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210141" y="1292763"/>
        <a:ext cx="168706" cy="331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FA608-DC5B-48C8-8975-D32891494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272463"/>
            <a:ext cx="6217920" cy="1568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5280"/>
            <a:ext cx="51206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2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92959"/>
            <a:ext cx="1645920" cy="62416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92959"/>
            <a:ext cx="4815840" cy="62416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2" y="4700694"/>
            <a:ext cx="6217920" cy="145288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2" y="3100498"/>
            <a:ext cx="621792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41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882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2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76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0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64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08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529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706885"/>
            <a:ext cx="32308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706885"/>
            <a:ext cx="32308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8" y="1637461"/>
            <a:ext cx="3232148" cy="682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8" y="2319873"/>
            <a:ext cx="3232148" cy="42147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8" y="1637461"/>
            <a:ext cx="3233420" cy="682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8" y="2319873"/>
            <a:ext cx="3233420" cy="42147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8" y="291254"/>
            <a:ext cx="2406652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2" y="291262"/>
            <a:ext cx="4089400" cy="624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8" y="1530782"/>
            <a:ext cx="2406652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28" y="5120646"/>
            <a:ext cx="4389120" cy="604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28" y="653630"/>
            <a:ext cx="438912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44116" indent="0">
              <a:buNone/>
              <a:defRPr sz="2800"/>
            </a:lvl2pPr>
            <a:lvl3pPr marL="888230" indent="0">
              <a:buNone/>
              <a:defRPr sz="2400"/>
            </a:lvl3pPr>
            <a:lvl4pPr marL="1332344" indent="0">
              <a:buNone/>
              <a:defRPr sz="2000"/>
            </a:lvl4pPr>
            <a:lvl5pPr marL="1776460" indent="0">
              <a:buNone/>
              <a:defRPr sz="2000"/>
            </a:lvl5pPr>
            <a:lvl6pPr marL="2220574" indent="0">
              <a:buNone/>
              <a:defRPr sz="2000"/>
            </a:lvl6pPr>
            <a:lvl7pPr marL="2664690" indent="0">
              <a:buNone/>
              <a:defRPr sz="2000"/>
            </a:lvl7pPr>
            <a:lvl8pPr marL="3108804" indent="0">
              <a:buNone/>
              <a:defRPr sz="2000"/>
            </a:lvl8pPr>
            <a:lvl9pPr marL="35529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28" y="5725166"/>
            <a:ext cx="4389120" cy="85852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92950"/>
            <a:ext cx="6583680" cy="1219200"/>
          </a:xfrm>
          <a:prstGeom prst="rect">
            <a:avLst/>
          </a:prstGeom>
        </p:spPr>
        <p:txBody>
          <a:bodyPr vert="horz" lIns="88822" tIns="44412" rIns="88822" bIns="444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06885"/>
            <a:ext cx="6583680" cy="4827694"/>
          </a:xfrm>
          <a:prstGeom prst="rect">
            <a:avLst/>
          </a:prstGeom>
        </p:spPr>
        <p:txBody>
          <a:bodyPr vert="horz" lIns="88822" tIns="44412" rIns="88822" bIns="44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780119"/>
            <a:ext cx="17068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780119"/>
            <a:ext cx="23164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780119"/>
            <a:ext cx="17068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82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88" indent="-333088" algn="l" defTabSz="88823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1688" indent="-277574" algn="l" defTabSz="88823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288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02" indent="-222058" algn="l" defTabSz="8882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8" indent="-222058" algn="l" defTabSz="8882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63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674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086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497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116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23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34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46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057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469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880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918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1681318"/>
              </p:ext>
            </p:extLst>
          </p:nvPr>
        </p:nvGraphicFramePr>
        <p:xfrm>
          <a:off x="304800" y="304800"/>
          <a:ext cx="64770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6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24</cp:revision>
  <dcterms:created xsi:type="dcterms:W3CDTF">2006-08-16T00:00:00Z</dcterms:created>
  <dcterms:modified xsi:type="dcterms:W3CDTF">2015-03-22T20:49:07Z</dcterms:modified>
</cp:coreProperties>
</file>