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315200" cy="73152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56" y="-750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97CEC-EC47-4205-AAB6-EF4398C76812}" type="doc">
      <dgm:prSet loTypeId="urn:microsoft.com/office/officeart/2008/layout/HexagonCluster" loCatId="pictur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020E8-D415-44A4-9818-629A4E265CE6}">
      <dgm:prSet phldrT="[Text]"/>
      <dgm:spPr/>
      <dgm:t>
        <a:bodyPr/>
        <a:lstStyle/>
        <a:p>
          <a:r>
            <a:rPr lang="en-US" dirty="0" smtClean="0"/>
            <a:t>Achieve</a:t>
          </a:r>
          <a:endParaRPr lang="en-US" dirty="0"/>
        </a:p>
      </dgm:t>
    </dgm:pt>
    <dgm:pt modelId="{CF2FF7C3-C317-4179-A485-DC5FD072CA25}" type="parTrans" cxnId="{E49E97B0-0A6C-4BA3-B959-5C6029F4310C}">
      <dgm:prSet/>
      <dgm:spPr/>
      <dgm:t>
        <a:bodyPr/>
        <a:lstStyle/>
        <a:p>
          <a:endParaRPr lang="en-US"/>
        </a:p>
      </dgm:t>
    </dgm:pt>
    <dgm:pt modelId="{4C58A1D6-6D27-402B-BB50-8D684F762767}" type="sibTrans" cxnId="{E49E97B0-0A6C-4BA3-B959-5C6029F4310C}">
      <dgm:prSet/>
      <dgm:spPr/>
      <dgm:t>
        <a:bodyPr/>
        <a:lstStyle/>
        <a:p>
          <a:endParaRPr lang="en-US"/>
        </a:p>
      </dgm:t>
    </dgm:pt>
    <dgm:pt modelId="{37B7CA5B-AB6E-4518-9C99-79C5690514AD}">
      <dgm:prSet phldrT="[Text]"/>
      <dgm:spPr/>
      <dgm:t>
        <a:bodyPr/>
        <a:lstStyle/>
        <a:p>
          <a:r>
            <a:rPr lang="en-US" dirty="0" smtClean="0"/>
            <a:t>Imagine</a:t>
          </a:r>
          <a:endParaRPr lang="en-US" dirty="0"/>
        </a:p>
      </dgm:t>
    </dgm:pt>
    <dgm:pt modelId="{5A24B921-778A-45FC-A417-0A9D4173FDD3}" type="parTrans" cxnId="{7B540D5F-8D42-4BDA-A120-21BA64D10637}">
      <dgm:prSet/>
      <dgm:spPr/>
      <dgm:t>
        <a:bodyPr/>
        <a:lstStyle/>
        <a:p>
          <a:endParaRPr lang="en-US"/>
        </a:p>
      </dgm:t>
    </dgm:pt>
    <dgm:pt modelId="{01845BD4-5E19-470B-9DEA-E15A51FA126C}" type="sibTrans" cxnId="{7B540D5F-8D42-4BDA-A120-21BA64D10637}">
      <dgm:prSet/>
      <dgm:spPr/>
      <dgm:t>
        <a:bodyPr/>
        <a:lstStyle/>
        <a:p>
          <a:endParaRPr lang="en-US"/>
        </a:p>
      </dgm:t>
    </dgm:pt>
    <dgm:pt modelId="{8910FC04-5F11-4A5D-A047-97CC85A5CD11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5D678828-F5DC-45E2-B176-70B4BF243166}" type="parTrans" cxnId="{70309CD0-46D2-4AF4-AA27-907B8DC8F23F}">
      <dgm:prSet/>
      <dgm:spPr/>
      <dgm:t>
        <a:bodyPr/>
        <a:lstStyle/>
        <a:p>
          <a:endParaRPr lang="en-US"/>
        </a:p>
      </dgm:t>
    </dgm:pt>
    <dgm:pt modelId="{30BC543A-AE7F-4FFE-BE7F-DE8EE9A87410}" type="sibTrans" cxnId="{70309CD0-46D2-4AF4-AA27-907B8DC8F23F}">
      <dgm:prSet/>
      <dgm:spPr/>
      <dgm:t>
        <a:bodyPr/>
        <a:lstStyle/>
        <a:p>
          <a:endParaRPr lang="en-US"/>
        </a:p>
      </dgm:t>
    </dgm:pt>
    <dgm:pt modelId="{4F4F7261-4834-4301-B010-70E6DD22C6DF}" type="pres">
      <dgm:prSet presAssocID="{94897CEC-EC47-4205-AAB6-EF4398C76812}" presName="Name0" presStyleCnt="0">
        <dgm:presLayoutVars>
          <dgm:chMax val="21"/>
          <dgm:chPref val="21"/>
        </dgm:presLayoutVars>
      </dgm:prSet>
      <dgm:spPr/>
    </dgm:pt>
    <dgm:pt modelId="{F34D3E1D-327B-4FFC-8E69-5FC5DEAFBB30}" type="pres">
      <dgm:prSet presAssocID="{EC6020E8-D415-44A4-9818-629A4E265CE6}" presName="text1" presStyleCnt="0"/>
      <dgm:spPr/>
    </dgm:pt>
    <dgm:pt modelId="{DEFEFA0E-8D0A-4C95-9EF1-190E8C8356C0}" type="pres">
      <dgm:prSet presAssocID="{EC6020E8-D415-44A4-9818-629A4E265CE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F56A770-E1E1-48A0-A5E6-7FFD480E7EA4}" type="pres">
      <dgm:prSet presAssocID="{EC6020E8-D415-44A4-9818-629A4E265CE6}" presName="textaccent1" presStyleCnt="0"/>
      <dgm:spPr/>
    </dgm:pt>
    <dgm:pt modelId="{E8B64CB7-1EC9-4C66-8ED3-B980BD6DB433}" type="pres">
      <dgm:prSet presAssocID="{EC6020E8-D415-44A4-9818-629A4E265CE6}" presName="accentRepeatNode" presStyleLbl="solidAlignAcc1" presStyleIdx="0" presStyleCnt="6"/>
      <dgm:spPr/>
    </dgm:pt>
    <dgm:pt modelId="{7FD1FA7B-9A6C-46C5-850A-DAD343794AAE}" type="pres">
      <dgm:prSet presAssocID="{4C58A1D6-6D27-402B-BB50-8D684F762767}" presName="image1" presStyleCnt="0"/>
      <dgm:spPr/>
    </dgm:pt>
    <dgm:pt modelId="{C0E92A8B-E6F3-4316-9D8E-C4793428F15A}" type="pres">
      <dgm:prSet presAssocID="{4C58A1D6-6D27-402B-BB50-8D684F762767}" presName="imageRepeatNode" presStyleLbl="alignAcc1" presStyleIdx="0" presStyleCnt="3"/>
      <dgm:spPr/>
    </dgm:pt>
    <dgm:pt modelId="{215D4583-9E32-4296-A8E7-ABFD75E85BEE}" type="pres">
      <dgm:prSet presAssocID="{4C58A1D6-6D27-402B-BB50-8D684F762767}" presName="imageaccent1" presStyleCnt="0"/>
      <dgm:spPr/>
    </dgm:pt>
    <dgm:pt modelId="{F3248BCA-6B4F-47DB-979A-7B85E4F92865}" type="pres">
      <dgm:prSet presAssocID="{4C58A1D6-6D27-402B-BB50-8D684F762767}" presName="accentRepeatNode" presStyleLbl="solidAlignAcc1" presStyleIdx="1" presStyleCnt="6"/>
      <dgm:spPr/>
    </dgm:pt>
    <dgm:pt modelId="{CF254909-5F13-453C-B6CF-11762B23068B}" type="pres">
      <dgm:prSet presAssocID="{37B7CA5B-AB6E-4518-9C99-79C5690514AD}" presName="text2" presStyleCnt="0"/>
      <dgm:spPr/>
    </dgm:pt>
    <dgm:pt modelId="{107E04BD-C41C-496D-B408-5977D9C06304}" type="pres">
      <dgm:prSet presAssocID="{37B7CA5B-AB6E-4518-9C99-79C5690514AD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42D4A46-B116-4F0A-92F0-04BD80E082EC}" type="pres">
      <dgm:prSet presAssocID="{37B7CA5B-AB6E-4518-9C99-79C5690514AD}" presName="textaccent2" presStyleCnt="0"/>
      <dgm:spPr/>
    </dgm:pt>
    <dgm:pt modelId="{87F2E570-C898-4775-8C88-12786A0AC14D}" type="pres">
      <dgm:prSet presAssocID="{37B7CA5B-AB6E-4518-9C99-79C5690514AD}" presName="accentRepeatNode" presStyleLbl="solidAlignAcc1" presStyleIdx="2" presStyleCnt="6"/>
      <dgm:spPr/>
    </dgm:pt>
    <dgm:pt modelId="{10C4409E-B7E6-4CAF-8B78-A3EFE7C78762}" type="pres">
      <dgm:prSet presAssocID="{01845BD4-5E19-470B-9DEA-E15A51FA126C}" presName="image2" presStyleCnt="0"/>
      <dgm:spPr/>
    </dgm:pt>
    <dgm:pt modelId="{8D228CD1-F050-49A6-986C-ABF437B90F83}" type="pres">
      <dgm:prSet presAssocID="{01845BD4-5E19-470B-9DEA-E15A51FA126C}" presName="imageRepeatNode" presStyleLbl="alignAcc1" presStyleIdx="1" presStyleCnt="3"/>
      <dgm:spPr/>
    </dgm:pt>
    <dgm:pt modelId="{6F8B689F-710D-4A18-A181-10948411A569}" type="pres">
      <dgm:prSet presAssocID="{01845BD4-5E19-470B-9DEA-E15A51FA126C}" presName="imageaccent2" presStyleCnt="0"/>
      <dgm:spPr/>
    </dgm:pt>
    <dgm:pt modelId="{343A59D8-E6E5-4DEF-BB47-BC1823BA386A}" type="pres">
      <dgm:prSet presAssocID="{01845BD4-5E19-470B-9DEA-E15A51FA126C}" presName="accentRepeatNode" presStyleLbl="solidAlignAcc1" presStyleIdx="3" presStyleCnt="6"/>
      <dgm:spPr/>
    </dgm:pt>
    <dgm:pt modelId="{44069DDD-D457-404A-9F71-CB63D4EEB3EC}" type="pres">
      <dgm:prSet presAssocID="{8910FC04-5F11-4A5D-A047-97CC85A5CD11}" presName="text3" presStyleCnt="0"/>
      <dgm:spPr/>
    </dgm:pt>
    <dgm:pt modelId="{9E240A31-50AA-4643-A009-BABA4955A683}" type="pres">
      <dgm:prSet presAssocID="{8910FC04-5F11-4A5D-A047-97CC85A5CD11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844368-1DF5-4225-9740-811AE1F71B35}" type="pres">
      <dgm:prSet presAssocID="{8910FC04-5F11-4A5D-A047-97CC85A5CD11}" presName="textaccent3" presStyleCnt="0"/>
      <dgm:spPr/>
    </dgm:pt>
    <dgm:pt modelId="{A743DD33-A922-4FC4-A27C-4943A4A3547B}" type="pres">
      <dgm:prSet presAssocID="{8910FC04-5F11-4A5D-A047-97CC85A5CD11}" presName="accentRepeatNode" presStyleLbl="solidAlignAcc1" presStyleIdx="4" presStyleCnt="6"/>
      <dgm:spPr/>
    </dgm:pt>
    <dgm:pt modelId="{E009C6BD-BA33-4084-AA6B-ADF3BD91A3BF}" type="pres">
      <dgm:prSet presAssocID="{30BC543A-AE7F-4FFE-BE7F-DE8EE9A87410}" presName="image3" presStyleCnt="0"/>
      <dgm:spPr/>
    </dgm:pt>
    <dgm:pt modelId="{D7EAADFD-8BF1-45C5-912A-EB50E3646744}" type="pres">
      <dgm:prSet presAssocID="{30BC543A-AE7F-4FFE-BE7F-DE8EE9A87410}" presName="imageRepeatNode" presStyleLbl="alignAcc1" presStyleIdx="2" presStyleCnt="3"/>
      <dgm:spPr/>
    </dgm:pt>
    <dgm:pt modelId="{F35DDBC7-D844-4522-9D80-04DCAC32A433}" type="pres">
      <dgm:prSet presAssocID="{30BC543A-AE7F-4FFE-BE7F-DE8EE9A87410}" presName="imageaccent3" presStyleCnt="0"/>
      <dgm:spPr/>
    </dgm:pt>
    <dgm:pt modelId="{F2D20CA5-955F-41A0-BF26-A9E5D7429395}" type="pres">
      <dgm:prSet presAssocID="{30BC543A-AE7F-4FFE-BE7F-DE8EE9A87410}" presName="accentRepeatNode" presStyleLbl="solidAlignAcc1" presStyleIdx="5" presStyleCnt="6"/>
      <dgm:spPr/>
    </dgm:pt>
  </dgm:ptLst>
  <dgm:cxnLst>
    <dgm:cxn modelId="{D2F1D449-D228-4D66-BF09-FA6D87CC735B}" type="presOf" srcId="{01845BD4-5E19-470B-9DEA-E15A51FA126C}" destId="{8D228CD1-F050-49A6-986C-ABF437B90F83}" srcOrd="0" destOrd="0" presId="urn:microsoft.com/office/officeart/2008/layout/HexagonCluster"/>
    <dgm:cxn modelId="{70309CD0-46D2-4AF4-AA27-907B8DC8F23F}" srcId="{94897CEC-EC47-4205-AAB6-EF4398C76812}" destId="{8910FC04-5F11-4A5D-A047-97CC85A5CD11}" srcOrd="2" destOrd="0" parTransId="{5D678828-F5DC-45E2-B176-70B4BF243166}" sibTransId="{30BC543A-AE7F-4FFE-BE7F-DE8EE9A87410}"/>
    <dgm:cxn modelId="{D1FAD31F-BD65-4419-AAA2-152F1EB3D830}" type="presOf" srcId="{8910FC04-5F11-4A5D-A047-97CC85A5CD11}" destId="{9E240A31-50AA-4643-A009-BABA4955A683}" srcOrd="0" destOrd="0" presId="urn:microsoft.com/office/officeart/2008/layout/HexagonCluster"/>
    <dgm:cxn modelId="{336469E8-0A4C-42F6-B94A-3F5D2D2E42BF}" type="presOf" srcId="{30BC543A-AE7F-4FFE-BE7F-DE8EE9A87410}" destId="{D7EAADFD-8BF1-45C5-912A-EB50E3646744}" srcOrd="0" destOrd="0" presId="urn:microsoft.com/office/officeart/2008/layout/HexagonCluster"/>
    <dgm:cxn modelId="{E49E97B0-0A6C-4BA3-B959-5C6029F4310C}" srcId="{94897CEC-EC47-4205-AAB6-EF4398C76812}" destId="{EC6020E8-D415-44A4-9818-629A4E265CE6}" srcOrd="0" destOrd="0" parTransId="{CF2FF7C3-C317-4179-A485-DC5FD072CA25}" sibTransId="{4C58A1D6-6D27-402B-BB50-8D684F762767}"/>
    <dgm:cxn modelId="{B6CDB7F8-1374-4F57-BBE1-2CB4DE42951F}" type="presOf" srcId="{EC6020E8-D415-44A4-9818-629A4E265CE6}" destId="{DEFEFA0E-8D0A-4C95-9EF1-190E8C8356C0}" srcOrd="0" destOrd="0" presId="urn:microsoft.com/office/officeart/2008/layout/HexagonCluster"/>
    <dgm:cxn modelId="{DE47CECD-783F-408C-833D-5962EC74EB8C}" type="presOf" srcId="{94897CEC-EC47-4205-AAB6-EF4398C76812}" destId="{4F4F7261-4834-4301-B010-70E6DD22C6DF}" srcOrd="0" destOrd="0" presId="urn:microsoft.com/office/officeart/2008/layout/HexagonCluster"/>
    <dgm:cxn modelId="{0A9B8C14-9D9C-4B06-9089-B119BD41E6A0}" type="presOf" srcId="{37B7CA5B-AB6E-4518-9C99-79C5690514AD}" destId="{107E04BD-C41C-496D-B408-5977D9C06304}" srcOrd="0" destOrd="0" presId="urn:microsoft.com/office/officeart/2008/layout/HexagonCluster"/>
    <dgm:cxn modelId="{7B540D5F-8D42-4BDA-A120-21BA64D10637}" srcId="{94897CEC-EC47-4205-AAB6-EF4398C76812}" destId="{37B7CA5B-AB6E-4518-9C99-79C5690514AD}" srcOrd="1" destOrd="0" parTransId="{5A24B921-778A-45FC-A417-0A9D4173FDD3}" sibTransId="{01845BD4-5E19-470B-9DEA-E15A51FA126C}"/>
    <dgm:cxn modelId="{A8E678E1-4FE9-416C-8B2C-2637698D0ED0}" type="presOf" srcId="{4C58A1D6-6D27-402B-BB50-8D684F762767}" destId="{C0E92A8B-E6F3-4316-9D8E-C4793428F15A}" srcOrd="0" destOrd="0" presId="urn:microsoft.com/office/officeart/2008/layout/HexagonCluster"/>
    <dgm:cxn modelId="{018ACBB6-3980-4F2B-ADD4-8A04D1419188}" type="presParOf" srcId="{4F4F7261-4834-4301-B010-70E6DD22C6DF}" destId="{F34D3E1D-327B-4FFC-8E69-5FC5DEAFBB30}" srcOrd="0" destOrd="0" presId="urn:microsoft.com/office/officeart/2008/layout/HexagonCluster"/>
    <dgm:cxn modelId="{2EEEEC9B-1FE0-4A1E-B90C-24625EBA9394}" type="presParOf" srcId="{F34D3E1D-327B-4FFC-8E69-5FC5DEAFBB30}" destId="{DEFEFA0E-8D0A-4C95-9EF1-190E8C8356C0}" srcOrd="0" destOrd="0" presId="urn:microsoft.com/office/officeart/2008/layout/HexagonCluster"/>
    <dgm:cxn modelId="{4DE1F211-6FB0-49E4-BA81-CD8C60E8F372}" type="presParOf" srcId="{4F4F7261-4834-4301-B010-70E6DD22C6DF}" destId="{9F56A770-E1E1-48A0-A5E6-7FFD480E7EA4}" srcOrd="1" destOrd="0" presId="urn:microsoft.com/office/officeart/2008/layout/HexagonCluster"/>
    <dgm:cxn modelId="{3089F62C-C0AA-4A15-AE78-386085EFF400}" type="presParOf" srcId="{9F56A770-E1E1-48A0-A5E6-7FFD480E7EA4}" destId="{E8B64CB7-1EC9-4C66-8ED3-B980BD6DB433}" srcOrd="0" destOrd="0" presId="urn:microsoft.com/office/officeart/2008/layout/HexagonCluster"/>
    <dgm:cxn modelId="{172ED9B4-9F7E-48AE-8259-1D3F42AC9567}" type="presParOf" srcId="{4F4F7261-4834-4301-B010-70E6DD22C6DF}" destId="{7FD1FA7B-9A6C-46C5-850A-DAD343794AAE}" srcOrd="2" destOrd="0" presId="urn:microsoft.com/office/officeart/2008/layout/HexagonCluster"/>
    <dgm:cxn modelId="{DEB33758-875F-4FD9-8037-8C20BFD02C00}" type="presParOf" srcId="{7FD1FA7B-9A6C-46C5-850A-DAD343794AAE}" destId="{C0E92A8B-E6F3-4316-9D8E-C4793428F15A}" srcOrd="0" destOrd="0" presId="urn:microsoft.com/office/officeart/2008/layout/HexagonCluster"/>
    <dgm:cxn modelId="{C3221C06-AB9D-4224-B2D5-F709A682B299}" type="presParOf" srcId="{4F4F7261-4834-4301-B010-70E6DD22C6DF}" destId="{215D4583-9E32-4296-A8E7-ABFD75E85BEE}" srcOrd="3" destOrd="0" presId="urn:microsoft.com/office/officeart/2008/layout/HexagonCluster"/>
    <dgm:cxn modelId="{3E60F16B-77FD-4169-ADDB-91B2A3B64FE1}" type="presParOf" srcId="{215D4583-9E32-4296-A8E7-ABFD75E85BEE}" destId="{F3248BCA-6B4F-47DB-979A-7B85E4F92865}" srcOrd="0" destOrd="0" presId="urn:microsoft.com/office/officeart/2008/layout/HexagonCluster"/>
    <dgm:cxn modelId="{C0B882FF-D7AD-478C-953F-39A7D023131B}" type="presParOf" srcId="{4F4F7261-4834-4301-B010-70E6DD22C6DF}" destId="{CF254909-5F13-453C-B6CF-11762B23068B}" srcOrd="4" destOrd="0" presId="urn:microsoft.com/office/officeart/2008/layout/HexagonCluster"/>
    <dgm:cxn modelId="{67834D09-1618-4EF0-884F-E72F330AC597}" type="presParOf" srcId="{CF254909-5F13-453C-B6CF-11762B23068B}" destId="{107E04BD-C41C-496D-B408-5977D9C06304}" srcOrd="0" destOrd="0" presId="urn:microsoft.com/office/officeart/2008/layout/HexagonCluster"/>
    <dgm:cxn modelId="{FA281387-154E-4DC8-8D45-DCA274143E1E}" type="presParOf" srcId="{4F4F7261-4834-4301-B010-70E6DD22C6DF}" destId="{242D4A46-B116-4F0A-92F0-04BD80E082EC}" srcOrd="5" destOrd="0" presId="urn:microsoft.com/office/officeart/2008/layout/HexagonCluster"/>
    <dgm:cxn modelId="{837D8F98-4EF6-44B1-A098-BA28411D81BF}" type="presParOf" srcId="{242D4A46-B116-4F0A-92F0-04BD80E082EC}" destId="{87F2E570-C898-4775-8C88-12786A0AC14D}" srcOrd="0" destOrd="0" presId="urn:microsoft.com/office/officeart/2008/layout/HexagonCluster"/>
    <dgm:cxn modelId="{653D7C3D-AF38-4F4E-B961-440160403902}" type="presParOf" srcId="{4F4F7261-4834-4301-B010-70E6DD22C6DF}" destId="{10C4409E-B7E6-4CAF-8B78-A3EFE7C78762}" srcOrd="6" destOrd="0" presId="urn:microsoft.com/office/officeart/2008/layout/HexagonCluster"/>
    <dgm:cxn modelId="{99C875DE-692D-4448-A09D-E2CC34FF7365}" type="presParOf" srcId="{10C4409E-B7E6-4CAF-8B78-A3EFE7C78762}" destId="{8D228CD1-F050-49A6-986C-ABF437B90F83}" srcOrd="0" destOrd="0" presId="urn:microsoft.com/office/officeart/2008/layout/HexagonCluster"/>
    <dgm:cxn modelId="{D7B49521-2F51-419E-B7C9-9C2162C7E18F}" type="presParOf" srcId="{4F4F7261-4834-4301-B010-70E6DD22C6DF}" destId="{6F8B689F-710D-4A18-A181-10948411A569}" srcOrd="7" destOrd="0" presId="urn:microsoft.com/office/officeart/2008/layout/HexagonCluster"/>
    <dgm:cxn modelId="{072F3C0A-F23D-4C78-9ABE-63AB41C2C450}" type="presParOf" srcId="{6F8B689F-710D-4A18-A181-10948411A569}" destId="{343A59D8-E6E5-4DEF-BB47-BC1823BA386A}" srcOrd="0" destOrd="0" presId="urn:microsoft.com/office/officeart/2008/layout/HexagonCluster"/>
    <dgm:cxn modelId="{7DA234B4-6DCD-461C-8A76-4E8CF70B6F09}" type="presParOf" srcId="{4F4F7261-4834-4301-B010-70E6DD22C6DF}" destId="{44069DDD-D457-404A-9F71-CB63D4EEB3EC}" srcOrd="8" destOrd="0" presId="urn:microsoft.com/office/officeart/2008/layout/HexagonCluster"/>
    <dgm:cxn modelId="{9065A337-ED26-44FC-84AA-ECD21563DAAB}" type="presParOf" srcId="{44069DDD-D457-404A-9F71-CB63D4EEB3EC}" destId="{9E240A31-50AA-4643-A009-BABA4955A683}" srcOrd="0" destOrd="0" presId="urn:microsoft.com/office/officeart/2008/layout/HexagonCluster"/>
    <dgm:cxn modelId="{5B8D5365-E603-4B0D-87C7-48C5F28E674A}" type="presParOf" srcId="{4F4F7261-4834-4301-B010-70E6DD22C6DF}" destId="{9A844368-1DF5-4225-9740-811AE1F71B35}" srcOrd="9" destOrd="0" presId="urn:microsoft.com/office/officeart/2008/layout/HexagonCluster"/>
    <dgm:cxn modelId="{1010AD4C-75A5-4154-B1F7-AA47B877AFCD}" type="presParOf" srcId="{9A844368-1DF5-4225-9740-811AE1F71B35}" destId="{A743DD33-A922-4FC4-A27C-4943A4A3547B}" srcOrd="0" destOrd="0" presId="urn:microsoft.com/office/officeart/2008/layout/HexagonCluster"/>
    <dgm:cxn modelId="{4577FAB7-5A4D-4F6F-8702-3F811F04AA03}" type="presParOf" srcId="{4F4F7261-4834-4301-B010-70E6DD22C6DF}" destId="{E009C6BD-BA33-4084-AA6B-ADF3BD91A3BF}" srcOrd="10" destOrd="0" presId="urn:microsoft.com/office/officeart/2008/layout/HexagonCluster"/>
    <dgm:cxn modelId="{8961434D-95A5-4E16-81DC-68FF55982838}" type="presParOf" srcId="{E009C6BD-BA33-4084-AA6B-ADF3BD91A3BF}" destId="{D7EAADFD-8BF1-45C5-912A-EB50E3646744}" srcOrd="0" destOrd="0" presId="urn:microsoft.com/office/officeart/2008/layout/HexagonCluster"/>
    <dgm:cxn modelId="{43E626FC-FCC7-40B2-B5D3-E91BF501B924}" type="presParOf" srcId="{4F4F7261-4834-4301-B010-70E6DD22C6DF}" destId="{F35DDBC7-D844-4522-9D80-04DCAC32A433}" srcOrd="11" destOrd="0" presId="urn:microsoft.com/office/officeart/2008/layout/HexagonCluster"/>
    <dgm:cxn modelId="{C49A92ED-FA99-4038-989F-01B2230E4371}" type="presParOf" srcId="{F35DDBC7-D844-4522-9D80-04DCAC32A433}" destId="{F2D20CA5-955F-41A0-BF26-A9E5D742939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EFA0E-8D0A-4C95-9EF1-190E8C8356C0}">
      <dsp:nvSpPr>
        <dsp:cNvPr id="0" name=""/>
        <dsp:cNvSpPr/>
      </dsp:nvSpPr>
      <dsp:spPr>
        <a:xfrm>
          <a:off x="2727182" y="4553284"/>
          <a:ext cx="3190417" cy="275069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8260" rIns="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Achieve</a:t>
          </a:r>
          <a:endParaRPr lang="en-US" sz="3800" kern="1200" dirty="0"/>
        </a:p>
      </dsp:txBody>
      <dsp:txXfrm>
        <a:off x="3222275" y="4980140"/>
        <a:ext cx="2200231" cy="1896984"/>
      </dsp:txXfrm>
    </dsp:sp>
    <dsp:sp modelId="{E8B64CB7-1EC9-4C66-8ED3-B980BD6DB433}">
      <dsp:nvSpPr>
        <dsp:cNvPr id="0" name=""/>
        <dsp:cNvSpPr/>
      </dsp:nvSpPr>
      <dsp:spPr>
        <a:xfrm>
          <a:off x="2810065" y="5767660"/>
          <a:ext cx="373540" cy="3219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E92A8B-E6F3-4316-9D8E-C4793428F15A}">
      <dsp:nvSpPr>
        <dsp:cNvPr id="0" name=""/>
        <dsp:cNvSpPr/>
      </dsp:nvSpPr>
      <dsp:spPr>
        <a:xfrm>
          <a:off x="0" y="3075829"/>
          <a:ext cx="3190417" cy="27506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248BCA-6B4F-47DB-979A-7B85E4F92865}">
      <dsp:nvSpPr>
        <dsp:cNvPr id="0" name=""/>
        <dsp:cNvSpPr/>
      </dsp:nvSpPr>
      <dsp:spPr>
        <a:xfrm>
          <a:off x="2171981" y="5463158"/>
          <a:ext cx="373540" cy="3219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7E04BD-C41C-496D-B408-5977D9C06304}">
      <dsp:nvSpPr>
        <dsp:cNvPr id="0" name=""/>
        <dsp:cNvSpPr/>
      </dsp:nvSpPr>
      <dsp:spPr>
        <a:xfrm>
          <a:off x="5445282" y="3043126"/>
          <a:ext cx="3190417" cy="275069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8260" rIns="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Imagine</a:t>
          </a:r>
          <a:endParaRPr lang="en-US" sz="3800" kern="1200" dirty="0"/>
        </a:p>
      </dsp:txBody>
      <dsp:txXfrm>
        <a:off x="5940375" y="3469982"/>
        <a:ext cx="2200231" cy="1896984"/>
      </dsp:txXfrm>
    </dsp:sp>
    <dsp:sp modelId="{87F2E570-C898-4775-8C88-12786A0AC14D}">
      <dsp:nvSpPr>
        <dsp:cNvPr id="0" name=""/>
        <dsp:cNvSpPr/>
      </dsp:nvSpPr>
      <dsp:spPr>
        <a:xfrm>
          <a:off x="7626347" y="5427548"/>
          <a:ext cx="373540" cy="3219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28CD1-F050-49A6-986C-ABF437B90F83}">
      <dsp:nvSpPr>
        <dsp:cNvPr id="0" name=""/>
        <dsp:cNvSpPr/>
      </dsp:nvSpPr>
      <dsp:spPr>
        <a:xfrm>
          <a:off x="8163382" y="4553284"/>
          <a:ext cx="3190417" cy="27506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3A59D8-E6E5-4DEF-BB47-BC1823BA386A}">
      <dsp:nvSpPr>
        <dsp:cNvPr id="0" name=""/>
        <dsp:cNvSpPr/>
      </dsp:nvSpPr>
      <dsp:spPr>
        <a:xfrm>
          <a:off x="8246264" y="5767660"/>
          <a:ext cx="373540" cy="3219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E240A31-50AA-4643-A009-BABA4955A683}">
      <dsp:nvSpPr>
        <dsp:cNvPr id="0" name=""/>
        <dsp:cNvSpPr/>
      </dsp:nvSpPr>
      <dsp:spPr>
        <a:xfrm>
          <a:off x="2727182" y="1539509"/>
          <a:ext cx="3190417" cy="275069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8260" rIns="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Experience</a:t>
          </a:r>
          <a:endParaRPr lang="en-US" sz="3800" kern="1200" dirty="0"/>
        </a:p>
      </dsp:txBody>
      <dsp:txXfrm>
        <a:off x="3222275" y="1966365"/>
        <a:ext cx="2200231" cy="1896984"/>
      </dsp:txXfrm>
    </dsp:sp>
    <dsp:sp modelId="{A743DD33-A922-4FC4-A27C-4943A4A3547B}">
      <dsp:nvSpPr>
        <dsp:cNvPr id="0" name=""/>
        <dsp:cNvSpPr/>
      </dsp:nvSpPr>
      <dsp:spPr>
        <a:xfrm>
          <a:off x="4890081" y="1599101"/>
          <a:ext cx="373540" cy="3219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7EAADFD-8BF1-45C5-912A-EB50E3646744}">
      <dsp:nvSpPr>
        <dsp:cNvPr id="0" name=""/>
        <dsp:cNvSpPr/>
      </dsp:nvSpPr>
      <dsp:spPr>
        <a:xfrm>
          <a:off x="5445282" y="36618"/>
          <a:ext cx="3190417" cy="27506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D20CA5-955F-41A0-BF26-A9E5D7429395}">
      <dsp:nvSpPr>
        <dsp:cNvPr id="0" name=""/>
        <dsp:cNvSpPr/>
      </dsp:nvSpPr>
      <dsp:spPr>
        <a:xfrm>
          <a:off x="5539519" y="1244454"/>
          <a:ext cx="373540" cy="3219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3"/>
            <a:ext cx="6217920" cy="1568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92959"/>
            <a:ext cx="1645920" cy="6241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9"/>
            <a:ext cx="4815840" cy="6241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4700694"/>
            <a:ext cx="6217920" cy="145288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3100498"/>
            <a:ext cx="62179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8" y="1637461"/>
            <a:ext cx="3232148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8" y="2319873"/>
            <a:ext cx="3232148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1637461"/>
            <a:ext cx="3233420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319873"/>
            <a:ext cx="3233420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291254"/>
            <a:ext cx="240665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291262"/>
            <a:ext cx="4089400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530782"/>
            <a:ext cx="240665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8" y="5120646"/>
            <a:ext cx="43891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8" y="653630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8" y="5725166"/>
            <a:ext cx="43891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50"/>
            <a:ext cx="6583680" cy="12192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5"/>
            <a:ext cx="6583680" cy="4827694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19"/>
            <a:ext cx="23164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87176627"/>
              </p:ext>
            </p:extLst>
          </p:nvPr>
        </p:nvGraphicFramePr>
        <p:xfrm>
          <a:off x="-1600200" y="152400"/>
          <a:ext cx="11353800" cy="734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36</cp:revision>
  <dcterms:created xsi:type="dcterms:W3CDTF">2006-08-16T00:00:00Z</dcterms:created>
  <dcterms:modified xsi:type="dcterms:W3CDTF">2015-03-23T01:09:38Z</dcterms:modified>
</cp:coreProperties>
</file>