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315200"/>
  <p:notesSz cx="6858000" cy="9144000"/>
  <p:defaultTextStyle>
    <a:defPPr>
      <a:defRPr lang="en-US"/>
    </a:defPPr>
    <a:lvl1pPr marL="0" algn="l" defTabSz="888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44115" algn="l" defTabSz="888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76459" algn="l" defTabSz="888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64689" algn="l" defTabSz="888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296" y="-102"/>
      </p:cViewPr>
      <p:guideLst>
        <p:guide orient="horz" pos="2304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68811C-3F17-4F94-B921-6CA850BE0996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6F961A-8E1A-468F-9906-F0DE8580134C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92566620-B6DA-48B1-AEEE-9D1C96BB4221}" type="parTrans" cxnId="{70CEA198-B998-4E58-975D-83AC90B52E19}">
      <dgm:prSet/>
      <dgm:spPr/>
      <dgm:t>
        <a:bodyPr/>
        <a:lstStyle/>
        <a:p>
          <a:endParaRPr lang="en-US"/>
        </a:p>
      </dgm:t>
    </dgm:pt>
    <dgm:pt modelId="{AFCA3265-FAD5-4F0B-BA9D-C76615D59EDC}" type="sibTrans" cxnId="{70CEA198-B998-4E58-975D-83AC90B52E19}">
      <dgm:prSet/>
      <dgm:spPr/>
      <dgm:t>
        <a:bodyPr/>
        <a:lstStyle/>
        <a:p>
          <a:endParaRPr lang="en-US"/>
        </a:p>
      </dgm:t>
    </dgm:pt>
    <dgm:pt modelId="{36771B0F-D920-4D13-AC36-18172C129E69}">
      <dgm:prSet phldrT="[Text]"/>
      <dgm:spPr/>
      <dgm:t>
        <a:bodyPr/>
        <a:lstStyle/>
        <a:p>
          <a:r>
            <a:rPr lang="en-US" dirty="0" smtClean="0"/>
            <a:t>Verify</a:t>
          </a:r>
          <a:endParaRPr lang="en-US" dirty="0"/>
        </a:p>
      </dgm:t>
    </dgm:pt>
    <dgm:pt modelId="{D79419C0-A92A-4062-8927-736EF9E19C5C}" type="parTrans" cxnId="{AEF80B2C-83E7-4484-9760-D7EBE533BD4B}">
      <dgm:prSet/>
      <dgm:spPr/>
      <dgm:t>
        <a:bodyPr/>
        <a:lstStyle/>
        <a:p>
          <a:endParaRPr lang="en-US"/>
        </a:p>
      </dgm:t>
    </dgm:pt>
    <dgm:pt modelId="{DE3ED044-0464-46FD-86D6-E1C8B8ECC518}" type="sibTrans" cxnId="{AEF80B2C-83E7-4484-9760-D7EBE533BD4B}">
      <dgm:prSet/>
      <dgm:spPr/>
      <dgm:t>
        <a:bodyPr/>
        <a:lstStyle/>
        <a:p>
          <a:endParaRPr lang="en-US"/>
        </a:p>
      </dgm:t>
    </dgm:pt>
    <dgm:pt modelId="{0136469E-B4CF-415D-90D6-1528C455169E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AC026065-1BE2-47AB-B058-A2A75FC9BB5A}" type="parTrans" cxnId="{97B13E8E-DDCC-43CF-BEE3-E889BE5520F4}">
      <dgm:prSet/>
      <dgm:spPr/>
      <dgm:t>
        <a:bodyPr/>
        <a:lstStyle/>
        <a:p>
          <a:endParaRPr lang="en-US"/>
        </a:p>
      </dgm:t>
    </dgm:pt>
    <dgm:pt modelId="{BAE84E99-CB62-421F-9A34-7AB1D1439FDC}" type="sibTrans" cxnId="{97B13E8E-DDCC-43CF-BEE3-E889BE5520F4}">
      <dgm:prSet/>
      <dgm:spPr/>
      <dgm:t>
        <a:bodyPr/>
        <a:lstStyle/>
        <a:p>
          <a:endParaRPr lang="en-US"/>
        </a:p>
      </dgm:t>
    </dgm:pt>
    <dgm:pt modelId="{4C238CCC-2E97-465E-BE08-6EF2DE03FB6C}">
      <dgm:prSet phldrT="[Text]"/>
      <dgm:spPr/>
      <dgm:t>
        <a:bodyPr/>
        <a:lstStyle/>
        <a:p>
          <a:r>
            <a:rPr lang="en-US" dirty="0" smtClean="0"/>
            <a:t>Run</a:t>
          </a:r>
          <a:endParaRPr lang="en-US" dirty="0"/>
        </a:p>
      </dgm:t>
    </dgm:pt>
    <dgm:pt modelId="{3CD8A922-50DF-4B10-A65A-74DBBCC8E0A5}" type="parTrans" cxnId="{6D8CF49D-FF9C-4378-A126-9AFC40355301}">
      <dgm:prSet/>
      <dgm:spPr/>
      <dgm:t>
        <a:bodyPr/>
        <a:lstStyle/>
        <a:p>
          <a:endParaRPr lang="en-US"/>
        </a:p>
      </dgm:t>
    </dgm:pt>
    <dgm:pt modelId="{2A080E9C-3374-4AA5-90E4-065658532AE8}" type="sibTrans" cxnId="{6D8CF49D-FF9C-4378-A126-9AFC40355301}">
      <dgm:prSet/>
      <dgm:spPr/>
      <dgm:t>
        <a:bodyPr/>
        <a:lstStyle/>
        <a:p>
          <a:endParaRPr lang="en-US"/>
        </a:p>
      </dgm:t>
    </dgm:pt>
    <dgm:pt modelId="{67BF5EBD-AB0F-4592-977C-0A8C8719C993}">
      <dgm:prSet phldrT="[Text]"/>
      <dgm:spPr/>
      <dgm:t>
        <a:bodyPr/>
        <a:lstStyle/>
        <a:p>
          <a:r>
            <a:rPr lang="en-US" dirty="0" err="1" smtClean="0"/>
            <a:t>Domian</a:t>
          </a:r>
          <a:r>
            <a:rPr lang="en-US" dirty="0" smtClean="0"/>
            <a:t> Specific Languages</a:t>
          </a:r>
          <a:endParaRPr lang="en-US" dirty="0"/>
        </a:p>
      </dgm:t>
    </dgm:pt>
    <dgm:pt modelId="{B03A1952-1F7B-4D51-B74D-8CD6495B8224}" type="parTrans" cxnId="{7F00BB5D-DA83-475B-9483-422406FF541F}">
      <dgm:prSet/>
      <dgm:spPr/>
      <dgm:t>
        <a:bodyPr/>
        <a:lstStyle/>
        <a:p>
          <a:endParaRPr lang="en-US"/>
        </a:p>
      </dgm:t>
    </dgm:pt>
    <dgm:pt modelId="{D6EF7882-C025-4777-A83B-C687FDDD62B5}" type="sibTrans" cxnId="{7F00BB5D-DA83-475B-9483-422406FF541F}">
      <dgm:prSet/>
      <dgm:spPr/>
      <dgm:t>
        <a:bodyPr/>
        <a:lstStyle/>
        <a:p>
          <a:endParaRPr lang="en-US"/>
        </a:p>
      </dgm:t>
    </dgm:pt>
    <dgm:pt modelId="{CF8FC40A-E917-4115-A57B-3572E746D217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FCE3CB2B-850D-4B0D-90D4-E93E131EC7B9}" type="parTrans" cxnId="{1D5FA808-873F-4948-8E0C-E5BA858F5CEF}">
      <dgm:prSet/>
      <dgm:spPr/>
      <dgm:t>
        <a:bodyPr/>
        <a:lstStyle/>
        <a:p>
          <a:endParaRPr lang="en-US"/>
        </a:p>
      </dgm:t>
    </dgm:pt>
    <dgm:pt modelId="{A63F354F-BF17-49ED-AD4F-C6F5C9A8AC1C}" type="sibTrans" cxnId="{1D5FA808-873F-4948-8E0C-E5BA858F5CEF}">
      <dgm:prSet/>
      <dgm:spPr/>
      <dgm:t>
        <a:bodyPr/>
        <a:lstStyle/>
        <a:p>
          <a:endParaRPr lang="en-US"/>
        </a:p>
      </dgm:t>
    </dgm:pt>
    <dgm:pt modelId="{DFF6DE9A-AE5E-4B87-B3FD-9D09D2091C5F}">
      <dgm:prSet phldrT="[Text]"/>
      <dgm:spPr/>
      <dgm:t>
        <a:bodyPr/>
        <a:lstStyle/>
        <a:p>
          <a:r>
            <a:rPr lang="en-US" dirty="0" smtClean="0"/>
            <a:t>Platforms</a:t>
          </a:r>
          <a:endParaRPr lang="en-US" dirty="0"/>
        </a:p>
      </dgm:t>
    </dgm:pt>
    <dgm:pt modelId="{04F0110A-62CD-4234-91B7-D8CF32CE1F39}" type="parTrans" cxnId="{FFB5CEEF-E6AA-4FB0-95C6-6A793CE65FEC}">
      <dgm:prSet/>
      <dgm:spPr/>
      <dgm:t>
        <a:bodyPr/>
        <a:lstStyle/>
        <a:p>
          <a:endParaRPr lang="en-US"/>
        </a:p>
      </dgm:t>
    </dgm:pt>
    <dgm:pt modelId="{3272B952-A7EC-4099-BE72-315D8DFF0ED8}" type="sibTrans" cxnId="{FFB5CEEF-E6AA-4FB0-95C6-6A793CE65FEC}">
      <dgm:prSet/>
      <dgm:spPr/>
      <dgm:t>
        <a:bodyPr/>
        <a:lstStyle/>
        <a:p>
          <a:endParaRPr lang="en-US"/>
        </a:p>
      </dgm:t>
    </dgm:pt>
    <dgm:pt modelId="{36AED03D-AA49-4CBA-B9BF-0D8716AADD23}">
      <dgm:prSet phldrT="[Text]"/>
      <dgm:spPr/>
      <dgm:t>
        <a:bodyPr/>
        <a:lstStyle/>
        <a:p>
          <a:r>
            <a:rPr lang="en-US" smtClean="0"/>
            <a:t>Code Genaration</a:t>
          </a:r>
          <a:endParaRPr lang="en-US" dirty="0"/>
        </a:p>
      </dgm:t>
    </dgm:pt>
    <dgm:pt modelId="{E140047F-3911-40F1-B7A8-A3F0EB952A53}" type="parTrans" cxnId="{59B5332E-952B-42C0-8E06-6F117E1D455C}">
      <dgm:prSet/>
      <dgm:spPr/>
      <dgm:t>
        <a:bodyPr/>
        <a:lstStyle/>
        <a:p>
          <a:endParaRPr lang="en-US"/>
        </a:p>
      </dgm:t>
    </dgm:pt>
    <dgm:pt modelId="{1FB09F8D-D8D6-4B33-8DF1-FC37966F048A}" type="sibTrans" cxnId="{59B5332E-952B-42C0-8E06-6F117E1D455C}">
      <dgm:prSet/>
      <dgm:spPr/>
      <dgm:t>
        <a:bodyPr/>
        <a:lstStyle/>
        <a:p>
          <a:endParaRPr lang="en-US"/>
        </a:p>
      </dgm:t>
    </dgm:pt>
    <dgm:pt modelId="{2AD43BC1-0FF6-4C50-B247-0AE38745955F}" type="pres">
      <dgm:prSet presAssocID="{F268811C-3F17-4F94-B921-6CA850BE0996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2C468E6-D9C9-438D-A784-B78FBA21B3DF}" type="pres">
      <dgm:prSet presAssocID="{AC6F961A-8E1A-468F-9906-F0DE8580134C}" presName="horFlow" presStyleCnt="0"/>
      <dgm:spPr/>
    </dgm:pt>
    <dgm:pt modelId="{E5191006-8434-44A6-9CA5-0530ABDA055F}" type="pres">
      <dgm:prSet presAssocID="{AC6F961A-8E1A-468F-9906-F0DE8580134C}" presName="bigChev" presStyleLbl="node1" presStyleIdx="0" presStyleCnt="4"/>
      <dgm:spPr/>
      <dgm:t>
        <a:bodyPr/>
        <a:lstStyle/>
        <a:p>
          <a:endParaRPr lang="en-US"/>
        </a:p>
      </dgm:t>
    </dgm:pt>
    <dgm:pt modelId="{D034DA9D-256C-458C-9E88-15515387240F}" type="pres">
      <dgm:prSet presAssocID="{B03A1952-1F7B-4D51-B74D-8CD6495B8224}" presName="parTrans" presStyleCnt="0"/>
      <dgm:spPr/>
    </dgm:pt>
    <dgm:pt modelId="{23028266-97DC-434F-85D1-5CA19A6E94BF}" type="pres">
      <dgm:prSet presAssocID="{67BF5EBD-AB0F-4592-977C-0A8C8719C993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19D2D-79D5-4476-B253-842515D06B57}" type="pres">
      <dgm:prSet presAssocID="{AC6F961A-8E1A-468F-9906-F0DE8580134C}" presName="vSp" presStyleCnt="0"/>
      <dgm:spPr/>
    </dgm:pt>
    <dgm:pt modelId="{17D5E88F-ED73-4E58-8E59-66D35CC62CE3}" type="pres">
      <dgm:prSet presAssocID="{36771B0F-D920-4D13-AC36-18172C129E69}" presName="horFlow" presStyleCnt="0"/>
      <dgm:spPr/>
    </dgm:pt>
    <dgm:pt modelId="{33226098-B87A-4775-A52E-BA32AD56C789}" type="pres">
      <dgm:prSet presAssocID="{36771B0F-D920-4D13-AC36-18172C129E69}" presName="bigChev" presStyleLbl="node1" presStyleIdx="1" presStyleCnt="4"/>
      <dgm:spPr/>
      <dgm:t>
        <a:bodyPr/>
        <a:lstStyle/>
        <a:p>
          <a:endParaRPr lang="en-US"/>
        </a:p>
      </dgm:t>
    </dgm:pt>
    <dgm:pt modelId="{56C505EB-F90B-433D-809C-E6288D7A2A8F}" type="pres">
      <dgm:prSet presAssocID="{FCE3CB2B-850D-4B0D-90D4-E93E131EC7B9}" presName="parTrans" presStyleCnt="0"/>
      <dgm:spPr/>
    </dgm:pt>
    <dgm:pt modelId="{E03FD7EE-7DBB-44EE-BA8F-7718B957499F}" type="pres">
      <dgm:prSet presAssocID="{CF8FC40A-E917-4115-A57B-3572E746D217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699CD-3968-4A1B-84C2-948ECAF0F705}" type="pres">
      <dgm:prSet presAssocID="{36771B0F-D920-4D13-AC36-18172C129E69}" presName="vSp" presStyleCnt="0"/>
      <dgm:spPr/>
    </dgm:pt>
    <dgm:pt modelId="{DA465043-40A5-4570-940F-6BBAF1A3F502}" type="pres">
      <dgm:prSet presAssocID="{0136469E-B4CF-415D-90D6-1528C455169E}" presName="horFlow" presStyleCnt="0"/>
      <dgm:spPr/>
    </dgm:pt>
    <dgm:pt modelId="{3C1A690E-42C1-4EB3-A155-F1BB63442FD1}" type="pres">
      <dgm:prSet presAssocID="{0136469E-B4CF-415D-90D6-1528C455169E}" presName="bigChev" presStyleLbl="node1" presStyleIdx="2" presStyleCnt="4"/>
      <dgm:spPr/>
      <dgm:t>
        <a:bodyPr/>
        <a:lstStyle/>
        <a:p>
          <a:endParaRPr lang="en-US"/>
        </a:p>
      </dgm:t>
    </dgm:pt>
    <dgm:pt modelId="{D4BF6519-1A17-4814-85AB-526E415C5062}" type="pres">
      <dgm:prSet presAssocID="{E140047F-3911-40F1-B7A8-A3F0EB952A53}" presName="parTrans" presStyleCnt="0"/>
      <dgm:spPr/>
    </dgm:pt>
    <dgm:pt modelId="{EE24338E-5454-4D12-934C-AEF83EFB709E}" type="pres">
      <dgm:prSet presAssocID="{36AED03D-AA49-4CBA-B9BF-0D8716AADD23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B7377-396E-4174-B2EA-087835E6F5FF}" type="pres">
      <dgm:prSet presAssocID="{0136469E-B4CF-415D-90D6-1528C455169E}" presName="vSp" presStyleCnt="0"/>
      <dgm:spPr/>
    </dgm:pt>
    <dgm:pt modelId="{AADA4FF9-4573-448F-964C-54F6AFDF5B31}" type="pres">
      <dgm:prSet presAssocID="{4C238CCC-2E97-465E-BE08-6EF2DE03FB6C}" presName="horFlow" presStyleCnt="0"/>
      <dgm:spPr/>
    </dgm:pt>
    <dgm:pt modelId="{B9D97609-36EC-4878-A9ED-2D98856557E1}" type="pres">
      <dgm:prSet presAssocID="{4C238CCC-2E97-465E-BE08-6EF2DE03FB6C}" presName="bigChev" presStyleLbl="node1" presStyleIdx="3" presStyleCnt="4"/>
      <dgm:spPr/>
      <dgm:t>
        <a:bodyPr/>
        <a:lstStyle/>
        <a:p>
          <a:endParaRPr lang="en-US"/>
        </a:p>
      </dgm:t>
    </dgm:pt>
    <dgm:pt modelId="{A2A4AE37-D229-414B-B47E-A34133F82BD7}" type="pres">
      <dgm:prSet presAssocID="{04F0110A-62CD-4234-91B7-D8CF32CE1F39}" presName="parTrans" presStyleCnt="0"/>
      <dgm:spPr/>
    </dgm:pt>
    <dgm:pt modelId="{CAF102F9-8693-4D3D-9196-AAFCEC2572B7}" type="pres">
      <dgm:prSet presAssocID="{DFF6DE9A-AE5E-4B87-B3FD-9D09D2091C5F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6F3960-7880-4381-9840-EC8A573118C8}" type="presOf" srcId="{4C238CCC-2E97-465E-BE08-6EF2DE03FB6C}" destId="{B9D97609-36EC-4878-A9ED-2D98856557E1}" srcOrd="0" destOrd="0" presId="urn:microsoft.com/office/officeart/2005/8/layout/lProcess3"/>
    <dgm:cxn modelId="{D1D30098-0F49-421C-ACDC-338A491F5C5A}" type="presOf" srcId="{36AED03D-AA49-4CBA-B9BF-0D8716AADD23}" destId="{EE24338E-5454-4D12-934C-AEF83EFB709E}" srcOrd="0" destOrd="0" presId="urn:microsoft.com/office/officeart/2005/8/layout/lProcess3"/>
    <dgm:cxn modelId="{6D8CF49D-FF9C-4378-A126-9AFC40355301}" srcId="{F268811C-3F17-4F94-B921-6CA850BE0996}" destId="{4C238CCC-2E97-465E-BE08-6EF2DE03FB6C}" srcOrd="3" destOrd="0" parTransId="{3CD8A922-50DF-4B10-A65A-74DBBCC8E0A5}" sibTransId="{2A080E9C-3374-4AA5-90E4-065658532AE8}"/>
    <dgm:cxn modelId="{70CEA198-B998-4E58-975D-83AC90B52E19}" srcId="{F268811C-3F17-4F94-B921-6CA850BE0996}" destId="{AC6F961A-8E1A-468F-9906-F0DE8580134C}" srcOrd="0" destOrd="0" parTransId="{92566620-B6DA-48B1-AEEE-9D1C96BB4221}" sibTransId="{AFCA3265-FAD5-4F0B-BA9D-C76615D59EDC}"/>
    <dgm:cxn modelId="{17048B78-48B1-4D3D-88E6-803ABC255AAE}" type="presOf" srcId="{CF8FC40A-E917-4115-A57B-3572E746D217}" destId="{E03FD7EE-7DBB-44EE-BA8F-7718B957499F}" srcOrd="0" destOrd="0" presId="urn:microsoft.com/office/officeart/2005/8/layout/lProcess3"/>
    <dgm:cxn modelId="{59B5332E-952B-42C0-8E06-6F117E1D455C}" srcId="{0136469E-B4CF-415D-90D6-1528C455169E}" destId="{36AED03D-AA49-4CBA-B9BF-0D8716AADD23}" srcOrd="0" destOrd="0" parTransId="{E140047F-3911-40F1-B7A8-A3F0EB952A53}" sibTransId="{1FB09F8D-D8D6-4B33-8DF1-FC37966F048A}"/>
    <dgm:cxn modelId="{87B952A5-8CDF-4D4F-9433-6BFFA9ADE240}" type="presOf" srcId="{F268811C-3F17-4F94-B921-6CA850BE0996}" destId="{2AD43BC1-0FF6-4C50-B247-0AE38745955F}" srcOrd="0" destOrd="0" presId="urn:microsoft.com/office/officeart/2005/8/layout/lProcess3"/>
    <dgm:cxn modelId="{EFE6189A-BEAB-4FBF-AAAB-5F175CFDF8F0}" type="presOf" srcId="{0136469E-B4CF-415D-90D6-1528C455169E}" destId="{3C1A690E-42C1-4EB3-A155-F1BB63442FD1}" srcOrd="0" destOrd="0" presId="urn:microsoft.com/office/officeart/2005/8/layout/lProcess3"/>
    <dgm:cxn modelId="{95440723-9BB6-43DD-B0BF-E7C280A1A004}" type="presOf" srcId="{67BF5EBD-AB0F-4592-977C-0A8C8719C993}" destId="{23028266-97DC-434F-85D1-5CA19A6E94BF}" srcOrd="0" destOrd="0" presId="urn:microsoft.com/office/officeart/2005/8/layout/lProcess3"/>
    <dgm:cxn modelId="{FFB5CEEF-E6AA-4FB0-95C6-6A793CE65FEC}" srcId="{4C238CCC-2E97-465E-BE08-6EF2DE03FB6C}" destId="{DFF6DE9A-AE5E-4B87-B3FD-9D09D2091C5F}" srcOrd="0" destOrd="0" parTransId="{04F0110A-62CD-4234-91B7-D8CF32CE1F39}" sibTransId="{3272B952-A7EC-4099-BE72-315D8DFF0ED8}"/>
    <dgm:cxn modelId="{1D5FA808-873F-4948-8E0C-E5BA858F5CEF}" srcId="{36771B0F-D920-4D13-AC36-18172C129E69}" destId="{CF8FC40A-E917-4115-A57B-3572E746D217}" srcOrd="0" destOrd="0" parTransId="{FCE3CB2B-850D-4B0D-90D4-E93E131EC7B9}" sibTransId="{A63F354F-BF17-49ED-AD4F-C6F5C9A8AC1C}"/>
    <dgm:cxn modelId="{EDB3E0D6-F53F-471F-B11E-F492EAEF30BD}" type="presOf" srcId="{36771B0F-D920-4D13-AC36-18172C129E69}" destId="{33226098-B87A-4775-A52E-BA32AD56C789}" srcOrd="0" destOrd="0" presId="urn:microsoft.com/office/officeart/2005/8/layout/lProcess3"/>
    <dgm:cxn modelId="{AEF80B2C-83E7-4484-9760-D7EBE533BD4B}" srcId="{F268811C-3F17-4F94-B921-6CA850BE0996}" destId="{36771B0F-D920-4D13-AC36-18172C129E69}" srcOrd="1" destOrd="0" parTransId="{D79419C0-A92A-4062-8927-736EF9E19C5C}" sibTransId="{DE3ED044-0464-46FD-86D6-E1C8B8ECC518}"/>
    <dgm:cxn modelId="{7F00BB5D-DA83-475B-9483-422406FF541F}" srcId="{AC6F961A-8E1A-468F-9906-F0DE8580134C}" destId="{67BF5EBD-AB0F-4592-977C-0A8C8719C993}" srcOrd="0" destOrd="0" parTransId="{B03A1952-1F7B-4D51-B74D-8CD6495B8224}" sibTransId="{D6EF7882-C025-4777-A83B-C687FDDD62B5}"/>
    <dgm:cxn modelId="{848CE9B3-B52C-4177-B8E6-272997EBB547}" type="presOf" srcId="{AC6F961A-8E1A-468F-9906-F0DE8580134C}" destId="{E5191006-8434-44A6-9CA5-0530ABDA055F}" srcOrd="0" destOrd="0" presId="urn:microsoft.com/office/officeart/2005/8/layout/lProcess3"/>
    <dgm:cxn modelId="{97B13E8E-DDCC-43CF-BEE3-E889BE5520F4}" srcId="{F268811C-3F17-4F94-B921-6CA850BE0996}" destId="{0136469E-B4CF-415D-90D6-1528C455169E}" srcOrd="2" destOrd="0" parTransId="{AC026065-1BE2-47AB-B058-A2A75FC9BB5A}" sibTransId="{BAE84E99-CB62-421F-9A34-7AB1D1439FDC}"/>
    <dgm:cxn modelId="{E155BF24-B3E7-4FCB-8C56-2330296C659B}" type="presOf" srcId="{DFF6DE9A-AE5E-4B87-B3FD-9D09D2091C5F}" destId="{CAF102F9-8693-4D3D-9196-AAFCEC2572B7}" srcOrd="0" destOrd="0" presId="urn:microsoft.com/office/officeart/2005/8/layout/lProcess3"/>
    <dgm:cxn modelId="{82207FEE-7DFE-4695-BD9F-D118C8A99F3C}" type="presParOf" srcId="{2AD43BC1-0FF6-4C50-B247-0AE38745955F}" destId="{52C468E6-D9C9-438D-A784-B78FBA21B3DF}" srcOrd="0" destOrd="0" presId="urn:microsoft.com/office/officeart/2005/8/layout/lProcess3"/>
    <dgm:cxn modelId="{BE074E67-5A46-449D-8AE5-6649AABC411F}" type="presParOf" srcId="{52C468E6-D9C9-438D-A784-B78FBA21B3DF}" destId="{E5191006-8434-44A6-9CA5-0530ABDA055F}" srcOrd="0" destOrd="0" presId="urn:microsoft.com/office/officeart/2005/8/layout/lProcess3"/>
    <dgm:cxn modelId="{B51AFEC4-AD38-4CEE-A525-607FAA7B9D87}" type="presParOf" srcId="{52C468E6-D9C9-438D-A784-B78FBA21B3DF}" destId="{D034DA9D-256C-458C-9E88-15515387240F}" srcOrd="1" destOrd="0" presId="urn:microsoft.com/office/officeart/2005/8/layout/lProcess3"/>
    <dgm:cxn modelId="{88D71C2D-73A0-45DE-92BE-C3CCA70D08F9}" type="presParOf" srcId="{52C468E6-D9C9-438D-A784-B78FBA21B3DF}" destId="{23028266-97DC-434F-85D1-5CA19A6E94BF}" srcOrd="2" destOrd="0" presId="urn:microsoft.com/office/officeart/2005/8/layout/lProcess3"/>
    <dgm:cxn modelId="{A968568C-237B-436C-A8AF-E31E1E8C3DCD}" type="presParOf" srcId="{2AD43BC1-0FF6-4C50-B247-0AE38745955F}" destId="{6B519D2D-79D5-4476-B253-842515D06B57}" srcOrd="1" destOrd="0" presId="urn:microsoft.com/office/officeart/2005/8/layout/lProcess3"/>
    <dgm:cxn modelId="{F4790498-C1E1-43A1-925E-6949873BE976}" type="presParOf" srcId="{2AD43BC1-0FF6-4C50-B247-0AE38745955F}" destId="{17D5E88F-ED73-4E58-8E59-66D35CC62CE3}" srcOrd="2" destOrd="0" presId="urn:microsoft.com/office/officeart/2005/8/layout/lProcess3"/>
    <dgm:cxn modelId="{CF6CBF9D-3D16-4591-94BB-C331F0C13BFC}" type="presParOf" srcId="{17D5E88F-ED73-4E58-8E59-66D35CC62CE3}" destId="{33226098-B87A-4775-A52E-BA32AD56C789}" srcOrd="0" destOrd="0" presId="urn:microsoft.com/office/officeart/2005/8/layout/lProcess3"/>
    <dgm:cxn modelId="{6905142C-7843-4FD0-90A4-8DC11920385F}" type="presParOf" srcId="{17D5E88F-ED73-4E58-8E59-66D35CC62CE3}" destId="{56C505EB-F90B-433D-809C-E6288D7A2A8F}" srcOrd="1" destOrd="0" presId="urn:microsoft.com/office/officeart/2005/8/layout/lProcess3"/>
    <dgm:cxn modelId="{BB417F96-68F0-4EC9-A29D-EFB928DB7150}" type="presParOf" srcId="{17D5E88F-ED73-4E58-8E59-66D35CC62CE3}" destId="{E03FD7EE-7DBB-44EE-BA8F-7718B957499F}" srcOrd="2" destOrd="0" presId="urn:microsoft.com/office/officeart/2005/8/layout/lProcess3"/>
    <dgm:cxn modelId="{F32B8E1A-7195-486B-876B-D81C3BE5781B}" type="presParOf" srcId="{2AD43BC1-0FF6-4C50-B247-0AE38745955F}" destId="{CF9699CD-3968-4A1B-84C2-948ECAF0F705}" srcOrd="3" destOrd="0" presId="urn:microsoft.com/office/officeart/2005/8/layout/lProcess3"/>
    <dgm:cxn modelId="{4EC09906-8521-4461-B58B-B0B7EF1AB9B0}" type="presParOf" srcId="{2AD43BC1-0FF6-4C50-B247-0AE38745955F}" destId="{DA465043-40A5-4570-940F-6BBAF1A3F502}" srcOrd="4" destOrd="0" presId="urn:microsoft.com/office/officeart/2005/8/layout/lProcess3"/>
    <dgm:cxn modelId="{CB1C3C1F-43A6-4CDB-BEE0-7D95DA815297}" type="presParOf" srcId="{DA465043-40A5-4570-940F-6BBAF1A3F502}" destId="{3C1A690E-42C1-4EB3-A155-F1BB63442FD1}" srcOrd="0" destOrd="0" presId="urn:microsoft.com/office/officeart/2005/8/layout/lProcess3"/>
    <dgm:cxn modelId="{484A0D99-CD34-4380-8F03-5E86053A8D2E}" type="presParOf" srcId="{DA465043-40A5-4570-940F-6BBAF1A3F502}" destId="{D4BF6519-1A17-4814-85AB-526E415C5062}" srcOrd="1" destOrd="0" presId="urn:microsoft.com/office/officeart/2005/8/layout/lProcess3"/>
    <dgm:cxn modelId="{1DC1AFE1-38BB-46E6-BFFF-8E8E076DDB8D}" type="presParOf" srcId="{DA465043-40A5-4570-940F-6BBAF1A3F502}" destId="{EE24338E-5454-4D12-934C-AEF83EFB709E}" srcOrd="2" destOrd="0" presId="urn:microsoft.com/office/officeart/2005/8/layout/lProcess3"/>
    <dgm:cxn modelId="{89D45892-8E57-4AD1-90F1-DF3B60749FD3}" type="presParOf" srcId="{2AD43BC1-0FF6-4C50-B247-0AE38745955F}" destId="{586B7377-396E-4174-B2EA-087835E6F5FF}" srcOrd="5" destOrd="0" presId="urn:microsoft.com/office/officeart/2005/8/layout/lProcess3"/>
    <dgm:cxn modelId="{053AD1B8-B0F9-4092-BB14-4C7CAD41472F}" type="presParOf" srcId="{2AD43BC1-0FF6-4C50-B247-0AE38745955F}" destId="{AADA4FF9-4573-448F-964C-54F6AFDF5B31}" srcOrd="6" destOrd="0" presId="urn:microsoft.com/office/officeart/2005/8/layout/lProcess3"/>
    <dgm:cxn modelId="{6F2C429D-7E57-4BB4-BEBE-FEED206B1348}" type="presParOf" srcId="{AADA4FF9-4573-448F-964C-54F6AFDF5B31}" destId="{B9D97609-36EC-4878-A9ED-2D98856557E1}" srcOrd="0" destOrd="0" presId="urn:microsoft.com/office/officeart/2005/8/layout/lProcess3"/>
    <dgm:cxn modelId="{8BCF871E-7F58-4C5C-ACE5-37ECAEEBCCC4}" type="presParOf" srcId="{AADA4FF9-4573-448F-964C-54F6AFDF5B31}" destId="{A2A4AE37-D229-414B-B47E-A34133F82BD7}" srcOrd="1" destOrd="0" presId="urn:microsoft.com/office/officeart/2005/8/layout/lProcess3"/>
    <dgm:cxn modelId="{88C7D39B-1CAB-4D2E-83B7-DB8635EC59E0}" type="presParOf" srcId="{AADA4FF9-4573-448F-964C-54F6AFDF5B31}" destId="{CAF102F9-8693-4D3D-9196-AAFCEC2572B7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F802AE-EFF3-4BDF-94F1-78F53DAE9931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A0B238-79B6-4774-B0E0-489424485E3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ED2108EA-55EB-469C-AFFA-0982F377241E}" type="parTrans" cxnId="{254AB667-82B1-44AE-9F1C-0B8D9EB24D4F}">
      <dgm:prSet/>
      <dgm:spPr/>
      <dgm:t>
        <a:bodyPr/>
        <a:lstStyle/>
        <a:p>
          <a:endParaRPr lang="en-US"/>
        </a:p>
      </dgm:t>
    </dgm:pt>
    <dgm:pt modelId="{5AEDBB6F-9A5D-40E9-87E9-5C5D74E7B347}" type="sibTrans" cxnId="{254AB667-82B1-44AE-9F1C-0B8D9EB24D4F}">
      <dgm:prSet/>
      <dgm:spPr/>
      <dgm:t>
        <a:bodyPr/>
        <a:lstStyle/>
        <a:p>
          <a:endParaRPr lang="en-US"/>
        </a:p>
      </dgm:t>
    </dgm:pt>
    <dgm:pt modelId="{4F3400ED-0EC8-42E9-9032-F395AFCE8395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C692459-7FE9-4CEE-8C50-E80E55068376}" type="parTrans" cxnId="{051D84CA-5ADC-4317-B6A5-5E38A1DBA79A}">
      <dgm:prSet/>
      <dgm:spPr/>
      <dgm:t>
        <a:bodyPr/>
        <a:lstStyle/>
        <a:p>
          <a:endParaRPr lang="en-US"/>
        </a:p>
      </dgm:t>
    </dgm:pt>
    <dgm:pt modelId="{1D0FD58D-2D86-4057-A55C-22F19C81DF8A}" type="sibTrans" cxnId="{051D84CA-5ADC-4317-B6A5-5E38A1DBA79A}">
      <dgm:prSet/>
      <dgm:spPr/>
      <dgm:t>
        <a:bodyPr/>
        <a:lstStyle/>
        <a:p>
          <a:endParaRPr lang="en-US"/>
        </a:p>
      </dgm:t>
    </dgm:pt>
    <dgm:pt modelId="{BD122AEB-2A8E-411E-B3C6-EBADFB652D7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B33BD4E-3B76-4B8F-9E9E-2EE5BC6DAD78}" type="parTrans" cxnId="{7A8896AE-605A-4817-897A-8CF9AA24D22F}">
      <dgm:prSet/>
      <dgm:spPr/>
      <dgm:t>
        <a:bodyPr/>
        <a:lstStyle/>
        <a:p>
          <a:endParaRPr lang="en-US"/>
        </a:p>
      </dgm:t>
    </dgm:pt>
    <dgm:pt modelId="{D2A9D6B5-76D3-413A-90D9-C45449458044}" type="sibTrans" cxnId="{7A8896AE-605A-4817-897A-8CF9AA24D22F}">
      <dgm:prSet/>
      <dgm:spPr/>
      <dgm:t>
        <a:bodyPr/>
        <a:lstStyle/>
        <a:p>
          <a:endParaRPr lang="en-US"/>
        </a:p>
      </dgm:t>
    </dgm:pt>
    <dgm:pt modelId="{4B2826ED-8C0A-4C0E-903A-229B01088837}">
      <dgm:prSet phldrT="[Text]"/>
      <dgm:spPr/>
      <dgm:t>
        <a:bodyPr/>
        <a:lstStyle/>
        <a:p>
          <a:endParaRPr lang="en-US"/>
        </a:p>
      </dgm:t>
    </dgm:pt>
    <dgm:pt modelId="{3EE7B998-5A9C-4280-A9FC-72216D27A1DD}" type="parTrans" cxnId="{9BD5FA88-A966-43D1-A0FB-EDF2123A45C3}">
      <dgm:prSet/>
      <dgm:spPr/>
      <dgm:t>
        <a:bodyPr/>
        <a:lstStyle/>
        <a:p>
          <a:endParaRPr lang="en-US"/>
        </a:p>
      </dgm:t>
    </dgm:pt>
    <dgm:pt modelId="{B801CF89-665D-41AA-BBC3-70A145A95ACD}" type="sibTrans" cxnId="{9BD5FA88-A966-43D1-A0FB-EDF2123A45C3}">
      <dgm:prSet/>
      <dgm:spPr/>
      <dgm:t>
        <a:bodyPr/>
        <a:lstStyle/>
        <a:p>
          <a:endParaRPr lang="en-US"/>
        </a:p>
      </dgm:t>
    </dgm:pt>
    <dgm:pt modelId="{18CECE7B-9249-49F7-B105-AF47D1B7436A}" type="pres">
      <dgm:prSet presAssocID="{9CF802AE-EFF3-4BDF-94F1-78F53DAE993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6AB0379-55F2-42F1-90FD-35E892594CD2}" type="pres">
      <dgm:prSet presAssocID="{16A0B238-79B6-4774-B0E0-489424485E38}" presName="Accent1" presStyleCnt="0"/>
      <dgm:spPr/>
    </dgm:pt>
    <dgm:pt modelId="{4C778E75-EA03-4C00-B328-6A12FA55FD8B}" type="pres">
      <dgm:prSet presAssocID="{16A0B238-79B6-4774-B0E0-489424485E38}" presName="Accent" presStyleLbl="node1" presStyleIdx="0" presStyleCnt="4" custLinFactNeighborY="-7535"/>
      <dgm:spPr/>
    </dgm:pt>
    <dgm:pt modelId="{B2C6DCBB-4A5E-4343-95EA-C9B2323014BE}" type="pres">
      <dgm:prSet presAssocID="{16A0B238-79B6-4774-B0E0-489424485E38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3220DC-3042-4638-934A-9A9894E92D17}" type="pres">
      <dgm:prSet presAssocID="{4B2826ED-8C0A-4C0E-903A-229B01088837}" presName="Accent2" presStyleCnt="0"/>
      <dgm:spPr/>
    </dgm:pt>
    <dgm:pt modelId="{2A1B0A08-8CCD-4DB6-A13F-083C42B5A0C7}" type="pres">
      <dgm:prSet presAssocID="{4B2826ED-8C0A-4C0E-903A-229B01088837}" presName="Accent" presStyleLbl="node1" presStyleIdx="1" presStyleCnt="4" custLinFactNeighborY="-4690"/>
      <dgm:spPr/>
    </dgm:pt>
    <dgm:pt modelId="{66756173-237B-477B-B39E-241C17185695}" type="pres">
      <dgm:prSet presAssocID="{4B2826ED-8C0A-4C0E-903A-229B01088837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76746-8B05-4373-93A8-53BB91D284EE}" type="pres">
      <dgm:prSet presAssocID="{4F3400ED-0EC8-42E9-9032-F395AFCE8395}" presName="Accent3" presStyleCnt="0"/>
      <dgm:spPr/>
    </dgm:pt>
    <dgm:pt modelId="{DA8A23E1-0E69-4386-B5AE-3DBDB30575E1}" type="pres">
      <dgm:prSet presAssocID="{4F3400ED-0EC8-42E9-9032-F395AFCE8395}" presName="Accent" presStyleLbl="node1" presStyleIdx="2" presStyleCnt="4" custLinFactNeighborX="2412" custLinFactNeighborY="1747"/>
      <dgm:spPr/>
    </dgm:pt>
    <dgm:pt modelId="{3893E11F-84F9-48CA-81AB-844C62EB7DD1}" type="pres">
      <dgm:prSet presAssocID="{4F3400ED-0EC8-42E9-9032-F395AFCE8395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4D980-70E2-49A0-8D1E-5696895CDFAE}" type="pres">
      <dgm:prSet presAssocID="{BD122AEB-2A8E-411E-B3C6-EBADFB652D70}" presName="Accent4" presStyleCnt="0"/>
      <dgm:spPr/>
    </dgm:pt>
    <dgm:pt modelId="{B0EDB0C6-82D7-48EE-A7DF-8A5085C0E8E0}" type="pres">
      <dgm:prSet presAssocID="{BD122AEB-2A8E-411E-B3C6-EBADFB652D70}" presName="Accent" presStyleLbl="node1" presStyleIdx="3" presStyleCnt="4" custLinFactNeighborX="8190" custLinFactNeighborY="2057"/>
      <dgm:spPr/>
    </dgm:pt>
    <dgm:pt modelId="{9A6C28D8-7F14-4CF0-BC91-177D682769D2}" type="pres">
      <dgm:prSet presAssocID="{BD122AEB-2A8E-411E-B3C6-EBADFB652D70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8896AE-605A-4817-897A-8CF9AA24D22F}" srcId="{9CF802AE-EFF3-4BDF-94F1-78F53DAE9931}" destId="{BD122AEB-2A8E-411E-B3C6-EBADFB652D70}" srcOrd="3" destOrd="0" parTransId="{0B33BD4E-3B76-4B8F-9E9E-2EE5BC6DAD78}" sibTransId="{D2A9D6B5-76D3-413A-90D9-C45449458044}"/>
    <dgm:cxn modelId="{1121B417-C39E-445F-A3EB-CB5B0B96BFCB}" type="presOf" srcId="{BD122AEB-2A8E-411E-B3C6-EBADFB652D70}" destId="{9A6C28D8-7F14-4CF0-BC91-177D682769D2}" srcOrd="0" destOrd="0" presId="urn:microsoft.com/office/officeart/2009/layout/CircleArrowProcess"/>
    <dgm:cxn modelId="{9702FD21-668A-4BBD-AF94-CB3BB50ADD1E}" type="presOf" srcId="{4B2826ED-8C0A-4C0E-903A-229B01088837}" destId="{66756173-237B-477B-B39E-241C17185695}" srcOrd="0" destOrd="0" presId="urn:microsoft.com/office/officeart/2009/layout/CircleArrowProcess"/>
    <dgm:cxn modelId="{051D84CA-5ADC-4317-B6A5-5E38A1DBA79A}" srcId="{9CF802AE-EFF3-4BDF-94F1-78F53DAE9931}" destId="{4F3400ED-0EC8-42E9-9032-F395AFCE8395}" srcOrd="2" destOrd="0" parTransId="{8C692459-7FE9-4CEE-8C50-E80E55068376}" sibTransId="{1D0FD58D-2D86-4057-A55C-22F19C81DF8A}"/>
    <dgm:cxn modelId="{890D7836-A4F6-45B6-A2AF-9656312047ED}" type="presOf" srcId="{16A0B238-79B6-4774-B0E0-489424485E38}" destId="{B2C6DCBB-4A5E-4343-95EA-C9B2323014BE}" srcOrd="0" destOrd="0" presId="urn:microsoft.com/office/officeart/2009/layout/CircleArrowProcess"/>
    <dgm:cxn modelId="{9BD5FA88-A966-43D1-A0FB-EDF2123A45C3}" srcId="{9CF802AE-EFF3-4BDF-94F1-78F53DAE9931}" destId="{4B2826ED-8C0A-4C0E-903A-229B01088837}" srcOrd="1" destOrd="0" parTransId="{3EE7B998-5A9C-4280-A9FC-72216D27A1DD}" sibTransId="{B801CF89-665D-41AA-BBC3-70A145A95ACD}"/>
    <dgm:cxn modelId="{85B5CA2E-6B4B-4E36-9270-7A82F6B8A127}" type="presOf" srcId="{4F3400ED-0EC8-42E9-9032-F395AFCE8395}" destId="{3893E11F-84F9-48CA-81AB-844C62EB7DD1}" srcOrd="0" destOrd="0" presId="urn:microsoft.com/office/officeart/2009/layout/CircleArrowProcess"/>
    <dgm:cxn modelId="{E4258024-EC44-4EB1-ACC2-F1BEB9391B5C}" type="presOf" srcId="{9CF802AE-EFF3-4BDF-94F1-78F53DAE9931}" destId="{18CECE7B-9249-49F7-B105-AF47D1B7436A}" srcOrd="0" destOrd="0" presId="urn:microsoft.com/office/officeart/2009/layout/CircleArrowProcess"/>
    <dgm:cxn modelId="{254AB667-82B1-44AE-9F1C-0B8D9EB24D4F}" srcId="{9CF802AE-EFF3-4BDF-94F1-78F53DAE9931}" destId="{16A0B238-79B6-4774-B0E0-489424485E38}" srcOrd="0" destOrd="0" parTransId="{ED2108EA-55EB-469C-AFFA-0982F377241E}" sibTransId="{5AEDBB6F-9A5D-40E9-87E9-5C5D74E7B347}"/>
    <dgm:cxn modelId="{AC4C29F6-0180-46E2-ACE7-4AA1FCA02D5E}" type="presParOf" srcId="{18CECE7B-9249-49F7-B105-AF47D1B7436A}" destId="{A6AB0379-55F2-42F1-90FD-35E892594CD2}" srcOrd="0" destOrd="0" presId="urn:microsoft.com/office/officeart/2009/layout/CircleArrowProcess"/>
    <dgm:cxn modelId="{D6141EE7-0FCC-4931-BB53-C97C6809F65B}" type="presParOf" srcId="{A6AB0379-55F2-42F1-90FD-35E892594CD2}" destId="{4C778E75-EA03-4C00-B328-6A12FA55FD8B}" srcOrd="0" destOrd="0" presId="urn:microsoft.com/office/officeart/2009/layout/CircleArrowProcess"/>
    <dgm:cxn modelId="{6B603951-74A6-43E1-8B8F-AD74B06C1219}" type="presParOf" srcId="{18CECE7B-9249-49F7-B105-AF47D1B7436A}" destId="{B2C6DCBB-4A5E-4343-95EA-C9B2323014BE}" srcOrd="1" destOrd="0" presId="urn:microsoft.com/office/officeart/2009/layout/CircleArrowProcess"/>
    <dgm:cxn modelId="{0BC48703-AA5B-46F8-82D4-AE666B6AC889}" type="presParOf" srcId="{18CECE7B-9249-49F7-B105-AF47D1B7436A}" destId="{483220DC-3042-4638-934A-9A9894E92D17}" srcOrd="2" destOrd="0" presId="urn:microsoft.com/office/officeart/2009/layout/CircleArrowProcess"/>
    <dgm:cxn modelId="{4D43854E-8883-4C82-8738-CD5EA210D1D9}" type="presParOf" srcId="{483220DC-3042-4638-934A-9A9894E92D17}" destId="{2A1B0A08-8CCD-4DB6-A13F-083C42B5A0C7}" srcOrd="0" destOrd="0" presId="urn:microsoft.com/office/officeart/2009/layout/CircleArrowProcess"/>
    <dgm:cxn modelId="{C84C4A6E-62E8-476D-A7D6-A56D213F9D72}" type="presParOf" srcId="{18CECE7B-9249-49F7-B105-AF47D1B7436A}" destId="{66756173-237B-477B-B39E-241C17185695}" srcOrd="3" destOrd="0" presId="urn:microsoft.com/office/officeart/2009/layout/CircleArrowProcess"/>
    <dgm:cxn modelId="{733D27BB-D97B-4206-A5DE-09278DF51F46}" type="presParOf" srcId="{18CECE7B-9249-49F7-B105-AF47D1B7436A}" destId="{F7776746-8B05-4373-93A8-53BB91D284EE}" srcOrd="4" destOrd="0" presId="urn:microsoft.com/office/officeart/2009/layout/CircleArrowProcess"/>
    <dgm:cxn modelId="{882B0169-2E47-4856-9B14-F0DB1654E44C}" type="presParOf" srcId="{F7776746-8B05-4373-93A8-53BB91D284EE}" destId="{DA8A23E1-0E69-4386-B5AE-3DBDB30575E1}" srcOrd="0" destOrd="0" presId="urn:microsoft.com/office/officeart/2009/layout/CircleArrowProcess"/>
    <dgm:cxn modelId="{0B7494A7-FBC2-4E19-8189-48955934389B}" type="presParOf" srcId="{18CECE7B-9249-49F7-B105-AF47D1B7436A}" destId="{3893E11F-84F9-48CA-81AB-844C62EB7DD1}" srcOrd="5" destOrd="0" presId="urn:microsoft.com/office/officeart/2009/layout/CircleArrowProcess"/>
    <dgm:cxn modelId="{140D8DE6-5E0F-4F88-8338-03CEAB968F43}" type="presParOf" srcId="{18CECE7B-9249-49F7-B105-AF47D1B7436A}" destId="{4344D980-70E2-49A0-8D1E-5696895CDFAE}" srcOrd="6" destOrd="0" presId="urn:microsoft.com/office/officeart/2009/layout/CircleArrowProcess"/>
    <dgm:cxn modelId="{B270491B-5A7A-4416-BA12-E952C3F72C90}" type="presParOf" srcId="{4344D980-70E2-49A0-8D1E-5696895CDFAE}" destId="{B0EDB0C6-82D7-48EE-A7DF-8A5085C0E8E0}" srcOrd="0" destOrd="0" presId="urn:microsoft.com/office/officeart/2009/layout/CircleArrowProcess"/>
    <dgm:cxn modelId="{F2F4A58C-F3DD-45D9-A03F-F4473914A8DD}" type="presParOf" srcId="{18CECE7B-9249-49F7-B105-AF47D1B7436A}" destId="{9A6C28D8-7F14-4CF0-BC91-177D682769D2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91006-8434-44A6-9CA5-0530ABDA055F}">
      <dsp:nvSpPr>
        <dsp:cNvPr id="0" name=""/>
        <dsp:cNvSpPr/>
      </dsp:nvSpPr>
      <dsp:spPr>
        <a:xfrm>
          <a:off x="1218960" y="404"/>
          <a:ext cx="3743045" cy="149721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39370" rIns="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Design</a:t>
          </a:r>
          <a:endParaRPr lang="en-US" sz="6200" kern="1200" dirty="0"/>
        </a:p>
      </dsp:txBody>
      <dsp:txXfrm>
        <a:off x="1967569" y="404"/>
        <a:ext cx="2245827" cy="1497218"/>
      </dsp:txXfrm>
    </dsp:sp>
    <dsp:sp modelId="{23028266-97DC-434F-85D1-5CA19A6E94BF}">
      <dsp:nvSpPr>
        <dsp:cNvPr id="0" name=""/>
        <dsp:cNvSpPr/>
      </dsp:nvSpPr>
      <dsp:spPr>
        <a:xfrm>
          <a:off x="4475410" y="127667"/>
          <a:ext cx="3106728" cy="1242691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Domian</a:t>
          </a:r>
          <a:r>
            <a:rPr lang="en-US" sz="2800" kern="1200" dirty="0" smtClean="0"/>
            <a:t> Specific Languages</a:t>
          </a:r>
          <a:endParaRPr lang="en-US" sz="2800" kern="1200" dirty="0"/>
        </a:p>
      </dsp:txBody>
      <dsp:txXfrm>
        <a:off x="5096756" y="127667"/>
        <a:ext cx="1864037" cy="1242691"/>
      </dsp:txXfrm>
    </dsp:sp>
    <dsp:sp modelId="{33226098-B87A-4775-A52E-BA32AD56C789}">
      <dsp:nvSpPr>
        <dsp:cNvPr id="0" name=""/>
        <dsp:cNvSpPr/>
      </dsp:nvSpPr>
      <dsp:spPr>
        <a:xfrm>
          <a:off x="1218960" y="1707233"/>
          <a:ext cx="3743045" cy="149721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39370" rIns="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Verify</a:t>
          </a:r>
          <a:endParaRPr lang="en-US" sz="6200" kern="1200" dirty="0"/>
        </a:p>
      </dsp:txBody>
      <dsp:txXfrm>
        <a:off x="1967569" y="1707233"/>
        <a:ext cx="2245827" cy="1497218"/>
      </dsp:txXfrm>
    </dsp:sp>
    <dsp:sp modelId="{E03FD7EE-7DBB-44EE-BA8F-7718B957499F}">
      <dsp:nvSpPr>
        <dsp:cNvPr id="0" name=""/>
        <dsp:cNvSpPr/>
      </dsp:nvSpPr>
      <dsp:spPr>
        <a:xfrm>
          <a:off x="4475410" y="1834496"/>
          <a:ext cx="3106728" cy="1242691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Analysis</a:t>
          </a:r>
          <a:endParaRPr lang="en-US" sz="2800" kern="1200" dirty="0"/>
        </a:p>
      </dsp:txBody>
      <dsp:txXfrm>
        <a:off x="5096756" y="1834496"/>
        <a:ext cx="1864037" cy="1242691"/>
      </dsp:txXfrm>
    </dsp:sp>
    <dsp:sp modelId="{3C1A690E-42C1-4EB3-A155-F1BB63442FD1}">
      <dsp:nvSpPr>
        <dsp:cNvPr id="0" name=""/>
        <dsp:cNvSpPr/>
      </dsp:nvSpPr>
      <dsp:spPr>
        <a:xfrm>
          <a:off x="1218960" y="3414062"/>
          <a:ext cx="3743045" cy="149721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39370" rIns="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Build</a:t>
          </a:r>
          <a:endParaRPr lang="en-US" sz="6200" kern="1200" dirty="0"/>
        </a:p>
      </dsp:txBody>
      <dsp:txXfrm>
        <a:off x="1967569" y="3414062"/>
        <a:ext cx="2245827" cy="1497218"/>
      </dsp:txXfrm>
    </dsp:sp>
    <dsp:sp modelId="{EE24338E-5454-4D12-934C-AEF83EFB709E}">
      <dsp:nvSpPr>
        <dsp:cNvPr id="0" name=""/>
        <dsp:cNvSpPr/>
      </dsp:nvSpPr>
      <dsp:spPr>
        <a:xfrm>
          <a:off x="4475410" y="3541325"/>
          <a:ext cx="3106728" cy="1242691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Code Genaration</a:t>
          </a:r>
          <a:endParaRPr lang="en-US" sz="2800" kern="1200" dirty="0"/>
        </a:p>
      </dsp:txBody>
      <dsp:txXfrm>
        <a:off x="5096756" y="3541325"/>
        <a:ext cx="1864037" cy="1242691"/>
      </dsp:txXfrm>
    </dsp:sp>
    <dsp:sp modelId="{B9D97609-36EC-4878-A9ED-2D98856557E1}">
      <dsp:nvSpPr>
        <dsp:cNvPr id="0" name=""/>
        <dsp:cNvSpPr/>
      </dsp:nvSpPr>
      <dsp:spPr>
        <a:xfrm>
          <a:off x="1218960" y="5120891"/>
          <a:ext cx="3743045" cy="149721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39370" rIns="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/>
            <a:t>Run</a:t>
          </a:r>
          <a:endParaRPr lang="en-US" sz="6200" kern="1200" dirty="0"/>
        </a:p>
      </dsp:txBody>
      <dsp:txXfrm>
        <a:off x="1967569" y="5120891"/>
        <a:ext cx="2245827" cy="1497218"/>
      </dsp:txXfrm>
    </dsp:sp>
    <dsp:sp modelId="{CAF102F9-8693-4D3D-9196-AAFCEC2572B7}">
      <dsp:nvSpPr>
        <dsp:cNvPr id="0" name=""/>
        <dsp:cNvSpPr/>
      </dsp:nvSpPr>
      <dsp:spPr>
        <a:xfrm>
          <a:off x="4475410" y="5248154"/>
          <a:ext cx="3106728" cy="1242691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Platforms</a:t>
          </a:r>
          <a:endParaRPr lang="en-US" sz="2800" kern="1200" dirty="0"/>
        </a:p>
      </dsp:txBody>
      <dsp:txXfrm>
        <a:off x="5096756" y="5248154"/>
        <a:ext cx="1864037" cy="12426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78E75-EA03-4C00-B328-6A12FA55FD8B}">
      <dsp:nvSpPr>
        <dsp:cNvPr id="0" name=""/>
        <dsp:cNvSpPr/>
      </dsp:nvSpPr>
      <dsp:spPr>
        <a:xfrm>
          <a:off x="3499404" y="-188061"/>
          <a:ext cx="2495587" cy="249584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6DCBB-4A5E-4343-95EA-C9B2323014BE}">
      <dsp:nvSpPr>
        <dsp:cNvPr id="0" name=""/>
        <dsp:cNvSpPr/>
      </dsp:nvSpPr>
      <dsp:spPr>
        <a:xfrm>
          <a:off x="4050390" y="903427"/>
          <a:ext cx="1392679" cy="696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 </a:t>
          </a:r>
          <a:endParaRPr lang="en-US" sz="4500" kern="1200" dirty="0"/>
        </a:p>
      </dsp:txBody>
      <dsp:txXfrm>
        <a:off x="4050390" y="903427"/>
        <a:ext cx="1392679" cy="696267"/>
      </dsp:txXfrm>
    </dsp:sp>
    <dsp:sp modelId="{2A1B0A08-8CCD-4DB6-A13F-083C42B5A0C7}">
      <dsp:nvSpPr>
        <dsp:cNvPr id="0" name=""/>
        <dsp:cNvSpPr/>
      </dsp:nvSpPr>
      <dsp:spPr>
        <a:xfrm>
          <a:off x="2806107" y="1317177"/>
          <a:ext cx="2495587" cy="249584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56173-237B-477B-B39E-241C17185695}">
      <dsp:nvSpPr>
        <dsp:cNvPr id="0" name=""/>
        <dsp:cNvSpPr/>
      </dsp:nvSpPr>
      <dsp:spPr>
        <a:xfrm>
          <a:off x="3354285" y="2340306"/>
          <a:ext cx="1392679" cy="696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500" kern="1200"/>
        </a:p>
      </dsp:txBody>
      <dsp:txXfrm>
        <a:off x="3354285" y="2340306"/>
        <a:ext cx="1392679" cy="696267"/>
      </dsp:txXfrm>
    </dsp:sp>
    <dsp:sp modelId="{DA8A23E1-0E69-4386-B5AE-3DBDB30575E1}">
      <dsp:nvSpPr>
        <dsp:cNvPr id="0" name=""/>
        <dsp:cNvSpPr/>
      </dsp:nvSpPr>
      <dsp:spPr>
        <a:xfrm>
          <a:off x="3559598" y="2917361"/>
          <a:ext cx="2495587" cy="249584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3E11F-84F9-48CA-81AB-844C62EB7DD1}">
      <dsp:nvSpPr>
        <dsp:cNvPr id="0" name=""/>
        <dsp:cNvSpPr/>
      </dsp:nvSpPr>
      <dsp:spPr>
        <a:xfrm>
          <a:off x="4050390" y="3777185"/>
          <a:ext cx="1392679" cy="696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 </a:t>
          </a:r>
          <a:endParaRPr lang="en-US" sz="4500" kern="1200" dirty="0"/>
        </a:p>
      </dsp:txBody>
      <dsp:txXfrm>
        <a:off x="4050390" y="3777185"/>
        <a:ext cx="1392679" cy="696267"/>
      </dsp:txXfrm>
    </dsp:sp>
    <dsp:sp modelId="{B0EDB0C6-82D7-48EE-A7DF-8A5085C0E8E0}">
      <dsp:nvSpPr>
        <dsp:cNvPr id="0" name=""/>
        <dsp:cNvSpPr/>
      </dsp:nvSpPr>
      <dsp:spPr>
        <a:xfrm>
          <a:off x="3159591" y="4517577"/>
          <a:ext cx="2144023" cy="2145060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6C28D8-7F14-4CF0-BC91-177D682769D2}">
      <dsp:nvSpPr>
        <dsp:cNvPr id="0" name=""/>
        <dsp:cNvSpPr/>
      </dsp:nvSpPr>
      <dsp:spPr>
        <a:xfrm>
          <a:off x="3354285" y="5214065"/>
          <a:ext cx="1392679" cy="696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 </a:t>
          </a:r>
          <a:endParaRPr lang="en-US" sz="4500" kern="1200" dirty="0"/>
        </a:p>
      </dsp:txBody>
      <dsp:txXfrm>
        <a:off x="3354285" y="5214065"/>
        <a:ext cx="1392679" cy="696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81C5-31F3-49DE-8EFC-FEAAB7356B04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1563" y="685800"/>
            <a:ext cx="4714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FA608-DC5B-48C8-8975-D32891494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44115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88230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3234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776459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2057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664689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3108804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552918" algn="l" defTabSz="88823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1563" y="685800"/>
            <a:ext cx="47148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0FA608-DC5B-48C8-8975-D328914948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272460"/>
            <a:ext cx="8549640" cy="15680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145280"/>
            <a:ext cx="704088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4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8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2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6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0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4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0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2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92956"/>
            <a:ext cx="2263140" cy="62416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956"/>
            <a:ext cx="6621780" cy="62416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7" y="4700693"/>
            <a:ext cx="8549640" cy="1452880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7" y="3100499"/>
            <a:ext cx="8549640" cy="16002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4411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882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32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7645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205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646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088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529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06883"/>
            <a:ext cx="4442460" cy="482769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706883"/>
            <a:ext cx="4442460" cy="482769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9" y="1637459"/>
            <a:ext cx="4444204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5" indent="0">
              <a:buNone/>
              <a:defRPr sz="2000" b="1"/>
            </a:lvl2pPr>
            <a:lvl3pPr marL="888230" indent="0">
              <a:buNone/>
              <a:defRPr sz="1700" b="1"/>
            </a:lvl3pPr>
            <a:lvl4pPr marL="1332344" indent="0">
              <a:buNone/>
              <a:defRPr sz="1700" b="1"/>
            </a:lvl4pPr>
            <a:lvl5pPr marL="1776459" indent="0">
              <a:buNone/>
              <a:defRPr sz="1700" b="1"/>
            </a:lvl5pPr>
            <a:lvl6pPr marL="2220574" indent="0">
              <a:buNone/>
              <a:defRPr sz="1700" b="1"/>
            </a:lvl6pPr>
            <a:lvl7pPr marL="2664689" indent="0">
              <a:buNone/>
              <a:defRPr sz="1700" b="1"/>
            </a:lvl7pPr>
            <a:lvl8pPr marL="3108804" indent="0">
              <a:buNone/>
              <a:defRPr sz="1700" b="1"/>
            </a:lvl8pPr>
            <a:lvl9pPr marL="355291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9" y="2319870"/>
            <a:ext cx="4444204" cy="42147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8" y="1637459"/>
            <a:ext cx="4445953" cy="6824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4115" indent="0">
              <a:buNone/>
              <a:defRPr sz="2000" b="1"/>
            </a:lvl2pPr>
            <a:lvl3pPr marL="888230" indent="0">
              <a:buNone/>
              <a:defRPr sz="1700" b="1"/>
            </a:lvl3pPr>
            <a:lvl4pPr marL="1332344" indent="0">
              <a:buNone/>
              <a:defRPr sz="1700" b="1"/>
            </a:lvl4pPr>
            <a:lvl5pPr marL="1776459" indent="0">
              <a:buNone/>
              <a:defRPr sz="1700" b="1"/>
            </a:lvl5pPr>
            <a:lvl6pPr marL="2220574" indent="0">
              <a:buNone/>
              <a:defRPr sz="1700" b="1"/>
            </a:lvl6pPr>
            <a:lvl7pPr marL="2664689" indent="0">
              <a:buNone/>
              <a:defRPr sz="1700" b="1"/>
            </a:lvl7pPr>
            <a:lvl8pPr marL="3108804" indent="0">
              <a:buNone/>
              <a:defRPr sz="1700" b="1"/>
            </a:lvl8pPr>
            <a:lvl9pPr marL="355291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8" y="2319870"/>
            <a:ext cx="4445953" cy="42147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30" y="291253"/>
            <a:ext cx="3309147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291262"/>
            <a:ext cx="5622925" cy="6243320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30" y="1530782"/>
            <a:ext cx="3309147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44115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59" indent="0">
              <a:buNone/>
              <a:defRPr sz="1000"/>
            </a:lvl5pPr>
            <a:lvl6pPr marL="2220574" indent="0">
              <a:buNone/>
              <a:defRPr sz="1000"/>
            </a:lvl6pPr>
            <a:lvl7pPr marL="2664689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4" y="5120646"/>
            <a:ext cx="6035040" cy="604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4" y="653629"/>
            <a:ext cx="6035040" cy="4389120"/>
          </a:xfrm>
        </p:spPr>
        <p:txBody>
          <a:bodyPr/>
          <a:lstStyle>
            <a:lvl1pPr marL="0" indent="0">
              <a:buNone/>
              <a:defRPr sz="3100"/>
            </a:lvl1pPr>
            <a:lvl2pPr marL="444115" indent="0">
              <a:buNone/>
              <a:defRPr sz="2700"/>
            </a:lvl2pPr>
            <a:lvl3pPr marL="888230" indent="0">
              <a:buNone/>
              <a:defRPr sz="2400"/>
            </a:lvl3pPr>
            <a:lvl4pPr marL="1332344" indent="0">
              <a:buNone/>
              <a:defRPr sz="2000"/>
            </a:lvl4pPr>
            <a:lvl5pPr marL="1776459" indent="0">
              <a:buNone/>
              <a:defRPr sz="2000"/>
            </a:lvl5pPr>
            <a:lvl6pPr marL="2220574" indent="0">
              <a:buNone/>
              <a:defRPr sz="2000"/>
            </a:lvl6pPr>
            <a:lvl7pPr marL="2664689" indent="0">
              <a:buNone/>
              <a:defRPr sz="2000"/>
            </a:lvl7pPr>
            <a:lvl8pPr marL="3108804" indent="0">
              <a:buNone/>
              <a:defRPr sz="2000"/>
            </a:lvl8pPr>
            <a:lvl9pPr marL="35529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4" y="5725166"/>
            <a:ext cx="6035040" cy="858520"/>
          </a:xfrm>
        </p:spPr>
        <p:txBody>
          <a:bodyPr/>
          <a:lstStyle>
            <a:lvl1pPr marL="0" indent="0">
              <a:buNone/>
              <a:defRPr sz="1400"/>
            </a:lvl1pPr>
            <a:lvl2pPr marL="444115" indent="0">
              <a:buNone/>
              <a:defRPr sz="1000"/>
            </a:lvl2pPr>
            <a:lvl3pPr marL="888230" indent="0">
              <a:buNone/>
              <a:defRPr sz="1000"/>
            </a:lvl3pPr>
            <a:lvl4pPr marL="1332344" indent="0">
              <a:buNone/>
              <a:defRPr sz="1000"/>
            </a:lvl4pPr>
            <a:lvl5pPr marL="1776459" indent="0">
              <a:buNone/>
              <a:defRPr sz="1000"/>
            </a:lvl5pPr>
            <a:lvl6pPr marL="2220574" indent="0">
              <a:buNone/>
              <a:defRPr sz="1000"/>
            </a:lvl6pPr>
            <a:lvl7pPr marL="2664689" indent="0">
              <a:buNone/>
              <a:defRPr sz="1000"/>
            </a:lvl7pPr>
            <a:lvl8pPr marL="3108804" indent="0">
              <a:buNone/>
              <a:defRPr sz="1000"/>
            </a:lvl8pPr>
            <a:lvl9pPr marL="35529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949"/>
            <a:ext cx="9052560" cy="1219200"/>
          </a:xfrm>
          <a:prstGeom prst="rect">
            <a:avLst/>
          </a:prstGeom>
        </p:spPr>
        <p:txBody>
          <a:bodyPr vert="horz" lIns="88822" tIns="44411" rIns="88822" bIns="444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6883"/>
            <a:ext cx="9052560" cy="4827693"/>
          </a:xfrm>
          <a:prstGeom prst="rect">
            <a:avLst/>
          </a:prstGeom>
        </p:spPr>
        <p:txBody>
          <a:bodyPr vert="horz" lIns="88822" tIns="44411" rIns="88822" bIns="444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16"/>
            <a:ext cx="2346960" cy="389469"/>
          </a:xfrm>
          <a:prstGeom prst="rect">
            <a:avLst/>
          </a:prstGeom>
        </p:spPr>
        <p:txBody>
          <a:bodyPr vert="horz" lIns="88822" tIns="44411" rIns="88822" bIns="44411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780116"/>
            <a:ext cx="3185160" cy="389469"/>
          </a:xfrm>
          <a:prstGeom prst="rect">
            <a:avLst/>
          </a:prstGeom>
        </p:spPr>
        <p:txBody>
          <a:bodyPr vert="horz" lIns="88822" tIns="44411" rIns="88822" bIns="44411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780116"/>
            <a:ext cx="2346960" cy="389469"/>
          </a:xfrm>
          <a:prstGeom prst="rect">
            <a:avLst/>
          </a:prstGeom>
        </p:spPr>
        <p:txBody>
          <a:bodyPr vert="horz" lIns="88822" tIns="44411" rIns="88822" bIns="44411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8823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88" indent="-333088" algn="l" defTabSz="888230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21687" indent="-277573" algn="l" defTabSz="88823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287" indent="-222057" algn="l" defTabSz="88823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02" indent="-222057" algn="l" defTabSz="88823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8517" indent="-222057" algn="l" defTabSz="88823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42631" indent="-222057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86746" indent="-222057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30861" indent="-222057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74976" indent="-222057" algn="l" defTabSz="8882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82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44115" algn="l" defTabSz="8882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88230" algn="l" defTabSz="8882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32344" algn="l" defTabSz="8882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76459" algn="l" defTabSz="8882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20574" algn="l" defTabSz="8882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64689" algn="l" defTabSz="8882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08804" algn="l" defTabSz="8882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52918" algn="l" defTabSz="8882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15783641"/>
              </p:ext>
            </p:extLst>
          </p:nvPr>
        </p:nvGraphicFramePr>
        <p:xfrm>
          <a:off x="2171700" y="435429"/>
          <a:ext cx="8801100" cy="6618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5570772"/>
              </p:ext>
            </p:extLst>
          </p:nvPr>
        </p:nvGraphicFramePr>
        <p:xfrm>
          <a:off x="-2590800" y="435429"/>
          <a:ext cx="8801100" cy="6618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3363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15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chaki</dc:creator>
  <cp:lastModifiedBy>chaki</cp:lastModifiedBy>
  <cp:revision>16</cp:revision>
  <dcterms:created xsi:type="dcterms:W3CDTF">2006-08-16T00:00:00Z</dcterms:created>
  <dcterms:modified xsi:type="dcterms:W3CDTF">2015-03-21T21:03:55Z</dcterms:modified>
</cp:coreProperties>
</file>