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" cy="914400"/>
  <p:notesSz cx="6858000" cy="9144000"/>
  <p:defaultTextStyle>
    <a:defPPr>
      <a:defRPr lang="en-US"/>
    </a:defPPr>
    <a:lvl1pPr marL="0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98" y="-528"/>
      </p:cViewPr>
      <p:guideLst>
        <p:guide orient="horz" pos="288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84057"/>
            <a:ext cx="233172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518160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36619"/>
            <a:ext cx="617220" cy="780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36619"/>
            <a:ext cx="1805940" cy="780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587587"/>
            <a:ext cx="233172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387564"/>
            <a:ext cx="2331720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5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1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36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2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73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1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64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2" y="204682"/>
            <a:ext cx="1212056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2" y="289986"/>
            <a:ext cx="1212056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11" y="204682"/>
            <a:ext cx="1212533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11" y="289986"/>
            <a:ext cx="1212533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" y="36407"/>
            <a:ext cx="902495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36410"/>
            <a:ext cx="1533525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" y="191348"/>
            <a:ext cx="902495" cy="62547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640083"/>
            <a:ext cx="1645920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81704"/>
            <a:ext cx="1645920" cy="548640"/>
          </a:xfrm>
        </p:spPr>
        <p:txBody>
          <a:bodyPr/>
          <a:lstStyle>
            <a:lvl1pPr marL="0" indent="0">
              <a:buNone/>
              <a:defRPr sz="700"/>
            </a:lvl1pPr>
            <a:lvl2pPr marL="104456" indent="0">
              <a:buNone/>
              <a:defRPr sz="600"/>
            </a:lvl2pPr>
            <a:lvl3pPr marL="208912" indent="0">
              <a:buNone/>
              <a:defRPr sz="600"/>
            </a:lvl3pPr>
            <a:lvl4pPr marL="313367" indent="0">
              <a:buNone/>
              <a:defRPr sz="500"/>
            </a:lvl4pPr>
            <a:lvl5pPr marL="417823" indent="0">
              <a:buNone/>
              <a:defRPr sz="500"/>
            </a:lvl5pPr>
            <a:lvl6pPr marL="522279" indent="0">
              <a:buNone/>
              <a:defRPr sz="500"/>
            </a:lvl6pPr>
            <a:lvl7pPr marL="626735" indent="0">
              <a:buNone/>
              <a:defRPr sz="500"/>
            </a:lvl7pPr>
            <a:lvl8pPr marL="731191" indent="0">
              <a:buNone/>
              <a:defRPr sz="500"/>
            </a:lvl8pPr>
            <a:lvl9pPr marL="83564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715648"/>
            <a:ext cx="1645920" cy="10731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36619"/>
            <a:ext cx="2468880" cy="152400"/>
          </a:xfrm>
          <a:prstGeom prst="rect">
            <a:avLst/>
          </a:prstGeom>
        </p:spPr>
        <p:txBody>
          <a:bodyPr vert="horz" lIns="20891" tIns="10445" rIns="20891" bIns="10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13360"/>
            <a:ext cx="2468880" cy="603462"/>
          </a:xfrm>
          <a:prstGeom prst="rect">
            <a:avLst/>
          </a:prstGeom>
        </p:spPr>
        <p:txBody>
          <a:bodyPr vert="horz" lIns="20891" tIns="10445" rIns="20891" bIns="10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847514"/>
            <a:ext cx="8686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1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42" indent="-78342" algn="l" defTabSz="208912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41" indent="-65285" algn="l" defTabSz="208912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40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95" indent="-52228" algn="l" defTabSz="20891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051" indent="-52228" algn="l" defTabSz="208912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07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63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419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874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5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2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67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23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79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735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191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64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43" y="8553"/>
            <a:ext cx="2585357" cy="905848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6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6280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15</cp:revision>
  <dcterms:created xsi:type="dcterms:W3CDTF">2006-08-16T00:00:00Z</dcterms:created>
  <dcterms:modified xsi:type="dcterms:W3CDTF">2015-03-22T12:41:28Z</dcterms:modified>
</cp:coreProperties>
</file>