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400800" cy="6400800"/>
  <p:notesSz cx="6858000" cy="9144000"/>
  <p:defaultTextStyle>
    <a:defPPr>
      <a:defRPr lang="en-US"/>
    </a:defPPr>
    <a:lvl1pPr marL="0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8601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7202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5801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4402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3003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1603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0204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8804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974" y="-96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E36ED-CE4B-4C9D-AD58-BA88E7D3A7A3}" type="doc">
      <dgm:prSet loTypeId="urn:microsoft.com/office/officeart/2005/8/layout/radial5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D19B0B-0126-4CD7-B9F5-502AECF3320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DE47D0-8778-4523-A5CA-A8BE5772607B}" type="parTrans" cxnId="{D80CA6E0-4EB1-4582-92F1-B218FF29802B}">
      <dgm:prSet/>
      <dgm:spPr/>
      <dgm:t>
        <a:bodyPr/>
        <a:lstStyle/>
        <a:p>
          <a:endParaRPr lang="en-US"/>
        </a:p>
      </dgm:t>
    </dgm:pt>
    <dgm:pt modelId="{CBBF94E3-4AD9-4A73-80D1-34095E40A4B8}" type="sibTrans" cxnId="{D80CA6E0-4EB1-4582-92F1-B218FF29802B}">
      <dgm:prSet/>
      <dgm:spPr/>
      <dgm:t>
        <a:bodyPr/>
        <a:lstStyle/>
        <a:p>
          <a:endParaRPr lang="en-US"/>
        </a:p>
      </dgm:t>
    </dgm:pt>
    <dgm:pt modelId="{56E59F54-8040-49E2-BFE8-D30988933C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E06C56B-BA36-4F49-A53D-D1BE92ABB0BF}" type="parTrans" cxnId="{2862617F-60DC-4BB5-ACFE-4979226CF174}">
      <dgm:prSet/>
      <dgm:spPr/>
      <dgm:t>
        <a:bodyPr/>
        <a:lstStyle/>
        <a:p>
          <a:endParaRPr lang="en-US"/>
        </a:p>
      </dgm:t>
    </dgm:pt>
    <dgm:pt modelId="{18978809-E68D-451F-83DB-C02CF7FCEFCE}" type="sibTrans" cxnId="{2862617F-60DC-4BB5-ACFE-4979226CF174}">
      <dgm:prSet/>
      <dgm:spPr/>
      <dgm:t>
        <a:bodyPr/>
        <a:lstStyle/>
        <a:p>
          <a:endParaRPr lang="en-US"/>
        </a:p>
      </dgm:t>
    </dgm:pt>
    <dgm:pt modelId="{F8F16418-DE4D-47E9-8047-BA3DF2ACF20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8A1D6FC-905C-418B-81B9-FC4FB7D170D9}" type="parTrans" cxnId="{61D50CC4-3A12-478F-AFE1-17826021497B}">
      <dgm:prSet/>
      <dgm:spPr/>
      <dgm:t>
        <a:bodyPr/>
        <a:lstStyle/>
        <a:p>
          <a:endParaRPr lang="en-US"/>
        </a:p>
      </dgm:t>
    </dgm:pt>
    <dgm:pt modelId="{E2B3847F-180C-4593-8B9D-01A284F917C4}" type="sibTrans" cxnId="{61D50CC4-3A12-478F-AFE1-17826021497B}">
      <dgm:prSet/>
      <dgm:spPr/>
      <dgm:t>
        <a:bodyPr/>
        <a:lstStyle/>
        <a:p>
          <a:endParaRPr lang="en-US"/>
        </a:p>
      </dgm:t>
    </dgm:pt>
    <dgm:pt modelId="{17042AB6-8EAB-425A-A337-072FF2000D4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941DB46-A1B0-41DA-90D1-A1C12A596787}" type="parTrans" cxnId="{A634F757-ACCB-49E8-AE27-28CC4F8425FC}">
      <dgm:prSet/>
      <dgm:spPr/>
      <dgm:t>
        <a:bodyPr/>
        <a:lstStyle/>
        <a:p>
          <a:endParaRPr lang="en-US"/>
        </a:p>
      </dgm:t>
    </dgm:pt>
    <dgm:pt modelId="{6F9A0B20-088B-4743-B9D6-F1B1339F2E2C}" type="sibTrans" cxnId="{A634F757-ACCB-49E8-AE27-28CC4F8425FC}">
      <dgm:prSet/>
      <dgm:spPr/>
      <dgm:t>
        <a:bodyPr/>
        <a:lstStyle/>
        <a:p>
          <a:endParaRPr lang="en-US"/>
        </a:p>
      </dgm:t>
    </dgm:pt>
    <dgm:pt modelId="{E9CE7361-6214-4C75-AD72-EA6DB533BE2E}" type="pres">
      <dgm:prSet presAssocID="{D3AE36ED-CE4B-4C9D-AD58-BA88E7D3A7A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5FFF72-33F1-47EF-AF63-B0B7549E545D}" type="pres">
      <dgm:prSet presAssocID="{21D19B0B-0126-4CD7-B9F5-502AECF3320E}" presName="centerShape" presStyleLbl="node0" presStyleIdx="0" presStyleCnt="1"/>
      <dgm:spPr/>
    </dgm:pt>
    <dgm:pt modelId="{57867CBA-6F5A-4434-AE04-25FD24E5B19C}" type="pres">
      <dgm:prSet presAssocID="{FE06C56B-BA36-4F49-A53D-D1BE92ABB0BF}" presName="parTrans" presStyleLbl="sibTrans2D1" presStyleIdx="0" presStyleCnt="3"/>
      <dgm:spPr/>
    </dgm:pt>
    <dgm:pt modelId="{952DDB63-FB36-4921-9064-C9556E4CADD7}" type="pres">
      <dgm:prSet presAssocID="{FE06C56B-BA36-4F49-A53D-D1BE92ABB0BF}" presName="connectorText" presStyleLbl="sibTrans2D1" presStyleIdx="0" presStyleCnt="3"/>
      <dgm:spPr/>
    </dgm:pt>
    <dgm:pt modelId="{11EB4777-5F12-4B99-90A5-A7A1FAF652D0}" type="pres">
      <dgm:prSet presAssocID="{56E59F54-8040-49E2-BFE8-D30988933C88}" presName="node" presStyleLbl="node1" presStyleIdx="0" presStyleCnt="3">
        <dgm:presLayoutVars>
          <dgm:bulletEnabled val="1"/>
        </dgm:presLayoutVars>
      </dgm:prSet>
      <dgm:spPr/>
    </dgm:pt>
    <dgm:pt modelId="{4F4A9176-046F-461C-8DDC-AA1E64FC724D}" type="pres">
      <dgm:prSet presAssocID="{58A1D6FC-905C-418B-81B9-FC4FB7D170D9}" presName="parTrans" presStyleLbl="sibTrans2D1" presStyleIdx="1" presStyleCnt="3"/>
      <dgm:spPr/>
    </dgm:pt>
    <dgm:pt modelId="{64834F6C-0F07-4EFB-B09A-1551A7FB1AE0}" type="pres">
      <dgm:prSet presAssocID="{58A1D6FC-905C-418B-81B9-FC4FB7D170D9}" presName="connectorText" presStyleLbl="sibTrans2D1" presStyleIdx="1" presStyleCnt="3"/>
      <dgm:spPr/>
    </dgm:pt>
    <dgm:pt modelId="{18F148E3-E6E8-4E25-A750-009EAB7AC72F}" type="pres">
      <dgm:prSet presAssocID="{F8F16418-DE4D-47E9-8047-BA3DF2ACF20D}" presName="node" presStyleLbl="node1" presStyleIdx="1" presStyleCnt="3">
        <dgm:presLayoutVars>
          <dgm:bulletEnabled val="1"/>
        </dgm:presLayoutVars>
      </dgm:prSet>
      <dgm:spPr/>
    </dgm:pt>
    <dgm:pt modelId="{F024C258-DEE7-4089-AF9D-CB1FE10C30CC}" type="pres">
      <dgm:prSet presAssocID="{C941DB46-A1B0-41DA-90D1-A1C12A596787}" presName="parTrans" presStyleLbl="sibTrans2D1" presStyleIdx="2" presStyleCnt="3"/>
      <dgm:spPr/>
    </dgm:pt>
    <dgm:pt modelId="{59480100-EE87-4E15-A8DB-4B31F321C21A}" type="pres">
      <dgm:prSet presAssocID="{C941DB46-A1B0-41DA-90D1-A1C12A596787}" presName="connectorText" presStyleLbl="sibTrans2D1" presStyleIdx="2" presStyleCnt="3"/>
      <dgm:spPr/>
    </dgm:pt>
    <dgm:pt modelId="{2349F968-6193-4C42-B515-8A35D1FCE708}" type="pres">
      <dgm:prSet presAssocID="{17042AB6-8EAB-425A-A337-072FF2000D41}" presName="node" presStyleLbl="node1" presStyleIdx="2" presStyleCnt="3">
        <dgm:presLayoutVars>
          <dgm:bulletEnabled val="1"/>
        </dgm:presLayoutVars>
      </dgm:prSet>
      <dgm:spPr/>
    </dgm:pt>
  </dgm:ptLst>
  <dgm:cxnLst>
    <dgm:cxn modelId="{57CD7E2E-33EA-4C94-90DC-D85651CA8C3F}" type="presOf" srcId="{21D19B0B-0126-4CD7-B9F5-502AECF3320E}" destId="{265FFF72-33F1-47EF-AF63-B0B7549E545D}" srcOrd="0" destOrd="0" presId="urn:microsoft.com/office/officeart/2005/8/layout/radial5"/>
    <dgm:cxn modelId="{68270987-00CE-4161-8653-7FD762C7D1CE}" type="presOf" srcId="{58A1D6FC-905C-418B-81B9-FC4FB7D170D9}" destId="{4F4A9176-046F-461C-8DDC-AA1E64FC724D}" srcOrd="0" destOrd="0" presId="urn:microsoft.com/office/officeart/2005/8/layout/radial5"/>
    <dgm:cxn modelId="{A4C1AA2B-5EE1-49E7-ACF3-C6D3AF9F6824}" type="presOf" srcId="{C941DB46-A1B0-41DA-90D1-A1C12A596787}" destId="{F024C258-DEE7-4089-AF9D-CB1FE10C30CC}" srcOrd="0" destOrd="0" presId="urn:microsoft.com/office/officeart/2005/8/layout/radial5"/>
    <dgm:cxn modelId="{8A81AD8A-209B-45C7-8DBA-774325F7C4CD}" type="presOf" srcId="{D3AE36ED-CE4B-4C9D-AD58-BA88E7D3A7A3}" destId="{E9CE7361-6214-4C75-AD72-EA6DB533BE2E}" srcOrd="0" destOrd="0" presId="urn:microsoft.com/office/officeart/2005/8/layout/radial5"/>
    <dgm:cxn modelId="{651D5AED-885F-440D-BC88-EE0AE20A2098}" type="presOf" srcId="{17042AB6-8EAB-425A-A337-072FF2000D41}" destId="{2349F968-6193-4C42-B515-8A35D1FCE708}" srcOrd="0" destOrd="0" presId="urn:microsoft.com/office/officeart/2005/8/layout/radial5"/>
    <dgm:cxn modelId="{5B27E017-6E60-4B6C-A1A4-5EB0714A05BA}" type="presOf" srcId="{FE06C56B-BA36-4F49-A53D-D1BE92ABB0BF}" destId="{952DDB63-FB36-4921-9064-C9556E4CADD7}" srcOrd="1" destOrd="0" presId="urn:microsoft.com/office/officeart/2005/8/layout/radial5"/>
    <dgm:cxn modelId="{D80CA6E0-4EB1-4582-92F1-B218FF29802B}" srcId="{D3AE36ED-CE4B-4C9D-AD58-BA88E7D3A7A3}" destId="{21D19B0B-0126-4CD7-B9F5-502AECF3320E}" srcOrd="0" destOrd="0" parTransId="{76DE47D0-8778-4523-A5CA-A8BE5772607B}" sibTransId="{CBBF94E3-4AD9-4A73-80D1-34095E40A4B8}"/>
    <dgm:cxn modelId="{2862617F-60DC-4BB5-ACFE-4979226CF174}" srcId="{21D19B0B-0126-4CD7-B9F5-502AECF3320E}" destId="{56E59F54-8040-49E2-BFE8-D30988933C88}" srcOrd="0" destOrd="0" parTransId="{FE06C56B-BA36-4F49-A53D-D1BE92ABB0BF}" sibTransId="{18978809-E68D-451F-83DB-C02CF7FCEFCE}"/>
    <dgm:cxn modelId="{D63F415E-66FF-4220-876D-1CDFF402946F}" type="presOf" srcId="{56E59F54-8040-49E2-BFE8-D30988933C88}" destId="{11EB4777-5F12-4B99-90A5-A7A1FAF652D0}" srcOrd="0" destOrd="0" presId="urn:microsoft.com/office/officeart/2005/8/layout/radial5"/>
    <dgm:cxn modelId="{F219BDDB-6F8C-42A6-9237-70D2298C79FA}" type="presOf" srcId="{FE06C56B-BA36-4F49-A53D-D1BE92ABB0BF}" destId="{57867CBA-6F5A-4434-AE04-25FD24E5B19C}" srcOrd="0" destOrd="0" presId="urn:microsoft.com/office/officeart/2005/8/layout/radial5"/>
    <dgm:cxn modelId="{4F30EC71-C3EF-4848-85CC-90CDA6E585A5}" type="presOf" srcId="{F8F16418-DE4D-47E9-8047-BA3DF2ACF20D}" destId="{18F148E3-E6E8-4E25-A750-009EAB7AC72F}" srcOrd="0" destOrd="0" presId="urn:microsoft.com/office/officeart/2005/8/layout/radial5"/>
    <dgm:cxn modelId="{B4A5CACA-E831-4D85-8771-8F5E2A4A007A}" type="presOf" srcId="{58A1D6FC-905C-418B-81B9-FC4FB7D170D9}" destId="{64834F6C-0F07-4EFB-B09A-1551A7FB1AE0}" srcOrd="1" destOrd="0" presId="urn:microsoft.com/office/officeart/2005/8/layout/radial5"/>
    <dgm:cxn modelId="{A634F757-ACCB-49E8-AE27-28CC4F8425FC}" srcId="{21D19B0B-0126-4CD7-B9F5-502AECF3320E}" destId="{17042AB6-8EAB-425A-A337-072FF2000D41}" srcOrd="2" destOrd="0" parTransId="{C941DB46-A1B0-41DA-90D1-A1C12A596787}" sibTransId="{6F9A0B20-088B-4743-B9D6-F1B1339F2E2C}"/>
    <dgm:cxn modelId="{61D50CC4-3A12-478F-AFE1-17826021497B}" srcId="{21D19B0B-0126-4CD7-B9F5-502AECF3320E}" destId="{F8F16418-DE4D-47E9-8047-BA3DF2ACF20D}" srcOrd="1" destOrd="0" parTransId="{58A1D6FC-905C-418B-81B9-FC4FB7D170D9}" sibTransId="{E2B3847F-180C-4593-8B9D-01A284F917C4}"/>
    <dgm:cxn modelId="{7236D2DC-E0E7-4247-8A93-224C01CB9C14}" type="presOf" srcId="{C941DB46-A1B0-41DA-90D1-A1C12A596787}" destId="{59480100-EE87-4E15-A8DB-4B31F321C21A}" srcOrd="1" destOrd="0" presId="urn:microsoft.com/office/officeart/2005/8/layout/radial5"/>
    <dgm:cxn modelId="{FB4D01CB-1C6A-4AE0-A79B-CE68F4404910}" type="presParOf" srcId="{E9CE7361-6214-4C75-AD72-EA6DB533BE2E}" destId="{265FFF72-33F1-47EF-AF63-B0B7549E545D}" srcOrd="0" destOrd="0" presId="urn:microsoft.com/office/officeart/2005/8/layout/radial5"/>
    <dgm:cxn modelId="{5A1F5E3B-39D9-4750-A39F-0D781B98B5EF}" type="presParOf" srcId="{E9CE7361-6214-4C75-AD72-EA6DB533BE2E}" destId="{57867CBA-6F5A-4434-AE04-25FD24E5B19C}" srcOrd="1" destOrd="0" presId="urn:microsoft.com/office/officeart/2005/8/layout/radial5"/>
    <dgm:cxn modelId="{5E16D220-A7EE-463A-B8C0-C9FCFBAAE039}" type="presParOf" srcId="{57867CBA-6F5A-4434-AE04-25FD24E5B19C}" destId="{952DDB63-FB36-4921-9064-C9556E4CADD7}" srcOrd="0" destOrd="0" presId="urn:microsoft.com/office/officeart/2005/8/layout/radial5"/>
    <dgm:cxn modelId="{911CD8E5-630E-480A-8F27-94C8DE8E5A95}" type="presParOf" srcId="{E9CE7361-6214-4C75-AD72-EA6DB533BE2E}" destId="{11EB4777-5F12-4B99-90A5-A7A1FAF652D0}" srcOrd="2" destOrd="0" presId="urn:microsoft.com/office/officeart/2005/8/layout/radial5"/>
    <dgm:cxn modelId="{EC55DBC1-A258-47C0-BC36-76E01265EB8D}" type="presParOf" srcId="{E9CE7361-6214-4C75-AD72-EA6DB533BE2E}" destId="{4F4A9176-046F-461C-8DDC-AA1E64FC724D}" srcOrd="3" destOrd="0" presId="urn:microsoft.com/office/officeart/2005/8/layout/radial5"/>
    <dgm:cxn modelId="{FA1D9A30-B5DC-4032-BE10-DDB99C447786}" type="presParOf" srcId="{4F4A9176-046F-461C-8DDC-AA1E64FC724D}" destId="{64834F6C-0F07-4EFB-B09A-1551A7FB1AE0}" srcOrd="0" destOrd="0" presId="urn:microsoft.com/office/officeart/2005/8/layout/radial5"/>
    <dgm:cxn modelId="{EE5E5D11-A475-4BF7-BDC9-311DD7AA281B}" type="presParOf" srcId="{E9CE7361-6214-4C75-AD72-EA6DB533BE2E}" destId="{18F148E3-E6E8-4E25-A750-009EAB7AC72F}" srcOrd="4" destOrd="0" presId="urn:microsoft.com/office/officeart/2005/8/layout/radial5"/>
    <dgm:cxn modelId="{615B1FEB-C8CB-41B2-B81F-A37E76349943}" type="presParOf" srcId="{E9CE7361-6214-4C75-AD72-EA6DB533BE2E}" destId="{F024C258-DEE7-4089-AF9D-CB1FE10C30CC}" srcOrd="5" destOrd="0" presId="urn:microsoft.com/office/officeart/2005/8/layout/radial5"/>
    <dgm:cxn modelId="{DF87094C-16B6-4465-97F7-8A0F2E877D8C}" type="presParOf" srcId="{F024C258-DEE7-4089-AF9D-CB1FE10C30CC}" destId="{59480100-EE87-4E15-A8DB-4B31F321C21A}" srcOrd="0" destOrd="0" presId="urn:microsoft.com/office/officeart/2005/8/layout/radial5"/>
    <dgm:cxn modelId="{F937E9EB-EA37-4B1C-993F-E118F2457EFF}" type="presParOf" srcId="{E9CE7361-6214-4C75-AD72-EA6DB533BE2E}" destId="{2349F968-6193-4C42-B515-8A35D1FCE708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2F685-D06B-45DC-BDC5-398F752D109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928651-F198-45F8-8376-D9E284EFF71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ADA0BF4-7D86-48C5-BB2E-66411BCDC41F}" type="parTrans" cxnId="{4D7C6042-8972-4E71-B159-FD1CA416DC0B}">
      <dgm:prSet/>
      <dgm:spPr/>
      <dgm:t>
        <a:bodyPr/>
        <a:lstStyle/>
        <a:p>
          <a:endParaRPr lang="en-US"/>
        </a:p>
      </dgm:t>
    </dgm:pt>
    <dgm:pt modelId="{3E436A5C-0BD6-4FB6-B649-D82F6AB25611}" type="sibTrans" cxnId="{4D7C6042-8972-4E71-B159-FD1CA416DC0B}">
      <dgm:prSet/>
      <dgm:spPr/>
      <dgm:t>
        <a:bodyPr/>
        <a:lstStyle/>
        <a:p>
          <a:endParaRPr lang="en-US"/>
        </a:p>
      </dgm:t>
    </dgm:pt>
    <dgm:pt modelId="{D54FEBD4-5CE3-466C-B2B8-7A7141FAA0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1E1AAC-0709-4822-8F41-240FE439924C}" type="parTrans" cxnId="{5B378634-9202-4F57-B09F-F83C5B3C3947}">
      <dgm:prSet/>
      <dgm:spPr/>
      <dgm:t>
        <a:bodyPr/>
        <a:lstStyle/>
        <a:p>
          <a:endParaRPr lang="en-US"/>
        </a:p>
      </dgm:t>
    </dgm:pt>
    <dgm:pt modelId="{50D45CA6-E808-420D-8915-298FE61A9182}" type="sibTrans" cxnId="{5B378634-9202-4F57-B09F-F83C5B3C3947}">
      <dgm:prSet/>
      <dgm:spPr/>
      <dgm:t>
        <a:bodyPr/>
        <a:lstStyle/>
        <a:p>
          <a:endParaRPr lang="en-US"/>
        </a:p>
      </dgm:t>
    </dgm:pt>
    <dgm:pt modelId="{BF6701D2-55B2-4B63-A35B-EEC27E34422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AB88D41-8D74-4A68-9D50-92003DB9CE72}" type="parTrans" cxnId="{7B16E3F2-4B61-41E7-A12B-3576EEC85241}">
      <dgm:prSet/>
      <dgm:spPr/>
      <dgm:t>
        <a:bodyPr/>
        <a:lstStyle/>
        <a:p>
          <a:endParaRPr lang="en-US"/>
        </a:p>
      </dgm:t>
    </dgm:pt>
    <dgm:pt modelId="{2FD492C9-BC4D-4497-B2E9-00F8DEC102A0}" type="sibTrans" cxnId="{7B16E3F2-4B61-41E7-A12B-3576EEC85241}">
      <dgm:prSet/>
      <dgm:spPr/>
      <dgm:t>
        <a:bodyPr/>
        <a:lstStyle/>
        <a:p>
          <a:endParaRPr lang="en-US"/>
        </a:p>
      </dgm:t>
    </dgm:pt>
    <dgm:pt modelId="{0D378C6C-2846-4ECF-AC55-A84DAB3A909C}" type="pres">
      <dgm:prSet presAssocID="{AD22F685-D06B-45DC-BDC5-398F752D1098}" presName="cycle" presStyleCnt="0">
        <dgm:presLayoutVars>
          <dgm:dir/>
          <dgm:resizeHandles val="exact"/>
        </dgm:presLayoutVars>
      </dgm:prSet>
      <dgm:spPr/>
    </dgm:pt>
    <dgm:pt modelId="{8EF445EB-486C-498F-AF67-E759E288DE01}" type="pres">
      <dgm:prSet presAssocID="{81928651-F198-45F8-8376-D9E284EFF712}" presName="node" presStyleLbl="node1" presStyleIdx="0" presStyleCnt="3">
        <dgm:presLayoutVars>
          <dgm:bulletEnabled val="1"/>
        </dgm:presLayoutVars>
      </dgm:prSet>
      <dgm:spPr/>
    </dgm:pt>
    <dgm:pt modelId="{83E3A70B-1CD2-4983-81A2-89BF59650A56}" type="pres">
      <dgm:prSet presAssocID="{3E436A5C-0BD6-4FB6-B649-D82F6AB25611}" presName="sibTrans" presStyleLbl="sibTrans2D1" presStyleIdx="0" presStyleCnt="3"/>
      <dgm:spPr/>
    </dgm:pt>
    <dgm:pt modelId="{46D2BD83-83F4-4744-87B4-11C8F7FC2234}" type="pres">
      <dgm:prSet presAssocID="{3E436A5C-0BD6-4FB6-B649-D82F6AB25611}" presName="connectorText" presStyleLbl="sibTrans2D1" presStyleIdx="0" presStyleCnt="3"/>
      <dgm:spPr/>
    </dgm:pt>
    <dgm:pt modelId="{C7856635-EF94-4BEF-B141-6E899B7C9721}" type="pres">
      <dgm:prSet presAssocID="{D54FEBD4-5CE3-466C-B2B8-7A7141FAA0FF}" presName="node" presStyleLbl="node1" presStyleIdx="1" presStyleCnt="3">
        <dgm:presLayoutVars>
          <dgm:bulletEnabled val="1"/>
        </dgm:presLayoutVars>
      </dgm:prSet>
      <dgm:spPr/>
    </dgm:pt>
    <dgm:pt modelId="{AF1B7CD5-74E8-48BA-AA22-07340DB42053}" type="pres">
      <dgm:prSet presAssocID="{50D45CA6-E808-420D-8915-298FE61A9182}" presName="sibTrans" presStyleLbl="sibTrans2D1" presStyleIdx="1" presStyleCnt="3"/>
      <dgm:spPr/>
    </dgm:pt>
    <dgm:pt modelId="{E302C49C-68ED-4480-A4C0-FA97B69FF465}" type="pres">
      <dgm:prSet presAssocID="{50D45CA6-E808-420D-8915-298FE61A9182}" presName="connectorText" presStyleLbl="sibTrans2D1" presStyleIdx="1" presStyleCnt="3"/>
      <dgm:spPr/>
    </dgm:pt>
    <dgm:pt modelId="{6B5AFAC1-1DEB-4381-B635-C74EBD4D524A}" type="pres">
      <dgm:prSet presAssocID="{BF6701D2-55B2-4B63-A35B-EEC27E34422E}" presName="node" presStyleLbl="node1" presStyleIdx="2" presStyleCnt="3">
        <dgm:presLayoutVars>
          <dgm:bulletEnabled val="1"/>
        </dgm:presLayoutVars>
      </dgm:prSet>
      <dgm:spPr/>
    </dgm:pt>
    <dgm:pt modelId="{2971B703-B64D-46CD-865E-E58021FBB74D}" type="pres">
      <dgm:prSet presAssocID="{2FD492C9-BC4D-4497-B2E9-00F8DEC102A0}" presName="sibTrans" presStyleLbl="sibTrans2D1" presStyleIdx="2" presStyleCnt="3"/>
      <dgm:spPr/>
    </dgm:pt>
    <dgm:pt modelId="{D4733269-FD6F-4984-9F85-556F2ADCF12F}" type="pres">
      <dgm:prSet presAssocID="{2FD492C9-BC4D-4497-B2E9-00F8DEC102A0}" presName="connectorText" presStyleLbl="sibTrans2D1" presStyleIdx="2" presStyleCnt="3"/>
      <dgm:spPr/>
    </dgm:pt>
  </dgm:ptLst>
  <dgm:cxnLst>
    <dgm:cxn modelId="{86E510E8-8CEF-485E-86A6-6E545A69D3D1}" type="presOf" srcId="{D54FEBD4-5CE3-466C-B2B8-7A7141FAA0FF}" destId="{C7856635-EF94-4BEF-B141-6E899B7C9721}" srcOrd="0" destOrd="0" presId="urn:microsoft.com/office/officeart/2005/8/layout/cycle2"/>
    <dgm:cxn modelId="{B5799F4F-6697-47E9-8F6B-EF0300CBA2C5}" type="presOf" srcId="{50D45CA6-E808-420D-8915-298FE61A9182}" destId="{AF1B7CD5-74E8-48BA-AA22-07340DB42053}" srcOrd="0" destOrd="0" presId="urn:microsoft.com/office/officeart/2005/8/layout/cycle2"/>
    <dgm:cxn modelId="{3693693A-BEEA-48B2-B0EB-96730FA1397E}" type="presOf" srcId="{2FD492C9-BC4D-4497-B2E9-00F8DEC102A0}" destId="{2971B703-B64D-46CD-865E-E58021FBB74D}" srcOrd="0" destOrd="0" presId="urn:microsoft.com/office/officeart/2005/8/layout/cycle2"/>
    <dgm:cxn modelId="{5B378634-9202-4F57-B09F-F83C5B3C3947}" srcId="{AD22F685-D06B-45DC-BDC5-398F752D1098}" destId="{D54FEBD4-5CE3-466C-B2B8-7A7141FAA0FF}" srcOrd="1" destOrd="0" parTransId="{941E1AAC-0709-4822-8F41-240FE439924C}" sibTransId="{50D45CA6-E808-420D-8915-298FE61A9182}"/>
    <dgm:cxn modelId="{541BD637-C508-434D-A0A1-46576FB6408D}" type="presOf" srcId="{50D45CA6-E808-420D-8915-298FE61A9182}" destId="{E302C49C-68ED-4480-A4C0-FA97B69FF465}" srcOrd="1" destOrd="0" presId="urn:microsoft.com/office/officeart/2005/8/layout/cycle2"/>
    <dgm:cxn modelId="{7B16E3F2-4B61-41E7-A12B-3576EEC85241}" srcId="{AD22F685-D06B-45DC-BDC5-398F752D1098}" destId="{BF6701D2-55B2-4B63-A35B-EEC27E34422E}" srcOrd="2" destOrd="0" parTransId="{2AB88D41-8D74-4A68-9D50-92003DB9CE72}" sibTransId="{2FD492C9-BC4D-4497-B2E9-00F8DEC102A0}"/>
    <dgm:cxn modelId="{4D7C6042-8972-4E71-B159-FD1CA416DC0B}" srcId="{AD22F685-D06B-45DC-BDC5-398F752D1098}" destId="{81928651-F198-45F8-8376-D9E284EFF712}" srcOrd="0" destOrd="0" parTransId="{CADA0BF4-7D86-48C5-BB2E-66411BCDC41F}" sibTransId="{3E436A5C-0BD6-4FB6-B649-D82F6AB25611}"/>
    <dgm:cxn modelId="{4F68EF43-5D6D-4CF4-9333-9FF1EA054064}" type="presOf" srcId="{3E436A5C-0BD6-4FB6-B649-D82F6AB25611}" destId="{83E3A70B-1CD2-4983-81A2-89BF59650A56}" srcOrd="0" destOrd="0" presId="urn:microsoft.com/office/officeart/2005/8/layout/cycle2"/>
    <dgm:cxn modelId="{1AC15BF4-45EE-4336-B269-1BD8B2A9DF18}" type="presOf" srcId="{AD22F685-D06B-45DC-BDC5-398F752D1098}" destId="{0D378C6C-2846-4ECF-AC55-A84DAB3A909C}" srcOrd="0" destOrd="0" presId="urn:microsoft.com/office/officeart/2005/8/layout/cycle2"/>
    <dgm:cxn modelId="{A4DE1343-3452-4F31-AAFF-7EBFD6233F00}" type="presOf" srcId="{2FD492C9-BC4D-4497-B2E9-00F8DEC102A0}" destId="{D4733269-FD6F-4984-9F85-556F2ADCF12F}" srcOrd="1" destOrd="0" presId="urn:microsoft.com/office/officeart/2005/8/layout/cycle2"/>
    <dgm:cxn modelId="{BC1C02BD-AAD5-4F18-8284-9CD64F84BFA1}" type="presOf" srcId="{BF6701D2-55B2-4B63-A35B-EEC27E34422E}" destId="{6B5AFAC1-1DEB-4381-B635-C74EBD4D524A}" srcOrd="0" destOrd="0" presId="urn:microsoft.com/office/officeart/2005/8/layout/cycle2"/>
    <dgm:cxn modelId="{9CEA0742-2D71-40E5-9CC2-9EB6EC93ABB1}" type="presOf" srcId="{81928651-F198-45F8-8376-D9E284EFF712}" destId="{8EF445EB-486C-498F-AF67-E759E288DE01}" srcOrd="0" destOrd="0" presId="urn:microsoft.com/office/officeart/2005/8/layout/cycle2"/>
    <dgm:cxn modelId="{1713CBD4-62E6-43C6-B0BF-4CA161E1230D}" type="presOf" srcId="{3E436A5C-0BD6-4FB6-B649-D82F6AB25611}" destId="{46D2BD83-83F4-4744-87B4-11C8F7FC2234}" srcOrd="1" destOrd="0" presId="urn:microsoft.com/office/officeart/2005/8/layout/cycle2"/>
    <dgm:cxn modelId="{34770CAA-4620-435C-AB58-50207A1D4D65}" type="presParOf" srcId="{0D378C6C-2846-4ECF-AC55-A84DAB3A909C}" destId="{8EF445EB-486C-498F-AF67-E759E288DE01}" srcOrd="0" destOrd="0" presId="urn:microsoft.com/office/officeart/2005/8/layout/cycle2"/>
    <dgm:cxn modelId="{3C09572C-50A3-4DEA-813E-C84128D314C9}" type="presParOf" srcId="{0D378C6C-2846-4ECF-AC55-A84DAB3A909C}" destId="{83E3A70B-1CD2-4983-81A2-89BF59650A56}" srcOrd="1" destOrd="0" presId="urn:microsoft.com/office/officeart/2005/8/layout/cycle2"/>
    <dgm:cxn modelId="{E5EBBE33-3FB2-45BD-9E22-64C84C9B676D}" type="presParOf" srcId="{83E3A70B-1CD2-4983-81A2-89BF59650A56}" destId="{46D2BD83-83F4-4744-87B4-11C8F7FC2234}" srcOrd="0" destOrd="0" presId="urn:microsoft.com/office/officeart/2005/8/layout/cycle2"/>
    <dgm:cxn modelId="{24E2238B-FA11-46AE-975C-C5816FB1699D}" type="presParOf" srcId="{0D378C6C-2846-4ECF-AC55-A84DAB3A909C}" destId="{C7856635-EF94-4BEF-B141-6E899B7C9721}" srcOrd="2" destOrd="0" presId="urn:microsoft.com/office/officeart/2005/8/layout/cycle2"/>
    <dgm:cxn modelId="{53250C53-1CC4-42B2-AA3C-98C0B79608E7}" type="presParOf" srcId="{0D378C6C-2846-4ECF-AC55-A84DAB3A909C}" destId="{AF1B7CD5-74E8-48BA-AA22-07340DB42053}" srcOrd="3" destOrd="0" presId="urn:microsoft.com/office/officeart/2005/8/layout/cycle2"/>
    <dgm:cxn modelId="{4DC3D9CF-361B-4137-B297-C1EB0362A1F3}" type="presParOf" srcId="{AF1B7CD5-74E8-48BA-AA22-07340DB42053}" destId="{E302C49C-68ED-4480-A4C0-FA97B69FF465}" srcOrd="0" destOrd="0" presId="urn:microsoft.com/office/officeart/2005/8/layout/cycle2"/>
    <dgm:cxn modelId="{676A8B66-7496-4837-9641-748F2FAD1CBE}" type="presParOf" srcId="{0D378C6C-2846-4ECF-AC55-A84DAB3A909C}" destId="{6B5AFAC1-1DEB-4381-B635-C74EBD4D524A}" srcOrd="4" destOrd="0" presId="urn:microsoft.com/office/officeart/2005/8/layout/cycle2"/>
    <dgm:cxn modelId="{9994ABEA-3B26-409A-9F55-5820ACCB2BC4}" type="presParOf" srcId="{0D378C6C-2846-4ECF-AC55-A84DAB3A909C}" destId="{2971B703-B64D-46CD-865E-E58021FBB74D}" srcOrd="5" destOrd="0" presId="urn:microsoft.com/office/officeart/2005/8/layout/cycle2"/>
    <dgm:cxn modelId="{E809B5C6-1732-4CEE-BDE8-BCC5C32C3395}" type="presParOf" srcId="{2971B703-B64D-46CD-865E-E58021FBB74D}" destId="{D4733269-FD6F-4984-9F85-556F2ADCF1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2F685-D06B-45DC-BDC5-398F752D109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928651-F198-45F8-8376-D9E284EFF71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ADA0BF4-7D86-48C5-BB2E-66411BCDC41F}" type="parTrans" cxnId="{4D7C6042-8972-4E71-B159-FD1CA416DC0B}">
      <dgm:prSet/>
      <dgm:spPr/>
      <dgm:t>
        <a:bodyPr/>
        <a:lstStyle/>
        <a:p>
          <a:endParaRPr lang="en-US"/>
        </a:p>
      </dgm:t>
    </dgm:pt>
    <dgm:pt modelId="{3E436A5C-0BD6-4FB6-B649-D82F6AB25611}" type="sibTrans" cxnId="{4D7C6042-8972-4E71-B159-FD1CA416DC0B}">
      <dgm:prSet/>
      <dgm:spPr/>
      <dgm:t>
        <a:bodyPr/>
        <a:lstStyle/>
        <a:p>
          <a:endParaRPr lang="en-US"/>
        </a:p>
      </dgm:t>
    </dgm:pt>
    <dgm:pt modelId="{D54FEBD4-5CE3-466C-B2B8-7A7141FAA0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1E1AAC-0709-4822-8F41-240FE439924C}" type="parTrans" cxnId="{5B378634-9202-4F57-B09F-F83C5B3C3947}">
      <dgm:prSet/>
      <dgm:spPr/>
      <dgm:t>
        <a:bodyPr/>
        <a:lstStyle/>
        <a:p>
          <a:endParaRPr lang="en-US"/>
        </a:p>
      </dgm:t>
    </dgm:pt>
    <dgm:pt modelId="{50D45CA6-E808-420D-8915-298FE61A9182}" type="sibTrans" cxnId="{5B378634-9202-4F57-B09F-F83C5B3C3947}">
      <dgm:prSet/>
      <dgm:spPr/>
      <dgm:t>
        <a:bodyPr/>
        <a:lstStyle/>
        <a:p>
          <a:endParaRPr lang="en-US"/>
        </a:p>
      </dgm:t>
    </dgm:pt>
    <dgm:pt modelId="{0D378C6C-2846-4ECF-AC55-A84DAB3A909C}" type="pres">
      <dgm:prSet presAssocID="{AD22F685-D06B-45DC-BDC5-398F752D1098}" presName="cycle" presStyleCnt="0">
        <dgm:presLayoutVars>
          <dgm:dir/>
          <dgm:resizeHandles val="exact"/>
        </dgm:presLayoutVars>
      </dgm:prSet>
      <dgm:spPr/>
    </dgm:pt>
    <dgm:pt modelId="{8EF445EB-486C-498F-AF67-E759E288DE01}" type="pres">
      <dgm:prSet presAssocID="{81928651-F198-45F8-8376-D9E284EFF712}" presName="node" presStyleLbl="node1" presStyleIdx="0" presStyleCnt="2">
        <dgm:presLayoutVars>
          <dgm:bulletEnabled val="1"/>
        </dgm:presLayoutVars>
      </dgm:prSet>
      <dgm:spPr/>
    </dgm:pt>
    <dgm:pt modelId="{83E3A70B-1CD2-4983-81A2-89BF59650A56}" type="pres">
      <dgm:prSet presAssocID="{3E436A5C-0BD6-4FB6-B649-D82F6AB25611}" presName="sibTrans" presStyleLbl="sibTrans2D1" presStyleIdx="0" presStyleCnt="2"/>
      <dgm:spPr/>
    </dgm:pt>
    <dgm:pt modelId="{46D2BD83-83F4-4744-87B4-11C8F7FC2234}" type="pres">
      <dgm:prSet presAssocID="{3E436A5C-0BD6-4FB6-B649-D82F6AB25611}" presName="connectorText" presStyleLbl="sibTrans2D1" presStyleIdx="0" presStyleCnt="2"/>
      <dgm:spPr/>
    </dgm:pt>
    <dgm:pt modelId="{C7856635-EF94-4BEF-B141-6E899B7C9721}" type="pres">
      <dgm:prSet presAssocID="{D54FEBD4-5CE3-466C-B2B8-7A7141FAA0FF}" presName="node" presStyleLbl="node1" presStyleIdx="1" presStyleCnt="2">
        <dgm:presLayoutVars>
          <dgm:bulletEnabled val="1"/>
        </dgm:presLayoutVars>
      </dgm:prSet>
      <dgm:spPr/>
    </dgm:pt>
    <dgm:pt modelId="{AF1B7CD5-74E8-48BA-AA22-07340DB42053}" type="pres">
      <dgm:prSet presAssocID="{50D45CA6-E808-420D-8915-298FE61A9182}" presName="sibTrans" presStyleLbl="sibTrans2D1" presStyleIdx="1" presStyleCnt="2"/>
      <dgm:spPr/>
    </dgm:pt>
    <dgm:pt modelId="{E302C49C-68ED-4480-A4C0-FA97B69FF465}" type="pres">
      <dgm:prSet presAssocID="{50D45CA6-E808-420D-8915-298FE61A9182}" presName="connectorText" presStyleLbl="sibTrans2D1" presStyleIdx="1" presStyleCnt="2"/>
      <dgm:spPr/>
    </dgm:pt>
  </dgm:ptLst>
  <dgm:cxnLst>
    <dgm:cxn modelId="{5B378634-9202-4F57-B09F-F83C5B3C3947}" srcId="{AD22F685-D06B-45DC-BDC5-398F752D1098}" destId="{D54FEBD4-5CE3-466C-B2B8-7A7141FAA0FF}" srcOrd="1" destOrd="0" parTransId="{941E1AAC-0709-4822-8F41-240FE439924C}" sibTransId="{50D45CA6-E808-420D-8915-298FE61A9182}"/>
    <dgm:cxn modelId="{309D0B87-8FC9-4CA7-A1B5-00AA2F0B9D90}" type="presOf" srcId="{50D45CA6-E808-420D-8915-298FE61A9182}" destId="{E302C49C-68ED-4480-A4C0-FA97B69FF465}" srcOrd="1" destOrd="0" presId="urn:microsoft.com/office/officeart/2005/8/layout/cycle2"/>
    <dgm:cxn modelId="{57CDFD59-5574-4BD4-A5A8-845542E581A6}" type="presOf" srcId="{50D45CA6-E808-420D-8915-298FE61A9182}" destId="{AF1B7CD5-74E8-48BA-AA22-07340DB42053}" srcOrd="0" destOrd="0" presId="urn:microsoft.com/office/officeart/2005/8/layout/cycle2"/>
    <dgm:cxn modelId="{48AFAE6A-555C-40DB-B8A2-F934046337A0}" type="presOf" srcId="{81928651-F198-45F8-8376-D9E284EFF712}" destId="{8EF445EB-486C-498F-AF67-E759E288DE01}" srcOrd="0" destOrd="0" presId="urn:microsoft.com/office/officeart/2005/8/layout/cycle2"/>
    <dgm:cxn modelId="{4D7C6042-8972-4E71-B159-FD1CA416DC0B}" srcId="{AD22F685-D06B-45DC-BDC5-398F752D1098}" destId="{81928651-F198-45F8-8376-D9E284EFF712}" srcOrd="0" destOrd="0" parTransId="{CADA0BF4-7D86-48C5-BB2E-66411BCDC41F}" sibTransId="{3E436A5C-0BD6-4FB6-B649-D82F6AB25611}"/>
    <dgm:cxn modelId="{853B697D-3636-4E27-A209-91AD5F697415}" type="presOf" srcId="{3E436A5C-0BD6-4FB6-B649-D82F6AB25611}" destId="{46D2BD83-83F4-4744-87B4-11C8F7FC2234}" srcOrd="1" destOrd="0" presId="urn:microsoft.com/office/officeart/2005/8/layout/cycle2"/>
    <dgm:cxn modelId="{7F8F312F-21CD-447B-9E06-0DFE8046566C}" type="presOf" srcId="{3E436A5C-0BD6-4FB6-B649-D82F6AB25611}" destId="{83E3A70B-1CD2-4983-81A2-89BF59650A56}" srcOrd="0" destOrd="0" presId="urn:microsoft.com/office/officeart/2005/8/layout/cycle2"/>
    <dgm:cxn modelId="{2B5EA48F-49D8-4F76-BF27-FA2718081C3E}" type="presOf" srcId="{D54FEBD4-5CE3-466C-B2B8-7A7141FAA0FF}" destId="{C7856635-EF94-4BEF-B141-6E899B7C9721}" srcOrd="0" destOrd="0" presId="urn:microsoft.com/office/officeart/2005/8/layout/cycle2"/>
    <dgm:cxn modelId="{1EB21BDC-55E5-4702-BF21-A5C400E54B4C}" type="presOf" srcId="{AD22F685-D06B-45DC-BDC5-398F752D1098}" destId="{0D378C6C-2846-4ECF-AC55-A84DAB3A909C}" srcOrd="0" destOrd="0" presId="urn:microsoft.com/office/officeart/2005/8/layout/cycle2"/>
    <dgm:cxn modelId="{E608732E-AB82-4FF5-B511-C115F6BEA6CB}" type="presParOf" srcId="{0D378C6C-2846-4ECF-AC55-A84DAB3A909C}" destId="{8EF445EB-486C-498F-AF67-E759E288DE01}" srcOrd="0" destOrd="0" presId="urn:microsoft.com/office/officeart/2005/8/layout/cycle2"/>
    <dgm:cxn modelId="{F056D2D4-3993-48C9-BED5-CEF1B4D75480}" type="presParOf" srcId="{0D378C6C-2846-4ECF-AC55-A84DAB3A909C}" destId="{83E3A70B-1CD2-4983-81A2-89BF59650A56}" srcOrd="1" destOrd="0" presId="urn:microsoft.com/office/officeart/2005/8/layout/cycle2"/>
    <dgm:cxn modelId="{2C7319EE-FA0A-486C-B12F-1507D2F6D37F}" type="presParOf" srcId="{83E3A70B-1CD2-4983-81A2-89BF59650A56}" destId="{46D2BD83-83F4-4744-87B4-11C8F7FC2234}" srcOrd="0" destOrd="0" presId="urn:microsoft.com/office/officeart/2005/8/layout/cycle2"/>
    <dgm:cxn modelId="{B0ED54A8-446B-4C66-82EE-AC1AE4C88D40}" type="presParOf" srcId="{0D378C6C-2846-4ECF-AC55-A84DAB3A909C}" destId="{C7856635-EF94-4BEF-B141-6E899B7C9721}" srcOrd="2" destOrd="0" presId="urn:microsoft.com/office/officeart/2005/8/layout/cycle2"/>
    <dgm:cxn modelId="{0B13EEFD-0485-42FA-AB04-8B75064D9446}" type="presParOf" srcId="{0D378C6C-2846-4ECF-AC55-A84DAB3A909C}" destId="{AF1B7CD5-74E8-48BA-AA22-07340DB42053}" srcOrd="3" destOrd="0" presId="urn:microsoft.com/office/officeart/2005/8/layout/cycle2"/>
    <dgm:cxn modelId="{E69A5D98-0F9D-4E63-9281-A2F1EA6C76E1}" type="presParOf" srcId="{AF1B7CD5-74E8-48BA-AA22-07340DB42053}" destId="{E302C49C-68ED-4480-A4C0-FA97B69FF46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AE36ED-CE4B-4C9D-AD58-BA88E7D3A7A3}" type="doc">
      <dgm:prSet loTypeId="urn:microsoft.com/office/officeart/2005/8/layout/radial5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D19B0B-0126-4CD7-B9F5-502AECF3320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DE47D0-8778-4523-A5CA-A8BE5772607B}" type="parTrans" cxnId="{D80CA6E0-4EB1-4582-92F1-B218FF29802B}">
      <dgm:prSet/>
      <dgm:spPr/>
      <dgm:t>
        <a:bodyPr/>
        <a:lstStyle/>
        <a:p>
          <a:endParaRPr lang="en-US"/>
        </a:p>
      </dgm:t>
    </dgm:pt>
    <dgm:pt modelId="{CBBF94E3-4AD9-4A73-80D1-34095E40A4B8}" type="sibTrans" cxnId="{D80CA6E0-4EB1-4582-92F1-B218FF29802B}">
      <dgm:prSet/>
      <dgm:spPr/>
      <dgm:t>
        <a:bodyPr/>
        <a:lstStyle/>
        <a:p>
          <a:endParaRPr lang="en-US"/>
        </a:p>
      </dgm:t>
    </dgm:pt>
    <dgm:pt modelId="{56E59F54-8040-49E2-BFE8-D30988933C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E06C56B-BA36-4F49-A53D-D1BE92ABB0BF}" type="parTrans" cxnId="{2862617F-60DC-4BB5-ACFE-4979226CF174}">
      <dgm:prSet/>
      <dgm:spPr/>
      <dgm:t>
        <a:bodyPr/>
        <a:lstStyle/>
        <a:p>
          <a:endParaRPr lang="en-US"/>
        </a:p>
      </dgm:t>
    </dgm:pt>
    <dgm:pt modelId="{18978809-E68D-451F-83DB-C02CF7FCEFCE}" type="sibTrans" cxnId="{2862617F-60DC-4BB5-ACFE-4979226CF174}">
      <dgm:prSet/>
      <dgm:spPr/>
      <dgm:t>
        <a:bodyPr/>
        <a:lstStyle/>
        <a:p>
          <a:endParaRPr lang="en-US"/>
        </a:p>
      </dgm:t>
    </dgm:pt>
    <dgm:pt modelId="{F8F16418-DE4D-47E9-8047-BA3DF2ACF20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8A1D6FC-905C-418B-81B9-FC4FB7D170D9}" type="parTrans" cxnId="{61D50CC4-3A12-478F-AFE1-17826021497B}">
      <dgm:prSet/>
      <dgm:spPr/>
      <dgm:t>
        <a:bodyPr/>
        <a:lstStyle/>
        <a:p>
          <a:endParaRPr lang="en-US"/>
        </a:p>
      </dgm:t>
    </dgm:pt>
    <dgm:pt modelId="{E2B3847F-180C-4593-8B9D-01A284F917C4}" type="sibTrans" cxnId="{61D50CC4-3A12-478F-AFE1-17826021497B}">
      <dgm:prSet/>
      <dgm:spPr/>
      <dgm:t>
        <a:bodyPr/>
        <a:lstStyle/>
        <a:p>
          <a:endParaRPr lang="en-US"/>
        </a:p>
      </dgm:t>
    </dgm:pt>
    <dgm:pt modelId="{17042AB6-8EAB-425A-A337-072FF2000D4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941DB46-A1B0-41DA-90D1-A1C12A596787}" type="parTrans" cxnId="{A634F757-ACCB-49E8-AE27-28CC4F8425FC}">
      <dgm:prSet/>
      <dgm:spPr/>
      <dgm:t>
        <a:bodyPr/>
        <a:lstStyle/>
        <a:p>
          <a:endParaRPr lang="en-US"/>
        </a:p>
      </dgm:t>
    </dgm:pt>
    <dgm:pt modelId="{6F9A0B20-088B-4743-B9D6-F1B1339F2E2C}" type="sibTrans" cxnId="{A634F757-ACCB-49E8-AE27-28CC4F8425FC}">
      <dgm:prSet/>
      <dgm:spPr/>
      <dgm:t>
        <a:bodyPr/>
        <a:lstStyle/>
        <a:p>
          <a:endParaRPr lang="en-US"/>
        </a:p>
      </dgm:t>
    </dgm:pt>
    <dgm:pt modelId="{4F542A83-C5C0-4E92-A8D6-488FB92F734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55DE8B-53BF-4B66-BA36-2A022ECA43B6}" type="parTrans" cxnId="{E47B74D1-0F00-4DCD-9EDA-C772B4DC1ED2}">
      <dgm:prSet/>
      <dgm:spPr/>
      <dgm:t>
        <a:bodyPr/>
        <a:lstStyle/>
        <a:p>
          <a:endParaRPr lang="en-US"/>
        </a:p>
      </dgm:t>
    </dgm:pt>
    <dgm:pt modelId="{76CF265A-76EE-49CF-9448-2674111D76F4}" type="sibTrans" cxnId="{E47B74D1-0F00-4DCD-9EDA-C772B4DC1ED2}">
      <dgm:prSet/>
      <dgm:spPr/>
      <dgm:t>
        <a:bodyPr/>
        <a:lstStyle/>
        <a:p>
          <a:endParaRPr lang="en-US"/>
        </a:p>
      </dgm:t>
    </dgm:pt>
    <dgm:pt modelId="{E9CE7361-6214-4C75-AD72-EA6DB533BE2E}" type="pres">
      <dgm:prSet presAssocID="{D3AE36ED-CE4B-4C9D-AD58-BA88E7D3A7A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5FFF72-33F1-47EF-AF63-B0B7549E545D}" type="pres">
      <dgm:prSet presAssocID="{21D19B0B-0126-4CD7-B9F5-502AECF3320E}" presName="centerShape" presStyleLbl="node0" presStyleIdx="0" presStyleCnt="1"/>
      <dgm:spPr/>
    </dgm:pt>
    <dgm:pt modelId="{57867CBA-6F5A-4434-AE04-25FD24E5B19C}" type="pres">
      <dgm:prSet presAssocID="{FE06C56B-BA36-4F49-A53D-D1BE92ABB0BF}" presName="parTrans" presStyleLbl="sibTrans2D1" presStyleIdx="0" presStyleCnt="4"/>
      <dgm:spPr/>
    </dgm:pt>
    <dgm:pt modelId="{952DDB63-FB36-4921-9064-C9556E4CADD7}" type="pres">
      <dgm:prSet presAssocID="{FE06C56B-BA36-4F49-A53D-D1BE92ABB0BF}" presName="connectorText" presStyleLbl="sibTrans2D1" presStyleIdx="0" presStyleCnt="4"/>
      <dgm:spPr/>
    </dgm:pt>
    <dgm:pt modelId="{11EB4777-5F12-4B99-90A5-A7A1FAF652D0}" type="pres">
      <dgm:prSet presAssocID="{56E59F54-8040-49E2-BFE8-D30988933C88}" presName="node" presStyleLbl="node1" presStyleIdx="0" presStyleCnt="4">
        <dgm:presLayoutVars>
          <dgm:bulletEnabled val="1"/>
        </dgm:presLayoutVars>
      </dgm:prSet>
      <dgm:spPr/>
    </dgm:pt>
    <dgm:pt modelId="{4F4A9176-046F-461C-8DDC-AA1E64FC724D}" type="pres">
      <dgm:prSet presAssocID="{58A1D6FC-905C-418B-81B9-FC4FB7D170D9}" presName="parTrans" presStyleLbl="sibTrans2D1" presStyleIdx="1" presStyleCnt="4"/>
      <dgm:spPr/>
    </dgm:pt>
    <dgm:pt modelId="{64834F6C-0F07-4EFB-B09A-1551A7FB1AE0}" type="pres">
      <dgm:prSet presAssocID="{58A1D6FC-905C-418B-81B9-FC4FB7D170D9}" presName="connectorText" presStyleLbl="sibTrans2D1" presStyleIdx="1" presStyleCnt="4"/>
      <dgm:spPr/>
    </dgm:pt>
    <dgm:pt modelId="{18F148E3-E6E8-4E25-A750-009EAB7AC72F}" type="pres">
      <dgm:prSet presAssocID="{F8F16418-DE4D-47E9-8047-BA3DF2ACF20D}" presName="node" presStyleLbl="node1" presStyleIdx="1" presStyleCnt="4">
        <dgm:presLayoutVars>
          <dgm:bulletEnabled val="1"/>
        </dgm:presLayoutVars>
      </dgm:prSet>
      <dgm:spPr/>
    </dgm:pt>
    <dgm:pt modelId="{F024C258-DEE7-4089-AF9D-CB1FE10C30CC}" type="pres">
      <dgm:prSet presAssocID="{C941DB46-A1B0-41DA-90D1-A1C12A596787}" presName="parTrans" presStyleLbl="sibTrans2D1" presStyleIdx="2" presStyleCnt="4"/>
      <dgm:spPr/>
    </dgm:pt>
    <dgm:pt modelId="{59480100-EE87-4E15-A8DB-4B31F321C21A}" type="pres">
      <dgm:prSet presAssocID="{C941DB46-A1B0-41DA-90D1-A1C12A596787}" presName="connectorText" presStyleLbl="sibTrans2D1" presStyleIdx="2" presStyleCnt="4"/>
      <dgm:spPr/>
    </dgm:pt>
    <dgm:pt modelId="{2349F968-6193-4C42-B515-8A35D1FCE708}" type="pres">
      <dgm:prSet presAssocID="{17042AB6-8EAB-425A-A337-072FF2000D41}" presName="node" presStyleLbl="node1" presStyleIdx="2" presStyleCnt="4">
        <dgm:presLayoutVars>
          <dgm:bulletEnabled val="1"/>
        </dgm:presLayoutVars>
      </dgm:prSet>
      <dgm:spPr/>
    </dgm:pt>
    <dgm:pt modelId="{12C54CCA-AA7F-48D4-B286-AF03F4B3CE0C}" type="pres">
      <dgm:prSet presAssocID="{5355DE8B-53BF-4B66-BA36-2A022ECA43B6}" presName="parTrans" presStyleLbl="sibTrans2D1" presStyleIdx="3" presStyleCnt="4"/>
      <dgm:spPr/>
    </dgm:pt>
    <dgm:pt modelId="{DF54E862-D314-4B9E-9987-EC543EC64143}" type="pres">
      <dgm:prSet presAssocID="{5355DE8B-53BF-4B66-BA36-2A022ECA43B6}" presName="connectorText" presStyleLbl="sibTrans2D1" presStyleIdx="3" presStyleCnt="4"/>
      <dgm:spPr/>
    </dgm:pt>
    <dgm:pt modelId="{E4EE48B3-ADF0-4673-BE75-115E7A9CA8DD}" type="pres">
      <dgm:prSet presAssocID="{4F542A83-C5C0-4E92-A8D6-488FB92F73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413A49-8AD2-41AF-9767-76831ADF1EDF}" type="presOf" srcId="{21D19B0B-0126-4CD7-B9F5-502AECF3320E}" destId="{265FFF72-33F1-47EF-AF63-B0B7549E545D}" srcOrd="0" destOrd="0" presId="urn:microsoft.com/office/officeart/2005/8/layout/radial5"/>
    <dgm:cxn modelId="{E47B74D1-0F00-4DCD-9EDA-C772B4DC1ED2}" srcId="{21D19B0B-0126-4CD7-B9F5-502AECF3320E}" destId="{4F542A83-C5C0-4E92-A8D6-488FB92F7343}" srcOrd="3" destOrd="0" parTransId="{5355DE8B-53BF-4B66-BA36-2A022ECA43B6}" sibTransId="{76CF265A-76EE-49CF-9448-2674111D76F4}"/>
    <dgm:cxn modelId="{B2531FD8-867A-44BB-B808-22FFD0ACC6F8}" type="presOf" srcId="{FE06C56B-BA36-4F49-A53D-D1BE92ABB0BF}" destId="{952DDB63-FB36-4921-9064-C9556E4CADD7}" srcOrd="1" destOrd="0" presId="urn:microsoft.com/office/officeart/2005/8/layout/radial5"/>
    <dgm:cxn modelId="{D80CA6E0-4EB1-4582-92F1-B218FF29802B}" srcId="{D3AE36ED-CE4B-4C9D-AD58-BA88E7D3A7A3}" destId="{21D19B0B-0126-4CD7-B9F5-502AECF3320E}" srcOrd="0" destOrd="0" parTransId="{76DE47D0-8778-4523-A5CA-A8BE5772607B}" sibTransId="{CBBF94E3-4AD9-4A73-80D1-34095E40A4B8}"/>
    <dgm:cxn modelId="{2402057D-D006-4F5D-ACFD-05AE23E62ECA}" type="presOf" srcId="{58A1D6FC-905C-418B-81B9-FC4FB7D170D9}" destId="{4F4A9176-046F-461C-8DDC-AA1E64FC724D}" srcOrd="0" destOrd="0" presId="urn:microsoft.com/office/officeart/2005/8/layout/radial5"/>
    <dgm:cxn modelId="{3D01CC88-A020-4D37-93E6-7ED23DDD6426}" type="presOf" srcId="{C941DB46-A1B0-41DA-90D1-A1C12A596787}" destId="{59480100-EE87-4E15-A8DB-4B31F321C21A}" srcOrd="1" destOrd="0" presId="urn:microsoft.com/office/officeart/2005/8/layout/radial5"/>
    <dgm:cxn modelId="{6A3C005C-2EBF-470F-9760-36A6E12BD413}" type="presOf" srcId="{FE06C56B-BA36-4F49-A53D-D1BE92ABB0BF}" destId="{57867CBA-6F5A-4434-AE04-25FD24E5B19C}" srcOrd="0" destOrd="0" presId="urn:microsoft.com/office/officeart/2005/8/layout/radial5"/>
    <dgm:cxn modelId="{9C843C8E-02C9-467D-BB50-84D0A5C5CFF6}" type="presOf" srcId="{F8F16418-DE4D-47E9-8047-BA3DF2ACF20D}" destId="{18F148E3-E6E8-4E25-A750-009EAB7AC72F}" srcOrd="0" destOrd="0" presId="urn:microsoft.com/office/officeart/2005/8/layout/radial5"/>
    <dgm:cxn modelId="{2D8DF6C6-31D1-4F04-9A3F-65B10158A51F}" type="presOf" srcId="{D3AE36ED-CE4B-4C9D-AD58-BA88E7D3A7A3}" destId="{E9CE7361-6214-4C75-AD72-EA6DB533BE2E}" srcOrd="0" destOrd="0" presId="urn:microsoft.com/office/officeart/2005/8/layout/radial5"/>
    <dgm:cxn modelId="{B2C3D9F8-D442-4CF9-BC66-701CFDBB8FB6}" type="presOf" srcId="{58A1D6FC-905C-418B-81B9-FC4FB7D170D9}" destId="{64834F6C-0F07-4EFB-B09A-1551A7FB1AE0}" srcOrd="1" destOrd="0" presId="urn:microsoft.com/office/officeart/2005/8/layout/radial5"/>
    <dgm:cxn modelId="{3DB0B5E4-628D-4EEB-BEA3-193CC82779D2}" type="presOf" srcId="{C941DB46-A1B0-41DA-90D1-A1C12A596787}" destId="{F024C258-DEE7-4089-AF9D-CB1FE10C30CC}" srcOrd="0" destOrd="0" presId="urn:microsoft.com/office/officeart/2005/8/layout/radial5"/>
    <dgm:cxn modelId="{2862617F-60DC-4BB5-ACFE-4979226CF174}" srcId="{21D19B0B-0126-4CD7-B9F5-502AECF3320E}" destId="{56E59F54-8040-49E2-BFE8-D30988933C88}" srcOrd="0" destOrd="0" parTransId="{FE06C56B-BA36-4F49-A53D-D1BE92ABB0BF}" sibTransId="{18978809-E68D-451F-83DB-C02CF7FCEFCE}"/>
    <dgm:cxn modelId="{9A890BE2-644F-4445-BE13-11DCC1C2E1B7}" type="presOf" srcId="{56E59F54-8040-49E2-BFE8-D30988933C88}" destId="{11EB4777-5F12-4B99-90A5-A7A1FAF652D0}" srcOrd="0" destOrd="0" presId="urn:microsoft.com/office/officeart/2005/8/layout/radial5"/>
    <dgm:cxn modelId="{28F71AC7-7727-447B-B255-D6DFD6F799B6}" type="presOf" srcId="{5355DE8B-53BF-4B66-BA36-2A022ECA43B6}" destId="{12C54CCA-AA7F-48D4-B286-AF03F4B3CE0C}" srcOrd="0" destOrd="0" presId="urn:microsoft.com/office/officeart/2005/8/layout/radial5"/>
    <dgm:cxn modelId="{F695FE26-73F8-4C0F-8991-BB831201F63C}" type="presOf" srcId="{4F542A83-C5C0-4E92-A8D6-488FB92F7343}" destId="{E4EE48B3-ADF0-4673-BE75-115E7A9CA8DD}" srcOrd="0" destOrd="0" presId="urn:microsoft.com/office/officeart/2005/8/layout/radial5"/>
    <dgm:cxn modelId="{47AA9708-6751-4456-9C2E-C9A94DB7BDF1}" type="presOf" srcId="{5355DE8B-53BF-4B66-BA36-2A022ECA43B6}" destId="{DF54E862-D314-4B9E-9987-EC543EC64143}" srcOrd="1" destOrd="0" presId="urn:microsoft.com/office/officeart/2005/8/layout/radial5"/>
    <dgm:cxn modelId="{A634F757-ACCB-49E8-AE27-28CC4F8425FC}" srcId="{21D19B0B-0126-4CD7-B9F5-502AECF3320E}" destId="{17042AB6-8EAB-425A-A337-072FF2000D41}" srcOrd="2" destOrd="0" parTransId="{C941DB46-A1B0-41DA-90D1-A1C12A596787}" sibTransId="{6F9A0B20-088B-4743-B9D6-F1B1339F2E2C}"/>
    <dgm:cxn modelId="{26276EC2-D864-42AC-86EB-5BBC2B827472}" type="presOf" srcId="{17042AB6-8EAB-425A-A337-072FF2000D41}" destId="{2349F968-6193-4C42-B515-8A35D1FCE708}" srcOrd="0" destOrd="0" presId="urn:microsoft.com/office/officeart/2005/8/layout/radial5"/>
    <dgm:cxn modelId="{61D50CC4-3A12-478F-AFE1-17826021497B}" srcId="{21D19B0B-0126-4CD7-B9F5-502AECF3320E}" destId="{F8F16418-DE4D-47E9-8047-BA3DF2ACF20D}" srcOrd="1" destOrd="0" parTransId="{58A1D6FC-905C-418B-81B9-FC4FB7D170D9}" sibTransId="{E2B3847F-180C-4593-8B9D-01A284F917C4}"/>
    <dgm:cxn modelId="{B0B8C99B-7BC7-43C6-A923-501B73C8F3D1}" type="presParOf" srcId="{E9CE7361-6214-4C75-AD72-EA6DB533BE2E}" destId="{265FFF72-33F1-47EF-AF63-B0B7549E545D}" srcOrd="0" destOrd="0" presId="urn:microsoft.com/office/officeart/2005/8/layout/radial5"/>
    <dgm:cxn modelId="{F137365E-CDE9-42D1-98E3-6000F2E29674}" type="presParOf" srcId="{E9CE7361-6214-4C75-AD72-EA6DB533BE2E}" destId="{57867CBA-6F5A-4434-AE04-25FD24E5B19C}" srcOrd="1" destOrd="0" presId="urn:microsoft.com/office/officeart/2005/8/layout/radial5"/>
    <dgm:cxn modelId="{1AD71FBF-3843-4593-A2F0-39D1AB98F5C6}" type="presParOf" srcId="{57867CBA-6F5A-4434-AE04-25FD24E5B19C}" destId="{952DDB63-FB36-4921-9064-C9556E4CADD7}" srcOrd="0" destOrd="0" presId="urn:microsoft.com/office/officeart/2005/8/layout/radial5"/>
    <dgm:cxn modelId="{F0F0A33A-B6F9-4A4C-9535-48A04CD394EA}" type="presParOf" srcId="{E9CE7361-6214-4C75-AD72-EA6DB533BE2E}" destId="{11EB4777-5F12-4B99-90A5-A7A1FAF652D0}" srcOrd="2" destOrd="0" presId="urn:microsoft.com/office/officeart/2005/8/layout/radial5"/>
    <dgm:cxn modelId="{E3D7489C-3DB7-4026-804C-85727CF0E036}" type="presParOf" srcId="{E9CE7361-6214-4C75-AD72-EA6DB533BE2E}" destId="{4F4A9176-046F-461C-8DDC-AA1E64FC724D}" srcOrd="3" destOrd="0" presId="urn:microsoft.com/office/officeart/2005/8/layout/radial5"/>
    <dgm:cxn modelId="{F6AB6FF3-9118-45FA-9825-B561FF7DE407}" type="presParOf" srcId="{4F4A9176-046F-461C-8DDC-AA1E64FC724D}" destId="{64834F6C-0F07-4EFB-B09A-1551A7FB1AE0}" srcOrd="0" destOrd="0" presId="urn:microsoft.com/office/officeart/2005/8/layout/radial5"/>
    <dgm:cxn modelId="{3F774BA4-0C41-4484-85F2-7F4ECF675D84}" type="presParOf" srcId="{E9CE7361-6214-4C75-AD72-EA6DB533BE2E}" destId="{18F148E3-E6E8-4E25-A750-009EAB7AC72F}" srcOrd="4" destOrd="0" presId="urn:microsoft.com/office/officeart/2005/8/layout/radial5"/>
    <dgm:cxn modelId="{DC91C002-C73A-48B7-9D5E-2A5DD2B659CD}" type="presParOf" srcId="{E9CE7361-6214-4C75-AD72-EA6DB533BE2E}" destId="{F024C258-DEE7-4089-AF9D-CB1FE10C30CC}" srcOrd="5" destOrd="0" presId="urn:microsoft.com/office/officeart/2005/8/layout/radial5"/>
    <dgm:cxn modelId="{EFC16212-7024-4C7E-BCC8-285BE055B741}" type="presParOf" srcId="{F024C258-DEE7-4089-AF9D-CB1FE10C30CC}" destId="{59480100-EE87-4E15-A8DB-4B31F321C21A}" srcOrd="0" destOrd="0" presId="urn:microsoft.com/office/officeart/2005/8/layout/radial5"/>
    <dgm:cxn modelId="{F0351501-8137-49D8-A6CC-E36D3B91FB03}" type="presParOf" srcId="{E9CE7361-6214-4C75-AD72-EA6DB533BE2E}" destId="{2349F968-6193-4C42-B515-8A35D1FCE708}" srcOrd="6" destOrd="0" presId="urn:microsoft.com/office/officeart/2005/8/layout/radial5"/>
    <dgm:cxn modelId="{578691EB-3133-4ED1-9FCB-32ABF7C60BAB}" type="presParOf" srcId="{E9CE7361-6214-4C75-AD72-EA6DB533BE2E}" destId="{12C54CCA-AA7F-48D4-B286-AF03F4B3CE0C}" srcOrd="7" destOrd="0" presId="urn:microsoft.com/office/officeart/2005/8/layout/radial5"/>
    <dgm:cxn modelId="{F85C492C-3FC1-4B00-90E4-901C2C258FCF}" type="presParOf" srcId="{12C54CCA-AA7F-48D4-B286-AF03F4B3CE0C}" destId="{DF54E862-D314-4B9E-9987-EC543EC64143}" srcOrd="0" destOrd="0" presId="urn:microsoft.com/office/officeart/2005/8/layout/radial5"/>
    <dgm:cxn modelId="{83FC6899-6E8F-469A-B54B-9F31430369ED}" type="presParOf" srcId="{E9CE7361-6214-4C75-AD72-EA6DB533BE2E}" destId="{E4EE48B3-ADF0-4673-BE75-115E7A9CA8D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FF72-33F1-47EF-AF63-B0B7549E545D}">
      <dsp:nvSpPr>
        <dsp:cNvPr id="0" name=""/>
        <dsp:cNvSpPr/>
      </dsp:nvSpPr>
      <dsp:spPr>
        <a:xfrm>
          <a:off x="603677" y="916219"/>
          <a:ext cx="496754" cy="4967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676425" y="988967"/>
        <a:ext cx="351258" cy="351258"/>
      </dsp:txXfrm>
    </dsp:sp>
    <dsp:sp modelId="{57867CBA-6F5A-4434-AE04-25FD24E5B19C}">
      <dsp:nvSpPr>
        <dsp:cNvPr id="0" name=""/>
        <dsp:cNvSpPr/>
      </dsp:nvSpPr>
      <dsp:spPr>
        <a:xfrm rot="16200000">
          <a:off x="799258" y="735144"/>
          <a:ext cx="105591" cy="168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15097" y="784762"/>
        <a:ext cx="73914" cy="101338"/>
      </dsp:txXfrm>
    </dsp:sp>
    <dsp:sp modelId="{11EB4777-5F12-4B99-90A5-A7A1FAF652D0}">
      <dsp:nvSpPr>
        <dsp:cNvPr id="0" name=""/>
        <dsp:cNvSpPr/>
      </dsp:nvSpPr>
      <dsp:spPr>
        <a:xfrm>
          <a:off x="603677" y="220235"/>
          <a:ext cx="496754" cy="4967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676425" y="292983"/>
        <a:ext cx="351258" cy="351258"/>
      </dsp:txXfrm>
    </dsp:sp>
    <dsp:sp modelId="{4F4A9176-046F-461C-8DDC-AA1E64FC724D}">
      <dsp:nvSpPr>
        <dsp:cNvPr id="0" name=""/>
        <dsp:cNvSpPr/>
      </dsp:nvSpPr>
      <dsp:spPr>
        <a:xfrm rot="1800000">
          <a:off x="1098040" y="1252650"/>
          <a:ext cx="105591" cy="168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00162" y="1278510"/>
        <a:ext cx="73914" cy="101338"/>
      </dsp:txXfrm>
    </dsp:sp>
    <dsp:sp modelId="{18F148E3-E6E8-4E25-A750-009EAB7AC72F}">
      <dsp:nvSpPr>
        <dsp:cNvPr id="0" name=""/>
        <dsp:cNvSpPr/>
      </dsp:nvSpPr>
      <dsp:spPr>
        <a:xfrm>
          <a:off x="1206417" y="1264211"/>
          <a:ext cx="496754" cy="4967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1279165" y="1336959"/>
        <a:ext cx="351258" cy="351258"/>
      </dsp:txXfrm>
    </dsp:sp>
    <dsp:sp modelId="{F024C258-DEE7-4089-AF9D-CB1FE10C30CC}">
      <dsp:nvSpPr>
        <dsp:cNvPr id="0" name=""/>
        <dsp:cNvSpPr/>
      </dsp:nvSpPr>
      <dsp:spPr>
        <a:xfrm rot="9000000">
          <a:off x="500476" y="1252650"/>
          <a:ext cx="105591" cy="168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30031" y="1278510"/>
        <a:ext cx="73914" cy="101338"/>
      </dsp:txXfrm>
    </dsp:sp>
    <dsp:sp modelId="{2349F968-6193-4C42-B515-8A35D1FCE708}">
      <dsp:nvSpPr>
        <dsp:cNvPr id="0" name=""/>
        <dsp:cNvSpPr/>
      </dsp:nvSpPr>
      <dsp:spPr>
        <a:xfrm>
          <a:off x="937" y="1264211"/>
          <a:ext cx="496754" cy="49675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73685" y="1336959"/>
        <a:ext cx="351258" cy="351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45EB-486C-498F-AF67-E759E288DE01}">
      <dsp:nvSpPr>
        <dsp:cNvPr id="0" name=""/>
        <dsp:cNvSpPr/>
      </dsp:nvSpPr>
      <dsp:spPr>
        <a:xfrm>
          <a:off x="409385" y="93681"/>
          <a:ext cx="544516" cy="5445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489128" y="173424"/>
        <a:ext cx="385030" cy="385030"/>
      </dsp:txXfrm>
    </dsp:sp>
    <dsp:sp modelId="{83E3A70B-1CD2-4983-81A2-89BF59650A56}">
      <dsp:nvSpPr>
        <dsp:cNvPr id="0" name=""/>
        <dsp:cNvSpPr/>
      </dsp:nvSpPr>
      <dsp:spPr>
        <a:xfrm rot="3600000">
          <a:off x="811615" y="624774"/>
          <a:ext cx="145035" cy="183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22493" y="642689"/>
        <a:ext cx="101525" cy="110264"/>
      </dsp:txXfrm>
    </dsp:sp>
    <dsp:sp modelId="{C7856635-EF94-4BEF-B141-6E899B7C9721}">
      <dsp:nvSpPr>
        <dsp:cNvPr id="0" name=""/>
        <dsp:cNvSpPr/>
      </dsp:nvSpPr>
      <dsp:spPr>
        <a:xfrm>
          <a:off x="818469" y="802235"/>
          <a:ext cx="544516" cy="5445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98212" y="881978"/>
        <a:ext cx="385030" cy="385030"/>
      </dsp:txXfrm>
    </dsp:sp>
    <dsp:sp modelId="{AF1B7CD5-74E8-48BA-AA22-07340DB42053}">
      <dsp:nvSpPr>
        <dsp:cNvPr id="0" name=""/>
        <dsp:cNvSpPr/>
      </dsp:nvSpPr>
      <dsp:spPr>
        <a:xfrm rot="10800000">
          <a:off x="613231" y="982606"/>
          <a:ext cx="145035" cy="183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656741" y="1019361"/>
        <a:ext cx="101525" cy="110264"/>
      </dsp:txXfrm>
    </dsp:sp>
    <dsp:sp modelId="{6B5AFAC1-1DEB-4381-B635-C74EBD4D524A}">
      <dsp:nvSpPr>
        <dsp:cNvPr id="0" name=""/>
        <dsp:cNvSpPr/>
      </dsp:nvSpPr>
      <dsp:spPr>
        <a:xfrm>
          <a:off x="301" y="802235"/>
          <a:ext cx="544516" cy="5445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0044" y="881978"/>
        <a:ext cx="385030" cy="385030"/>
      </dsp:txXfrm>
    </dsp:sp>
    <dsp:sp modelId="{2971B703-B64D-46CD-865E-E58021FBB74D}">
      <dsp:nvSpPr>
        <dsp:cNvPr id="0" name=""/>
        <dsp:cNvSpPr/>
      </dsp:nvSpPr>
      <dsp:spPr>
        <a:xfrm rot="18000000">
          <a:off x="402531" y="631884"/>
          <a:ext cx="145035" cy="183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13409" y="687479"/>
        <a:ext cx="101525" cy="110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45EB-486C-498F-AF67-E759E288DE01}">
      <dsp:nvSpPr>
        <dsp:cNvPr id="0" name=""/>
        <dsp:cNvSpPr/>
      </dsp:nvSpPr>
      <dsp:spPr>
        <a:xfrm>
          <a:off x="70" y="447625"/>
          <a:ext cx="545182" cy="5451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79910" y="527465"/>
        <a:ext cx="385502" cy="385502"/>
      </dsp:txXfrm>
    </dsp:sp>
    <dsp:sp modelId="{83E3A70B-1CD2-4983-81A2-89BF59650A56}">
      <dsp:nvSpPr>
        <dsp:cNvPr id="0" name=""/>
        <dsp:cNvSpPr/>
      </dsp:nvSpPr>
      <dsp:spPr>
        <a:xfrm>
          <a:off x="502549" y="370623"/>
          <a:ext cx="339001" cy="183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2549" y="407423"/>
        <a:ext cx="283802" cy="110398"/>
      </dsp:txXfrm>
    </dsp:sp>
    <dsp:sp modelId="{C7856635-EF94-4BEF-B141-6E899B7C9721}">
      <dsp:nvSpPr>
        <dsp:cNvPr id="0" name=""/>
        <dsp:cNvSpPr/>
      </dsp:nvSpPr>
      <dsp:spPr>
        <a:xfrm>
          <a:off x="818035" y="447625"/>
          <a:ext cx="545182" cy="5451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97875" y="527465"/>
        <a:ext cx="385502" cy="385502"/>
      </dsp:txXfrm>
    </dsp:sp>
    <dsp:sp modelId="{AF1B7CD5-74E8-48BA-AA22-07340DB42053}">
      <dsp:nvSpPr>
        <dsp:cNvPr id="0" name=""/>
        <dsp:cNvSpPr/>
      </dsp:nvSpPr>
      <dsp:spPr>
        <a:xfrm rot="10800000">
          <a:off x="521737" y="885810"/>
          <a:ext cx="339001" cy="183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76936" y="922610"/>
        <a:ext cx="283802" cy="11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FF72-33F1-47EF-AF63-B0B7549E545D}">
      <dsp:nvSpPr>
        <dsp:cNvPr id="0" name=""/>
        <dsp:cNvSpPr/>
      </dsp:nvSpPr>
      <dsp:spPr>
        <a:xfrm>
          <a:off x="628223" y="766769"/>
          <a:ext cx="447661" cy="4476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93781" y="832327"/>
        <a:ext cx="316545" cy="316545"/>
      </dsp:txXfrm>
    </dsp:sp>
    <dsp:sp modelId="{57867CBA-6F5A-4434-AE04-25FD24E5B19C}">
      <dsp:nvSpPr>
        <dsp:cNvPr id="0" name=""/>
        <dsp:cNvSpPr/>
      </dsp:nvSpPr>
      <dsp:spPr>
        <a:xfrm rot="16200000">
          <a:off x="804464" y="603569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18741" y="648287"/>
        <a:ext cx="66625" cy="91322"/>
      </dsp:txXfrm>
    </dsp:sp>
    <dsp:sp modelId="{11EB4777-5F12-4B99-90A5-A7A1FAF652D0}">
      <dsp:nvSpPr>
        <dsp:cNvPr id="0" name=""/>
        <dsp:cNvSpPr/>
      </dsp:nvSpPr>
      <dsp:spPr>
        <a:xfrm>
          <a:off x="628223" y="139524"/>
          <a:ext cx="447661" cy="4476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93781" y="205082"/>
        <a:ext cx="316545" cy="316545"/>
      </dsp:txXfrm>
    </dsp:sp>
    <dsp:sp modelId="{4F4A9176-046F-461C-8DDC-AA1E64FC724D}">
      <dsp:nvSpPr>
        <dsp:cNvPr id="0" name=""/>
        <dsp:cNvSpPr/>
      </dsp:nvSpPr>
      <dsp:spPr>
        <a:xfrm>
          <a:off x="1115393" y="914498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15393" y="944939"/>
        <a:ext cx="66625" cy="91322"/>
      </dsp:txXfrm>
    </dsp:sp>
    <dsp:sp modelId="{18F148E3-E6E8-4E25-A750-009EAB7AC72F}">
      <dsp:nvSpPr>
        <dsp:cNvPr id="0" name=""/>
        <dsp:cNvSpPr/>
      </dsp:nvSpPr>
      <dsp:spPr>
        <a:xfrm>
          <a:off x="1255468" y="766769"/>
          <a:ext cx="447661" cy="4476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1321026" y="832327"/>
        <a:ext cx="316545" cy="316545"/>
      </dsp:txXfrm>
    </dsp:sp>
    <dsp:sp modelId="{F024C258-DEE7-4089-AF9D-CB1FE10C30CC}">
      <dsp:nvSpPr>
        <dsp:cNvPr id="0" name=""/>
        <dsp:cNvSpPr/>
      </dsp:nvSpPr>
      <dsp:spPr>
        <a:xfrm rot="5400000">
          <a:off x="804464" y="1225426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18741" y="1241590"/>
        <a:ext cx="66625" cy="91322"/>
      </dsp:txXfrm>
    </dsp:sp>
    <dsp:sp modelId="{2349F968-6193-4C42-B515-8A35D1FCE708}">
      <dsp:nvSpPr>
        <dsp:cNvPr id="0" name=""/>
        <dsp:cNvSpPr/>
      </dsp:nvSpPr>
      <dsp:spPr>
        <a:xfrm>
          <a:off x="628223" y="1394014"/>
          <a:ext cx="447661" cy="4476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93781" y="1459572"/>
        <a:ext cx="316545" cy="316545"/>
      </dsp:txXfrm>
    </dsp:sp>
    <dsp:sp modelId="{12C54CCA-AA7F-48D4-B286-AF03F4B3CE0C}">
      <dsp:nvSpPr>
        <dsp:cNvPr id="0" name=""/>
        <dsp:cNvSpPr/>
      </dsp:nvSpPr>
      <dsp:spPr>
        <a:xfrm rot="10800000">
          <a:off x="493536" y="914498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522090" y="944939"/>
        <a:ext cx="66625" cy="91322"/>
      </dsp:txXfrm>
    </dsp:sp>
    <dsp:sp modelId="{E4EE48B3-ADF0-4673-BE75-115E7A9CA8DD}">
      <dsp:nvSpPr>
        <dsp:cNvPr id="0" name=""/>
        <dsp:cNvSpPr/>
      </dsp:nvSpPr>
      <dsp:spPr>
        <a:xfrm>
          <a:off x="978" y="766769"/>
          <a:ext cx="447661" cy="44766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6536" y="832327"/>
        <a:ext cx="316545" cy="31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88601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777202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165801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554402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943003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2331603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720204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3108804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405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8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9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9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1" y="4113106"/>
            <a:ext cx="5440680" cy="127127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1" y="2712938"/>
            <a:ext cx="544068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886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72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658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544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430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316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202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088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4"/>
            <a:ext cx="2827020" cy="42242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4"/>
            <a:ext cx="2827020" cy="42242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1432778"/>
            <a:ext cx="282813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8601" indent="0">
              <a:buNone/>
              <a:defRPr sz="1800" b="1"/>
            </a:lvl2pPr>
            <a:lvl3pPr marL="777202" indent="0">
              <a:buNone/>
              <a:defRPr sz="1500" b="1"/>
            </a:lvl3pPr>
            <a:lvl4pPr marL="1165801" indent="0">
              <a:buNone/>
              <a:defRPr sz="1500" b="1"/>
            </a:lvl4pPr>
            <a:lvl5pPr marL="1554402" indent="0">
              <a:buNone/>
              <a:defRPr sz="1500" b="1"/>
            </a:lvl5pPr>
            <a:lvl6pPr marL="1943003" indent="0">
              <a:buNone/>
              <a:defRPr sz="1500" b="1"/>
            </a:lvl6pPr>
            <a:lvl7pPr marL="2331603" indent="0">
              <a:buNone/>
              <a:defRPr sz="1500" b="1"/>
            </a:lvl7pPr>
            <a:lvl8pPr marL="2720204" indent="0">
              <a:buNone/>
              <a:defRPr sz="1500" b="1"/>
            </a:lvl8pPr>
            <a:lvl9pPr marL="310880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2029889"/>
            <a:ext cx="2828130" cy="36878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4" y="1432778"/>
            <a:ext cx="2829243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8601" indent="0">
              <a:buNone/>
              <a:defRPr sz="1800" b="1"/>
            </a:lvl2pPr>
            <a:lvl3pPr marL="777202" indent="0">
              <a:buNone/>
              <a:defRPr sz="1500" b="1"/>
            </a:lvl3pPr>
            <a:lvl4pPr marL="1165801" indent="0">
              <a:buNone/>
              <a:defRPr sz="1500" b="1"/>
            </a:lvl4pPr>
            <a:lvl5pPr marL="1554402" indent="0">
              <a:buNone/>
              <a:defRPr sz="1500" b="1"/>
            </a:lvl5pPr>
            <a:lvl6pPr marL="1943003" indent="0">
              <a:buNone/>
              <a:defRPr sz="1500" b="1"/>
            </a:lvl6pPr>
            <a:lvl7pPr marL="2331603" indent="0">
              <a:buNone/>
              <a:defRPr sz="1500" b="1"/>
            </a:lvl7pPr>
            <a:lvl8pPr marL="2720204" indent="0">
              <a:buNone/>
              <a:defRPr sz="1500" b="1"/>
            </a:lvl8pPr>
            <a:lvl9pPr marL="310880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4" y="2029889"/>
            <a:ext cx="2829243" cy="36878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7" y="254846"/>
            <a:ext cx="2105821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54855"/>
            <a:ext cx="3578225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7" y="1339435"/>
            <a:ext cx="2105821" cy="4378325"/>
          </a:xfrm>
        </p:spPr>
        <p:txBody>
          <a:bodyPr/>
          <a:lstStyle>
            <a:lvl1pPr marL="0" indent="0">
              <a:buNone/>
              <a:defRPr sz="1300"/>
            </a:lvl1pPr>
            <a:lvl2pPr marL="388601" indent="0">
              <a:buNone/>
              <a:defRPr sz="800"/>
            </a:lvl2pPr>
            <a:lvl3pPr marL="777202" indent="0">
              <a:buNone/>
              <a:defRPr sz="800"/>
            </a:lvl3pPr>
            <a:lvl4pPr marL="1165801" indent="0">
              <a:buNone/>
              <a:defRPr sz="800"/>
            </a:lvl4pPr>
            <a:lvl5pPr marL="1554402" indent="0">
              <a:buNone/>
              <a:defRPr sz="800"/>
            </a:lvl5pPr>
            <a:lvl6pPr marL="1943003" indent="0">
              <a:buNone/>
              <a:defRPr sz="800"/>
            </a:lvl6pPr>
            <a:lvl7pPr marL="2331603" indent="0">
              <a:buNone/>
              <a:defRPr sz="800"/>
            </a:lvl7pPr>
            <a:lvl8pPr marL="2720204" indent="0">
              <a:buNone/>
              <a:defRPr sz="800"/>
            </a:lvl8pPr>
            <a:lvl9pPr marL="310880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0" y="4480566"/>
            <a:ext cx="384048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0" y="571925"/>
            <a:ext cx="384048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88601" indent="0">
              <a:buNone/>
              <a:defRPr sz="2400"/>
            </a:lvl2pPr>
            <a:lvl3pPr marL="777202" indent="0">
              <a:buNone/>
              <a:defRPr sz="2100"/>
            </a:lvl3pPr>
            <a:lvl4pPr marL="1165801" indent="0">
              <a:buNone/>
              <a:defRPr sz="1800"/>
            </a:lvl4pPr>
            <a:lvl5pPr marL="1554402" indent="0">
              <a:buNone/>
              <a:defRPr sz="1800"/>
            </a:lvl5pPr>
            <a:lvl6pPr marL="1943003" indent="0">
              <a:buNone/>
              <a:defRPr sz="1800"/>
            </a:lvl6pPr>
            <a:lvl7pPr marL="2331603" indent="0">
              <a:buNone/>
              <a:defRPr sz="1800"/>
            </a:lvl7pPr>
            <a:lvl8pPr marL="2720204" indent="0">
              <a:buNone/>
              <a:defRPr sz="1800"/>
            </a:lvl8pPr>
            <a:lvl9pPr marL="3108804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0" y="5009521"/>
            <a:ext cx="3840480" cy="751205"/>
          </a:xfrm>
        </p:spPr>
        <p:txBody>
          <a:bodyPr/>
          <a:lstStyle>
            <a:lvl1pPr marL="0" indent="0">
              <a:buNone/>
              <a:defRPr sz="1300"/>
            </a:lvl1pPr>
            <a:lvl2pPr marL="388601" indent="0">
              <a:buNone/>
              <a:defRPr sz="800"/>
            </a:lvl2pPr>
            <a:lvl3pPr marL="777202" indent="0">
              <a:buNone/>
              <a:defRPr sz="800"/>
            </a:lvl3pPr>
            <a:lvl4pPr marL="1165801" indent="0">
              <a:buNone/>
              <a:defRPr sz="800"/>
            </a:lvl4pPr>
            <a:lvl5pPr marL="1554402" indent="0">
              <a:buNone/>
              <a:defRPr sz="800"/>
            </a:lvl5pPr>
            <a:lvl6pPr marL="1943003" indent="0">
              <a:buNone/>
              <a:defRPr sz="800"/>
            </a:lvl6pPr>
            <a:lvl7pPr marL="2331603" indent="0">
              <a:buNone/>
              <a:defRPr sz="800"/>
            </a:lvl7pPr>
            <a:lvl8pPr marL="2720204" indent="0">
              <a:buNone/>
              <a:defRPr sz="800"/>
            </a:lvl8pPr>
            <a:lvl9pPr marL="310880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77720" tIns="38860" rIns="77720" bIns="38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4"/>
            <a:ext cx="5760720" cy="4224231"/>
          </a:xfrm>
          <a:prstGeom prst="rect">
            <a:avLst/>
          </a:prstGeom>
        </p:spPr>
        <p:txBody>
          <a:bodyPr vert="horz" lIns="77720" tIns="38860" rIns="77720" bIns="38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604"/>
            <a:ext cx="1493520" cy="340785"/>
          </a:xfrm>
          <a:prstGeom prst="rect">
            <a:avLst/>
          </a:prstGeom>
        </p:spPr>
        <p:txBody>
          <a:bodyPr vert="horz" lIns="77720" tIns="38860" rIns="77720" bIns="38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604"/>
            <a:ext cx="2026920" cy="340785"/>
          </a:xfrm>
          <a:prstGeom prst="rect">
            <a:avLst/>
          </a:prstGeom>
        </p:spPr>
        <p:txBody>
          <a:bodyPr vert="horz" lIns="77720" tIns="38860" rIns="77720" bIns="38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604"/>
            <a:ext cx="1493520" cy="340785"/>
          </a:xfrm>
          <a:prstGeom prst="rect">
            <a:avLst/>
          </a:prstGeom>
        </p:spPr>
        <p:txBody>
          <a:bodyPr vert="horz" lIns="77720" tIns="38860" rIns="77720" bIns="38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720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52" indent="-291452" algn="l" defTabSz="77720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1476" indent="-242876" algn="l" defTabSz="7772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01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01" indent="-194300" algn="l" defTabSz="77720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02" indent="-194300" algn="l" defTabSz="77720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302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25902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14503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03104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601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02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01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02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3003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1603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0204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804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26" Type="http://schemas.openxmlformats.org/officeDocument/2006/relationships/image" Target="../media/image4.gif"/><Relationship Id="rId3" Type="http://schemas.openxmlformats.org/officeDocument/2006/relationships/image" Target="../media/image1.png"/><Relationship Id="rId21" Type="http://schemas.openxmlformats.org/officeDocument/2006/relationships/diagramLayout" Target="../diagrams/layout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2.gif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chaki\AppData\Local\Microsoft\Windows\Temporary Internet Files\Content.IE5\WA5P9HU0\image[4]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79" y="5168899"/>
            <a:ext cx="2110922" cy="12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aki\AppData\Local\Microsoft\Windows\Temporary Internet Files\Content.IE5\WA5P9HU0\jet-plane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11" y="5321300"/>
            <a:ext cx="2567354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6820253"/>
              </p:ext>
            </p:extLst>
          </p:nvPr>
        </p:nvGraphicFramePr>
        <p:xfrm>
          <a:off x="762000" y="1219200"/>
          <a:ext cx="1704109" cy="198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4739109"/>
              </p:ext>
            </p:extLst>
          </p:nvPr>
        </p:nvGraphicFramePr>
        <p:xfrm>
          <a:off x="908859" y="3920638"/>
          <a:ext cx="1363288" cy="144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257723"/>
              </p:ext>
            </p:extLst>
          </p:nvPr>
        </p:nvGraphicFramePr>
        <p:xfrm>
          <a:off x="4109259" y="1177438"/>
          <a:ext cx="1363288" cy="144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89576576"/>
              </p:ext>
            </p:extLst>
          </p:nvPr>
        </p:nvGraphicFramePr>
        <p:xfrm>
          <a:off x="4010891" y="3429000"/>
          <a:ext cx="1704109" cy="198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11" name="Left-Right Arrow 10"/>
          <p:cNvSpPr/>
          <p:nvPr/>
        </p:nvSpPr>
        <p:spPr>
          <a:xfrm>
            <a:off x="2382636" y="1600200"/>
            <a:ext cx="1561592" cy="648334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2522487" y="4317718"/>
            <a:ext cx="1281890" cy="697477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 rot="5400000">
            <a:off x="1000037" y="3038569"/>
            <a:ext cx="1219198" cy="62847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4207036" y="2632095"/>
            <a:ext cx="1168258" cy="62847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chaki\AppData\Local\Microsoft\Windows\Temporary Internet Files\Content.IE5\WA5P9HU0\must8[1].jp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68" y="457200"/>
            <a:ext cx="1670794" cy="8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aki\AppData\Local\Microsoft\Windows\Temporary Internet Files\Content.IE5\WA5P9HU0\renewable_energy[1]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11" y="119112"/>
            <a:ext cx="2362607" cy="15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58852" y="2567974"/>
            <a:ext cx="22418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Certification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24</cp:revision>
  <dcterms:created xsi:type="dcterms:W3CDTF">2006-08-16T00:00:00Z</dcterms:created>
  <dcterms:modified xsi:type="dcterms:W3CDTF">2015-03-22T13:34:42Z</dcterms:modified>
</cp:coreProperties>
</file>