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36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4ABC4-BE64-42D8-A408-BEDE7BC2B14F}" type="doc">
      <dgm:prSet loTypeId="urn:microsoft.com/office/officeart/2008/layout/HexagonCluster" loCatId="picture" qsTypeId="urn:microsoft.com/office/officeart/2005/8/quickstyle/simple5" qsCatId="simple" csTypeId="urn:microsoft.com/office/officeart/2005/8/colors/colorful1" csCatId="colorful" phldr="1"/>
      <dgm:spPr/>
    </dgm:pt>
    <dgm:pt modelId="{D1F447CB-B77A-490E-A956-AB8E93FBC904}">
      <dgm:prSet phldrT="[Text]"/>
      <dgm:spPr/>
      <dgm:t>
        <a:bodyPr/>
        <a:lstStyle/>
        <a:p>
          <a:r>
            <a:rPr lang="en-US" dirty="0" smtClean="0"/>
            <a:t>Achieve</a:t>
          </a:r>
          <a:endParaRPr lang="en-US" dirty="0"/>
        </a:p>
      </dgm:t>
    </dgm:pt>
    <dgm:pt modelId="{7EE4818F-9AFA-4F14-9F9B-9DAEF994FECB}" type="parTrans" cxnId="{50571766-728C-4EA5-AF43-15D5F09D72D8}">
      <dgm:prSet/>
      <dgm:spPr/>
      <dgm:t>
        <a:bodyPr/>
        <a:lstStyle/>
        <a:p>
          <a:endParaRPr lang="en-US"/>
        </a:p>
      </dgm:t>
    </dgm:pt>
    <dgm:pt modelId="{29A3E7F8-5342-41BA-9B88-4EAA90676F88}" type="sibTrans" cxnId="{50571766-728C-4EA5-AF43-15D5F09D72D8}">
      <dgm:prSet/>
      <dgm:spPr/>
      <dgm:t>
        <a:bodyPr/>
        <a:lstStyle/>
        <a:p>
          <a:endParaRPr lang="en-US"/>
        </a:p>
      </dgm:t>
    </dgm:pt>
    <dgm:pt modelId="{D8549987-25F7-4128-8B17-EAC4454C66F8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B2D0FE20-763F-40BA-BC29-BF75CE809C9B}" type="parTrans" cxnId="{EE89CB8F-F8A2-4D0D-9614-D303E4EFFD14}">
      <dgm:prSet/>
      <dgm:spPr/>
      <dgm:t>
        <a:bodyPr/>
        <a:lstStyle/>
        <a:p>
          <a:endParaRPr lang="en-US"/>
        </a:p>
      </dgm:t>
    </dgm:pt>
    <dgm:pt modelId="{58E1135C-0604-4647-95F4-986685E26719}" type="sibTrans" cxnId="{EE89CB8F-F8A2-4D0D-9614-D303E4EFFD14}">
      <dgm:prSet/>
      <dgm:spPr/>
      <dgm:t>
        <a:bodyPr/>
        <a:lstStyle/>
        <a:p>
          <a:endParaRPr lang="en-US"/>
        </a:p>
      </dgm:t>
    </dgm:pt>
    <dgm:pt modelId="{3FB9F3A1-96BF-42ED-B69E-1E19F0DE9F70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21C9E9B9-078A-404A-848C-B689D5B6B100}" type="sibTrans" cxnId="{95E26C2D-CB91-4C2B-98CE-A8C75587075E}">
      <dgm:prSet/>
      <dgm:spPr/>
      <dgm:t>
        <a:bodyPr/>
        <a:lstStyle/>
        <a:p>
          <a:endParaRPr lang="en-US"/>
        </a:p>
      </dgm:t>
    </dgm:pt>
    <dgm:pt modelId="{9CB3647E-5469-405D-8C90-3D180246834F}" type="parTrans" cxnId="{95E26C2D-CB91-4C2B-98CE-A8C75587075E}">
      <dgm:prSet/>
      <dgm:spPr/>
      <dgm:t>
        <a:bodyPr/>
        <a:lstStyle/>
        <a:p>
          <a:endParaRPr lang="en-US"/>
        </a:p>
      </dgm:t>
    </dgm:pt>
    <dgm:pt modelId="{55F3218D-F22D-42C1-A5DE-8F2B7A70F36F}" type="pres">
      <dgm:prSet presAssocID="{CFC4ABC4-BE64-42D8-A408-BEDE7BC2B14F}" presName="Name0" presStyleCnt="0">
        <dgm:presLayoutVars>
          <dgm:chMax val="21"/>
          <dgm:chPref val="21"/>
        </dgm:presLayoutVars>
      </dgm:prSet>
      <dgm:spPr/>
    </dgm:pt>
    <dgm:pt modelId="{0E5FB415-33AF-400F-BC3B-04D5B73F13D7}" type="pres">
      <dgm:prSet presAssocID="{D1F447CB-B77A-490E-A956-AB8E93FBC904}" presName="text1" presStyleCnt="0"/>
      <dgm:spPr/>
    </dgm:pt>
    <dgm:pt modelId="{22CD8B76-3A9A-4AF9-9D5C-57B81A41ACCB}" type="pres">
      <dgm:prSet presAssocID="{D1F447CB-B77A-490E-A956-AB8E93FBC904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A9B0F-B95A-44D8-B908-5798F0F543F9}" type="pres">
      <dgm:prSet presAssocID="{D1F447CB-B77A-490E-A956-AB8E93FBC904}" presName="textaccent1" presStyleCnt="0"/>
      <dgm:spPr/>
    </dgm:pt>
    <dgm:pt modelId="{561F0622-053C-48B2-921B-042E3B7ED48E}" type="pres">
      <dgm:prSet presAssocID="{D1F447CB-B77A-490E-A956-AB8E93FBC904}" presName="accentRepeatNode" presStyleLbl="solidAlignAcc1" presStyleIdx="0" presStyleCnt="6"/>
      <dgm:spPr/>
    </dgm:pt>
    <dgm:pt modelId="{CC93B255-EBEC-43BE-AFBC-1B16093D1697}" type="pres">
      <dgm:prSet presAssocID="{29A3E7F8-5342-41BA-9B88-4EAA90676F88}" presName="image1" presStyleCnt="0"/>
      <dgm:spPr/>
    </dgm:pt>
    <dgm:pt modelId="{BB5CB1EE-DDAF-4DF2-A358-4AF386941018}" type="pres">
      <dgm:prSet presAssocID="{29A3E7F8-5342-41BA-9B88-4EAA90676F88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6C862872-DEFE-41CB-AF6E-38920654A731}" type="pres">
      <dgm:prSet presAssocID="{29A3E7F8-5342-41BA-9B88-4EAA90676F88}" presName="imageaccent1" presStyleCnt="0"/>
      <dgm:spPr/>
    </dgm:pt>
    <dgm:pt modelId="{0575316E-0E80-4501-A4ED-12142467249F}" type="pres">
      <dgm:prSet presAssocID="{29A3E7F8-5342-41BA-9B88-4EAA90676F88}" presName="accentRepeatNode" presStyleLbl="solidAlignAcc1" presStyleIdx="1" presStyleCnt="6"/>
      <dgm:spPr/>
    </dgm:pt>
    <dgm:pt modelId="{F7DA9ABA-E82C-4BD6-A367-99459C070364}" type="pres">
      <dgm:prSet presAssocID="{D8549987-25F7-4128-8B17-EAC4454C66F8}" presName="text2" presStyleCnt="0"/>
      <dgm:spPr/>
    </dgm:pt>
    <dgm:pt modelId="{CC3AFF76-AF72-479A-82AE-1AA674391552}" type="pres">
      <dgm:prSet presAssocID="{D8549987-25F7-4128-8B17-EAC4454C66F8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ADDBD-491E-4D0F-8412-137E03715D63}" type="pres">
      <dgm:prSet presAssocID="{D8549987-25F7-4128-8B17-EAC4454C66F8}" presName="textaccent2" presStyleCnt="0"/>
      <dgm:spPr/>
    </dgm:pt>
    <dgm:pt modelId="{D5CE18BE-E8A2-4CF3-BB2A-A0D62738368C}" type="pres">
      <dgm:prSet presAssocID="{D8549987-25F7-4128-8B17-EAC4454C66F8}" presName="accentRepeatNode" presStyleLbl="solidAlignAcc1" presStyleIdx="2" presStyleCnt="6"/>
      <dgm:spPr/>
    </dgm:pt>
    <dgm:pt modelId="{0AB398B9-1DBC-4353-9CC4-46D61A45AFE0}" type="pres">
      <dgm:prSet presAssocID="{58E1135C-0604-4647-95F4-986685E26719}" presName="image2" presStyleCnt="0"/>
      <dgm:spPr/>
    </dgm:pt>
    <dgm:pt modelId="{8F17458C-05DF-427E-8CA7-68068170185A}" type="pres">
      <dgm:prSet presAssocID="{58E1135C-0604-4647-95F4-986685E26719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BE2E9A7B-82F8-4065-968D-FBDBE457F099}" type="pres">
      <dgm:prSet presAssocID="{58E1135C-0604-4647-95F4-986685E26719}" presName="imageaccent2" presStyleCnt="0"/>
      <dgm:spPr/>
    </dgm:pt>
    <dgm:pt modelId="{362878D9-7521-46C3-8A43-C9A6D80DD680}" type="pres">
      <dgm:prSet presAssocID="{58E1135C-0604-4647-95F4-986685E26719}" presName="accentRepeatNode" presStyleLbl="solidAlignAcc1" presStyleIdx="3" presStyleCnt="6"/>
      <dgm:spPr/>
    </dgm:pt>
    <dgm:pt modelId="{EBAD5387-AA7A-41B6-886D-9255C15206C4}" type="pres">
      <dgm:prSet presAssocID="{3FB9F3A1-96BF-42ED-B69E-1E19F0DE9F70}" presName="text3" presStyleCnt="0"/>
      <dgm:spPr/>
    </dgm:pt>
    <dgm:pt modelId="{F325C934-4FCA-4C12-80FB-8C0EBFCDDA4E}" type="pres">
      <dgm:prSet presAssocID="{3FB9F3A1-96BF-42ED-B69E-1E19F0DE9F70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BFABF-9541-4DF0-A1DF-A8832EE0EC54}" type="pres">
      <dgm:prSet presAssocID="{3FB9F3A1-96BF-42ED-B69E-1E19F0DE9F70}" presName="textaccent3" presStyleCnt="0"/>
      <dgm:spPr/>
    </dgm:pt>
    <dgm:pt modelId="{390E4D7E-502F-4791-B119-E44EAC0919EB}" type="pres">
      <dgm:prSet presAssocID="{3FB9F3A1-96BF-42ED-B69E-1E19F0DE9F70}" presName="accentRepeatNode" presStyleLbl="solidAlignAcc1" presStyleIdx="4" presStyleCnt="6"/>
      <dgm:spPr/>
    </dgm:pt>
    <dgm:pt modelId="{E70ABFF0-CF90-4BBC-AA17-14AD2A12DB46}" type="pres">
      <dgm:prSet presAssocID="{21C9E9B9-078A-404A-848C-B689D5B6B100}" presName="image3" presStyleCnt="0"/>
      <dgm:spPr/>
    </dgm:pt>
    <dgm:pt modelId="{3AF1F367-C12D-4085-B6BB-179E7152B9C1}" type="pres">
      <dgm:prSet presAssocID="{21C9E9B9-078A-404A-848C-B689D5B6B100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81F45366-C25E-497E-8D70-8177BBC18853}" type="pres">
      <dgm:prSet presAssocID="{21C9E9B9-078A-404A-848C-B689D5B6B100}" presName="imageaccent3" presStyleCnt="0"/>
      <dgm:spPr/>
    </dgm:pt>
    <dgm:pt modelId="{112BDE7B-F2BF-4E7E-92FA-78A42C3A4795}" type="pres">
      <dgm:prSet presAssocID="{21C9E9B9-078A-404A-848C-B689D5B6B100}" presName="accentRepeatNode" presStyleLbl="solidAlignAcc1" presStyleIdx="5" presStyleCnt="6"/>
      <dgm:spPr/>
    </dgm:pt>
  </dgm:ptLst>
  <dgm:cxnLst>
    <dgm:cxn modelId="{6C1C9396-0889-4EC2-915C-A21BCA9B8A12}" type="presOf" srcId="{CFC4ABC4-BE64-42D8-A408-BEDE7BC2B14F}" destId="{55F3218D-F22D-42C1-A5DE-8F2B7A70F36F}" srcOrd="0" destOrd="0" presId="urn:microsoft.com/office/officeart/2008/layout/HexagonCluster"/>
    <dgm:cxn modelId="{AC1E8BA2-C2DA-4085-9103-3B69DDD65BAB}" type="presOf" srcId="{3FB9F3A1-96BF-42ED-B69E-1E19F0DE9F70}" destId="{F325C934-4FCA-4C12-80FB-8C0EBFCDDA4E}" srcOrd="0" destOrd="0" presId="urn:microsoft.com/office/officeart/2008/layout/HexagonCluster"/>
    <dgm:cxn modelId="{50571766-728C-4EA5-AF43-15D5F09D72D8}" srcId="{CFC4ABC4-BE64-42D8-A408-BEDE7BC2B14F}" destId="{D1F447CB-B77A-490E-A956-AB8E93FBC904}" srcOrd="0" destOrd="0" parTransId="{7EE4818F-9AFA-4F14-9F9B-9DAEF994FECB}" sibTransId="{29A3E7F8-5342-41BA-9B88-4EAA90676F88}"/>
    <dgm:cxn modelId="{C67A7D8E-6403-4696-BE87-E6B4F41E823E}" type="presOf" srcId="{21C9E9B9-078A-404A-848C-B689D5B6B100}" destId="{3AF1F367-C12D-4085-B6BB-179E7152B9C1}" srcOrd="0" destOrd="0" presId="urn:microsoft.com/office/officeart/2008/layout/HexagonCluster"/>
    <dgm:cxn modelId="{EE89CB8F-F8A2-4D0D-9614-D303E4EFFD14}" srcId="{CFC4ABC4-BE64-42D8-A408-BEDE7BC2B14F}" destId="{D8549987-25F7-4128-8B17-EAC4454C66F8}" srcOrd="1" destOrd="0" parTransId="{B2D0FE20-763F-40BA-BC29-BF75CE809C9B}" sibTransId="{58E1135C-0604-4647-95F4-986685E26719}"/>
    <dgm:cxn modelId="{FCB5A1BB-0CC5-4AE5-B6D2-67C4D935484A}" type="presOf" srcId="{D1F447CB-B77A-490E-A956-AB8E93FBC904}" destId="{22CD8B76-3A9A-4AF9-9D5C-57B81A41ACCB}" srcOrd="0" destOrd="0" presId="urn:microsoft.com/office/officeart/2008/layout/HexagonCluster"/>
    <dgm:cxn modelId="{B905D6F2-1787-4373-81F1-1BB46BDAD581}" type="presOf" srcId="{58E1135C-0604-4647-95F4-986685E26719}" destId="{8F17458C-05DF-427E-8CA7-68068170185A}" srcOrd="0" destOrd="0" presId="urn:microsoft.com/office/officeart/2008/layout/HexagonCluster"/>
    <dgm:cxn modelId="{EF11B54B-D97A-4EAD-940C-32119EC79527}" type="presOf" srcId="{D8549987-25F7-4128-8B17-EAC4454C66F8}" destId="{CC3AFF76-AF72-479A-82AE-1AA674391552}" srcOrd="0" destOrd="0" presId="urn:microsoft.com/office/officeart/2008/layout/HexagonCluster"/>
    <dgm:cxn modelId="{6DFACCD3-9BE7-431F-A6F1-59A0189B80DB}" type="presOf" srcId="{29A3E7F8-5342-41BA-9B88-4EAA90676F88}" destId="{BB5CB1EE-DDAF-4DF2-A358-4AF386941018}" srcOrd="0" destOrd="0" presId="urn:microsoft.com/office/officeart/2008/layout/HexagonCluster"/>
    <dgm:cxn modelId="{95E26C2D-CB91-4C2B-98CE-A8C75587075E}" srcId="{CFC4ABC4-BE64-42D8-A408-BEDE7BC2B14F}" destId="{3FB9F3A1-96BF-42ED-B69E-1E19F0DE9F70}" srcOrd="2" destOrd="0" parTransId="{9CB3647E-5469-405D-8C90-3D180246834F}" sibTransId="{21C9E9B9-078A-404A-848C-B689D5B6B100}"/>
    <dgm:cxn modelId="{AB59055E-B478-4471-B767-38E82343C141}" type="presParOf" srcId="{55F3218D-F22D-42C1-A5DE-8F2B7A70F36F}" destId="{0E5FB415-33AF-400F-BC3B-04D5B73F13D7}" srcOrd="0" destOrd="0" presId="urn:microsoft.com/office/officeart/2008/layout/HexagonCluster"/>
    <dgm:cxn modelId="{79ABB647-E298-4B93-B336-3673185ED9C0}" type="presParOf" srcId="{0E5FB415-33AF-400F-BC3B-04D5B73F13D7}" destId="{22CD8B76-3A9A-4AF9-9D5C-57B81A41ACCB}" srcOrd="0" destOrd="0" presId="urn:microsoft.com/office/officeart/2008/layout/HexagonCluster"/>
    <dgm:cxn modelId="{A65A6454-B465-415E-ACCE-00CAF1F18671}" type="presParOf" srcId="{55F3218D-F22D-42C1-A5DE-8F2B7A70F36F}" destId="{961A9B0F-B95A-44D8-B908-5798F0F543F9}" srcOrd="1" destOrd="0" presId="urn:microsoft.com/office/officeart/2008/layout/HexagonCluster"/>
    <dgm:cxn modelId="{C1E5A584-D66F-42AA-9ADB-C31344BBD38A}" type="presParOf" srcId="{961A9B0F-B95A-44D8-B908-5798F0F543F9}" destId="{561F0622-053C-48B2-921B-042E3B7ED48E}" srcOrd="0" destOrd="0" presId="urn:microsoft.com/office/officeart/2008/layout/HexagonCluster"/>
    <dgm:cxn modelId="{3CBA845B-35D3-4578-86FB-B549925C55A2}" type="presParOf" srcId="{55F3218D-F22D-42C1-A5DE-8F2B7A70F36F}" destId="{CC93B255-EBEC-43BE-AFBC-1B16093D1697}" srcOrd="2" destOrd="0" presId="urn:microsoft.com/office/officeart/2008/layout/HexagonCluster"/>
    <dgm:cxn modelId="{938F7480-728E-459C-9F0D-9885928D9835}" type="presParOf" srcId="{CC93B255-EBEC-43BE-AFBC-1B16093D1697}" destId="{BB5CB1EE-DDAF-4DF2-A358-4AF386941018}" srcOrd="0" destOrd="0" presId="urn:microsoft.com/office/officeart/2008/layout/HexagonCluster"/>
    <dgm:cxn modelId="{70BD13FB-905C-4003-95FD-516705B78B15}" type="presParOf" srcId="{55F3218D-F22D-42C1-A5DE-8F2B7A70F36F}" destId="{6C862872-DEFE-41CB-AF6E-38920654A731}" srcOrd="3" destOrd="0" presId="urn:microsoft.com/office/officeart/2008/layout/HexagonCluster"/>
    <dgm:cxn modelId="{06BF9934-D11C-41F8-8F14-59B40A142161}" type="presParOf" srcId="{6C862872-DEFE-41CB-AF6E-38920654A731}" destId="{0575316E-0E80-4501-A4ED-12142467249F}" srcOrd="0" destOrd="0" presId="urn:microsoft.com/office/officeart/2008/layout/HexagonCluster"/>
    <dgm:cxn modelId="{A15630AE-352C-4638-93F6-8A29920CBDF4}" type="presParOf" srcId="{55F3218D-F22D-42C1-A5DE-8F2B7A70F36F}" destId="{F7DA9ABA-E82C-4BD6-A367-99459C070364}" srcOrd="4" destOrd="0" presId="urn:microsoft.com/office/officeart/2008/layout/HexagonCluster"/>
    <dgm:cxn modelId="{38C3A228-E64A-49D4-846A-F1AF5158D7DE}" type="presParOf" srcId="{F7DA9ABA-E82C-4BD6-A367-99459C070364}" destId="{CC3AFF76-AF72-479A-82AE-1AA674391552}" srcOrd="0" destOrd="0" presId="urn:microsoft.com/office/officeart/2008/layout/HexagonCluster"/>
    <dgm:cxn modelId="{D55FEFDA-A2EC-4F90-B42A-0FB92AEA963B}" type="presParOf" srcId="{55F3218D-F22D-42C1-A5DE-8F2B7A70F36F}" destId="{B63ADDBD-491E-4D0F-8412-137E03715D63}" srcOrd="5" destOrd="0" presId="urn:microsoft.com/office/officeart/2008/layout/HexagonCluster"/>
    <dgm:cxn modelId="{714B3DE2-1BCC-48BE-8834-1CF3290C4B37}" type="presParOf" srcId="{B63ADDBD-491E-4D0F-8412-137E03715D63}" destId="{D5CE18BE-E8A2-4CF3-BB2A-A0D62738368C}" srcOrd="0" destOrd="0" presId="urn:microsoft.com/office/officeart/2008/layout/HexagonCluster"/>
    <dgm:cxn modelId="{0337A3D9-6DF2-47CE-BA49-F230F7A37BA7}" type="presParOf" srcId="{55F3218D-F22D-42C1-A5DE-8F2B7A70F36F}" destId="{0AB398B9-1DBC-4353-9CC4-46D61A45AFE0}" srcOrd="6" destOrd="0" presId="urn:microsoft.com/office/officeart/2008/layout/HexagonCluster"/>
    <dgm:cxn modelId="{E48CCB64-4CBA-4C28-9381-43B282FB78D8}" type="presParOf" srcId="{0AB398B9-1DBC-4353-9CC4-46D61A45AFE0}" destId="{8F17458C-05DF-427E-8CA7-68068170185A}" srcOrd="0" destOrd="0" presId="urn:microsoft.com/office/officeart/2008/layout/HexagonCluster"/>
    <dgm:cxn modelId="{1AFDA748-BCEC-40B5-B0DA-DD42F2B5ED86}" type="presParOf" srcId="{55F3218D-F22D-42C1-A5DE-8F2B7A70F36F}" destId="{BE2E9A7B-82F8-4065-968D-FBDBE457F099}" srcOrd="7" destOrd="0" presId="urn:microsoft.com/office/officeart/2008/layout/HexagonCluster"/>
    <dgm:cxn modelId="{05F92B51-64A3-4916-AF90-C64606D72531}" type="presParOf" srcId="{BE2E9A7B-82F8-4065-968D-FBDBE457F099}" destId="{362878D9-7521-46C3-8A43-C9A6D80DD680}" srcOrd="0" destOrd="0" presId="urn:microsoft.com/office/officeart/2008/layout/HexagonCluster"/>
    <dgm:cxn modelId="{CF751851-9D37-4A8A-B876-A31CCA05B060}" type="presParOf" srcId="{55F3218D-F22D-42C1-A5DE-8F2B7A70F36F}" destId="{EBAD5387-AA7A-41B6-886D-9255C15206C4}" srcOrd="8" destOrd="0" presId="urn:microsoft.com/office/officeart/2008/layout/HexagonCluster"/>
    <dgm:cxn modelId="{07549576-36AF-4A8B-ACCE-0A5016D48D4B}" type="presParOf" srcId="{EBAD5387-AA7A-41B6-886D-9255C15206C4}" destId="{F325C934-4FCA-4C12-80FB-8C0EBFCDDA4E}" srcOrd="0" destOrd="0" presId="urn:microsoft.com/office/officeart/2008/layout/HexagonCluster"/>
    <dgm:cxn modelId="{87F26078-6501-40BA-B024-2599E8BBD121}" type="presParOf" srcId="{55F3218D-F22D-42C1-A5DE-8F2B7A70F36F}" destId="{994BFABF-9541-4DF0-A1DF-A8832EE0EC54}" srcOrd="9" destOrd="0" presId="urn:microsoft.com/office/officeart/2008/layout/HexagonCluster"/>
    <dgm:cxn modelId="{B1189322-E6D6-487A-B507-0AB04B6B4657}" type="presParOf" srcId="{994BFABF-9541-4DF0-A1DF-A8832EE0EC54}" destId="{390E4D7E-502F-4791-B119-E44EAC0919EB}" srcOrd="0" destOrd="0" presId="urn:microsoft.com/office/officeart/2008/layout/HexagonCluster"/>
    <dgm:cxn modelId="{8FE15EEF-2F97-4137-BD1F-7158277E34BE}" type="presParOf" srcId="{55F3218D-F22D-42C1-A5DE-8F2B7A70F36F}" destId="{E70ABFF0-CF90-4BBC-AA17-14AD2A12DB46}" srcOrd="10" destOrd="0" presId="urn:microsoft.com/office/officeart/2008/layout/HexagonCluster"/>
    <dgm:cxn modelId="{5BFB2D4A-FBF0-4C1F-894B-6235697AEAC6}" type="presParOf" srcId="{E70ABFF0-CF90-4BBC-AA17-14AD2A12DB46}" destId="{3AF1F367-C12D-4085-B6BB-179E7152B9C1}" srcOrd="0" destOrd="0" presId="urn:microsoft.com/office/officeart/2008/layout/HexagonCluster"/>
    <dgm:cxn modelId="{D82A6306-979F-479F-86A1-4A8B8433C3B5}" type="presParOf" srcId="{55F3218D-F22D-42C1-A5DE-8F2B7A70F36F}" destId="{81F45366-C25E-497E-8D70-8177BBC18853}" srcOrd="11" destOrd="0" presId="urn:microsoft.com/office/officeart/2008/layout/HexagonCluster"/>
    <dgm:cxn modelId="{59BC187A-1CD7-45E6-A6D3-CDB823E28827}" type="presParOf" srcId="{81F45366-C25E-497E-8D70-8177BBC18853}" destId="{112BDE7B-F2BF-4E7E-92FA-78A42C3A47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D8B76-3A9A-4AF9-9D5C-57B81A41ACCB}">
      <dsp:nvSpPr>
        <dsp:cNvPr id="0" name=""/>
        <dsp:cNvSpPr/>
      </dsp:nvSpPr>
      <dsp:spPr>
        <a:xfrm>
          <a:off x="2013356" y="4322167"/>
          <a:ext cx="2355342" cy="20307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Achieve</a:t>
          </a:r>
          <a:endParaRPr lang="en-US" sz="2800" kern="1200" dirty="0"/>
        </a:p>
      </dsp:txBody>
      <dsp:txXfrm>
        <a:off x="2378861" y="4637296"/>
        <a:ext cx="1624332" cy="1400457"/>
      </dsp:txXfrm>
    </dsp:sp>
    <dsp:sp modelId="{561F0622-053C-48B2-921B-042E3B7ED48E}">
      <dsp:nvSpPr>
        <dsp:cNvPr id="0" name=""/>
        <dsp:cNvSpPr/>
      </dsp:nvSpPr>
      <dsp:spPr>
        <a:xfrm>
          <a:off x="2074544" y="5218687"/>
          <a:ext cx="275767" cy="2376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B5CB1EE-DDAF-4DF2-A358-4AF386941018}">
      <dsp:nvSpPr>
        <dsp:cNvPr id="0" name=""/>
        <dsp:cNvSpPr/>
      </dsp:nvSpPr>
      <dsp:spPr>
        <a:xfrm>
          <a:off x="0" y="3231429"/>
          <a:ext cx="2355342" cy="2030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75316E-0E80-4501-A4ED-12142467249F}">
      <dsp:nvSpPr>
        <dsp:cNvPr id="0" name=""/>
        <dsp:cNvSpPr/>
      </dsp:nvSpPr>
      <dsp:spPr>
        <a:xfrm>
          <a:off x="1603476" y="4993886"/>
          <a:ext cx="275767" cy="2376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C3AFF76-AF72-479A-82AE-1AA674391552}">
      <dsp:nvSpPr>
        <dsp:cNvPr id="0" name=""/>
        <dsp:cNvSpPr/>
      </dsp:nvSpPr>
      <dsp:spPr>
        <a:xfrm>
          <a:off x="4020007" y="3207286"/>
          <a:ext cx="2355342" cy="20307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Imagine</a:t>
          </a:r>
          <a:endParaRPr lang="en-US" sz="2800" kern="1200" dirty="0"/>
        </a:p>
      </dsp:txBody>
      <dsp:txXfrm>
        <a:off x="4385512" y="3522415"/>
        <a:ext cx="1624332" cy="1400457"/>
      </dsp:txXfrm>
    </dsp:sp>
    <dsp:sp modelId="{D5CE18BE-E8A2-4CF3-BB2A-A0D62738368C}">
      <dsp:nvSpPr>
        <dsp:cNvPr id="0" name=""/>
        <dsp:cNvSpPr/>
      </dsp:nvSpPr>
      <dsp:spPr>
        <a:xfrm>
          <a:off x="5630189" y="4967597"/>
          <a:ext cx="275767" cy="2376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F17458C-05DF-427E-8CA7-68068170185A}">
      <dsp:nvSpPr>
        <dsp:cNvPr id="0" name=""/>
        <dsp:cNvSpPr/>
      </dsp:nvSpPr>
      <dsp:spPr>
        <a:xfrm>
          <a:off x="6026658" y="4322167"/>
          <a:ext cx="2355342" cy="2030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2878D9-7521-46C3-8A43-C9A6D80DD680}">
      <dsp:nvSpPr>
        <dsp:cNvPr id="0" name=""/>
        <dsp:cNvSpPr/>
      </dsp:nvSpPr>
      <dsp:spPr>
        <a:xfrm>
          <a:off x="6087846" y="5218687"/>
          <a:ext cx="275767" cy="2376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25C934-4FCA-4C12-80FB-8C0EBFCDDA4E}">
      <dsp:nvSpPr>
        <dsp:cNvPr id="0" name=""/>
        <dsp:cNvSpPr/>
      </dsp:nvSpPr>
      <dsp:spPr>
        <a:xfrm>
          <a:off x="2013356" y="2097233"/>
          <a:ext cx="2355342" cy="20307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Experience</a:t>
          </a:r>
          <a:endParaRPr lang="en-US" sz="2800" kern="1200" dirty="0"/>
        </a:p>
      </dsp:txBody>
      <dsp:txXfrm>
        <a:off x="2378861" y="2412362"/>
        <a:ext cx="1624332" cy="1400457"/>
      </dsp:txXfrm>
    </dsp:sp>
    <dsp:sp modelId="{390E4D7E-502F-4791-B119-E44EAC0919EB}">
      <dsp:nvSpPr>
        <dsp:cNvPr id="0" name=""/>
        <dsp:cNvSpPr/>
      </dsp:nvSpPr>
      <dsp:spPr>
        <a:xfrm>
          <a:off x="3610127" y="2141227"/>
          <a:ext cx="275767" cy="2376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AF1F367-C12D-4085-B6BB-179E7152B9C1}">
      <dsp:nvSpPr>
        <dsp:cNvPr id="0" name=""/>
        <dsp:cNvSpPr/>
      </dsp:nvSpPr>
      <dsp:spPr>
        <a:xfrm>
          <a:off x="4020007" y="987716"/>
          <a:ext cx="2355342" cy="20307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2BDE7B-F2BF-4E7E-92FA-78A42C3A4795}">
      <dsp:nvSpPr>
        <dsp:cNvPr id="0" name=""/>
        <dsp:cNvSpPr/>
      </dsp:nvSpPr>
      <dsp:spPr>
        <a:xfrm>
          <a:off x="4089577" y="1879407"/>
          <a:ext cx="275767" cy="2376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6068042"/>
              </p:ext>
            </p:extLst>
          </p:nvPr>
        </p:nvGraphicFramePr>
        <p:xfrm>
          <a:off x="-1219200" y="-152400"/>
          <a:ext cx="8382000" cy="734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34</cp:revision>
  <dcterms:created xsi:type="dcterms:W3CDTF">2006-08-16T00:00:00Z</dcterms:created>
  <dcterms:modified xsi:type="dcterms:W3CDTF">2015-03-22T23:53:35Z</dcterms:modified>
</cp:coreProperties>
</file>