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7315200" cy="7315200"/>
  <p:notesSz cx="6858000" cy="9144000"/>
  <p:defaultTextStyle>
    <a:defPPr>
      <a:defRPr lang="en-US"/>
    </a:defPPr>
    <a:lvl1pPr marL="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4116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7646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6469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836" y="-78"/>
      </p:cViewPr>
      <p:guideLst>
        <p:guide orient="horz" pos="2304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897CEC-EC47-4205-AAB6-EF4398C76812}" type="doc">
      <dgm:prSet loTypeId="urn:microsoft.com/office/officeart/2008/layout/HexagonCluster" loCatId="pictur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6020E8-D415-44A4-9818-629A4E265CE6}">
      <dgm:prSet phldrT="[Text]"/>
      <dgm:spPr/>
      <dgm:t>
        <a:bodyPr/>
        <a:lstStyle/>
        <a:p>
          <a:r>
            <a:rPr lang="en-US" dirty="0" smtClean="0"/>
            <a:t>Create</a:t>
          </a:r>
          <a:endParaRPr lang="en-US" dirty="0"/>
        </a:p>
      </dgm:t>
    </dgm:pt>
    <dgm:pt modelId="{CF2FF7C3-C317-4179-A485-DC5FD072CA25}" type="parTrans" cxnId="{E49E97B0-0A6C-4BA3-B959-5C6029F4310C}">
      <dgm:prSet/>
      <dgm:spPr/>
      <dgm:t>
        <a:bodyPr/>
        <a:lstStyle/>
        <a:p>
          <a:endParaRPr lang="en-US"/>
        </a:p>
      </dgm:t>
    </dgm:pt>
    <dgm:pt modelId="{4C58A1D6-6D27-402B-BB50-8D684F762767}" type="sibTrans" cxnId="{E49E97B0-0A6C-4BA3-B959-5C6029F4310C}">
      <dgm:prSet/>
      <dgm:spPr/>
      <dgm:t>
        <a:bodyPr/>
        <a:lstStyle/>
        <a:p>
          <a:endParaRPr lang="en-US"/>
        </a:p>
      </dgm:t>
    </dgm:pt>
    <dgm:pt modelId="{37B7CA5B-AB6E-4518-9C99-79C5690514AD}">
      <dgm:prSet phldrT="[Text]"/>
      <dgm:spPr/>
      <dgm:t>
        <a:bodyPr/>
        <a:lstStyle/>
        <a:p>
          <a:r>
            <a:rPr lang="en-US" dirty="0" smtClean="0"/>
            <a:t>Imagine</a:t>
          </a:r>
          <a:endParaRPr lang="en-US" dirty="0"/>
        </a:p>
      </dgm:t>
    </dgm:pt>
    <dgm:pt modelId="{5A24B921-778A-45FC-A417-0A9D4173FDD3}" type="parTrans" cxnId="{7B540D5F-8D42-4BDA-A120-21BA64D10637}">
      <dgm:prSet/>
      <dgm:spPr/>
      <dgm:t>
        <a:bodyPr/>
        <a:lstStyle/>
        <a:p>
          <a:endParaRPr lang="en-US"/>
        </a:p>
      </dgm:t>
    </dgm:pt>
    <dgm:pt modelId="{01845BD4-5E19-470B-9DEA-E15A51FA126C}" type="sibTrans" cxnId="{7B540D5F-8D42-4BDA-A120-21BA64D10637}">
      <dgm:prSet/>
      <dgm:spPr/>
      <dgm:t>
        <a:bodyPr/>
        <a:lstStyle/>
        <a:p>
          <a:endParaRPr lang="en-US"/>
        </a:p>
      </dgm:t>
    </dgm:pt>
    <dgm:pt modelId="{8910FC04-5F11-4A5D-A047-97CC85A5CD11}">
      <dgm:prSet phldrT="[Text]"/>
      <dgm:spPr/>
      <dgm:t>
        <a:bodyPr/>
        <a:lstStyle/>
        <a:p>
          <a:r>
            <a:rPr lang="en-US" dirty="0" smtClean="0"/>
            <a:t>Experience</a:t>
          </a:r>
          <a:endParaRPr lang="en-US" dirty="0"/>
        </a:p>
      </dgm:t>
    </dgm:pt>
    <dgm:pt modelId="{5D678828-F5DC-45E2-B176-70B4BF243166}" type="parTrans" cxnId="{70309CD0-46D2-4AF4-AA27-907B8DC8F23F}">
      <dgm:prSet/>
      <dgm:spPr/>
      <dgm:t>
        <a:bodyPr/>
        <a:lstStyle/>
        <a:p>
          <a:endParaRPr lang="en-US"/>
        </a:p>
      </dgm:t>
    </dgm:pt>
    <dgm:pt modelId="{30BC543A-AE7F-4FFE-BE7F-DE8EE9A87410}" type="sibTrans" cxnId="{70309CD0-46D2-4AF4-AA27-907B8DC8F23F}">
      <dgm:prSet/>
      <dgm:spPr/>
      <dgm:t>
        <a:bodyPr/>
        <a:lstStyle/>
        <a:p>
          <a:endParaRPr lang="en-US"/>
        </a:p>
      </dgm:t>
    </dgm:pt>
    <dgm:pt modelId="{4F4F7261-4834-4301-B010-70E6DD22C6DF}" type="pres">
      <dgm:prSet presAssocID="{94897CEC-EC47-4205-AAB6-EF4398C76812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F34D3E1D-327B-4FFC-8E69-5FC5DEAFBB30}" type="pres">
      <dgm:prSet presAssocID="{EC6020E8-D415-44A4-9818-629A4E265CE6}" presName="text1" presStyleCnt="0"/>
      <dgm:spPr/>
    </dgm:pt>
    <dgm:pt modelId="{DEFEFA0E-8D0A-4C95-9EF1-190E8C8356C0}" type="pres">
      <dgm:prSet presAssocID="{EC6020E8-D415-44A4-9818-629A4E265CE6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6A770-E1E1-48A0-A5E6-7FFD480E7EA4}" type="pres">
      <dgm:prSet presAssocID="{EC6020E8-D415-44A4-9818-629A4E265CE6}" presName="textaccent1" presStyleCnt="0"/>
      <dgm:spPr/>
    </dgm:pt>
    <dgm:pt modelId="{E8B64CB7-1EC9-4C66-8ED3-B980BD6DB433}" type="pres">
      <dgm:prSet presAssocID="{EC6020E8-D415-44A4-9818-629A4E265CE6}" presName="accentRepeatNode" presStyleLbl="solidAlignAcc1" presStyleIdx="0" presStyleCnt="6"/>
      <dgm:spPr/>
    </dgm:pt>
    <dgm:pt modelId="{7FD1FA7B-9A6C-46C5-850A-DAD343794AAE}" type="pres">
      <dgm:prSet presAssocID="{4C58A1D6-6D27-402B-BB50-8D684F762767}" presName="image1" presStyleCnt="0"/>
      <dgm:spPr/>
    </dgm:pt>
    <dgm:pt modelId="{C0E92A8B-E6F3-4316-9D8E-C4793428F15A}" type="pres">
      <dgm:prSet presAssocID="{4C58A1D6-6D27-402B-BB50-8D684F762767}" presName="imageRepeatNode" presStyleLbl="alignAcc1" presStyleIdx="0" presStyleCnt="3"/>
      <dgm:spPr/>
      <dgm:t>
        <a:bodyPr/>
        <a:lstStyle/>
        <a:p>
          <a:endParaRPr lang="en-US"/>
        </a:p>
      </dgm:t>
    </dgm:pt>
    <dgm:pt modelId="{215D4583-9E32-4296-A8E7-ABFD75E85BEE}" type="pres">
      <dgm:prSet presAssocID="{4C58A1D6-6D27-402B-BB50-8D684F762767}" presName="imageaccent1" presStyleCnt="0"/>
      <dgm:spPr/>
    </dgm:pt>
    <dgm:pt modelId="{F3248BCA-6B4F-47DB-979A-7B85E4F92865}" type="pres">
      <dgm:prSet presAssocID="{4C58A1D6-6D27-402B-BB50-8D684F762767}" presName="accentRepeatNode" presStyleLbl="solidAlignAcc1" presStyleIdx="1" presStyleCnt="6"/>
      <dgm:spPr/>
    </dgm:pt>
    <dgm:pt modelId="{CF254909-5F13-453C-B6CF-11762B23068B}" type="pres">
      <dgm:prSet presAssocID="{37B7CA5B-AB6E-4518-9C99-79C5690514AD}" presName="text2" presStyleCnt="0"/>
      <dgm:spPr/>
    </dgm:pt>
    <dgm:pt modelId="{107E04BD-C41C-496D-B408-5977D9C06304}" type="pres">
      <dgm:prSet presAssocID="{37B7CA5B-AB6E-4518-9C99-79C5690514AD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D4A46-B116-4F0A-92F0-04BD80E082EC}" type="pres">
      <dgm:prSet presAssocID="{37B7CA5B-AB6E-4518-9C99-79C5690514AD}" presName="textaccent2" presStyleCnt="0"/>
      <dgm:spPr/>
    </dgm:pt>
    <dgm:pt modelId="{87F2E570-C898-4775-8C88-12786A0AC14D}" type="pres">
      <dgm:prSet presAssocID="{37B7CA5B-AB6E-4518-9C99-79C5690514AD}" presName="accentRepeatNode" presStyleLbl="solidAlignAcc1" presStyleIdx="2" presStyleCnt="6"/>
      <dgm:spPr/>
    </dgm:pt>
    <dgm:pt modelId="{10C4409E-B7E6-4CAF-8B78-A3EFE7C78762}" type="pres">
      <dgm:prSet presAssocID="{01845BD4-5E19-470B-9DEA-E15A51FA126C}" presName="image2" presStyleCnt="0"/>
      <dgm:spPr/>
    </dgm:pt>
    <dgm:pt modelId="{8D228CD1-F050-49A6-986C-ABF437B90F83}" type="pres">
      <dgm:prSet presAssocID="{01845BD4-5E19-470B-9DEA-E15A51FA126C}" presName="imageRepeatNode" presStyleLbl="alignAcc1" presStyleIdx="1" presStyleCnt="3"/>
      <dgm:spPr/>
      <dgm:t>
        <a:bodyPr/>
        <a:lstStyle/>
        <a:p>
          <a:endParaRPr lang="en-US"/>
        </a:p>
      </dgm:t>
    </dgm:pt>
    <dgm:pt modelId="{6F8B689F-710D-4A18-A181-10948411A569}" type="pres">
      <dgm:prSet presAssocID="{01845BD4-5E19-470B-9DEA-E15A51FA126C}" presName="imageaccent2" presStyleCnt="0"/>
      <dgm:spPr/>
    </dgm:pt>
    <dgm:pt modelId="{343A59D8-E6E5-4DEF-BB47-BC1823BA386A}" type="pres">
      <dgm:prSet presAssocID="{01845BD4-5E19-470B-9DEA-E15A51FA126C}" presName="accentRepeatNode" presStyleLbl="solidAlignAcc1" presStyleIdx="3" presStyleCnt="6"/>
      <dgm:spPr/>
    </dgm:pt>
    <dgm:pt modelId="{44069DDD-D457-404A-9F71-CB63D4EEB3EC}" type="pres">
      <dgm:prSet presAssocID="{8910FC04-5F11-4A5D-A047-97CC85A5CD11}" presName="text3" presStyleCnt="0"/>
      <dgm:spPr/>
    </dgm:pt>
    <dgm:pt modelId="{9E240A31-50AA-4643-A009-BABA4955A683}" type="pres">
      <dgm:prSet presAssocID="{8910FC04-5F11-4A5D-A047-97CC85A5CD11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44368-1DF5-4225-9740-811AE1F71B35}" type="pres">
      <dgm:prSet presAssocID="{8910FC04-5F11-4A5D-A047-97CC85A5CD11}" presName="textaccent3" presStyleCnt="0"/>
      <dgm:spPr/>
    </dgm:pt>
    <dgm:pt modelId="{A743DD33-A922-4FC4-A27C-4943A4A3547B}" type="pres">
      <dgm:prSet presAssocID="{8910FC04-5F11-4A5D-A047-97CC85A5CD11}" presName="accentRepeatNode" presStyleLbl="solidAlignAcc1" presStyleIdx="4" presStyleCnt="6"/>
      <dgm:spPr/>
    </dgm:pt>
    <dgm:pt modelId="{E009C6BD-BA33-4084-AA6B-ADF3BD91A3BF}" type="pres">
      <dgm:prSet presAssocID="{30BC543A-AE7F-4FFE-BE7F-DE8EE9A87410}" presName="image3" presStyleCnt="0"/>
      <dgm:spPr/>
    </dgm:pt>
    <dgm:pt modelId="{D7EAADFD-8BF1-45C5-912A-EB50E3646744}" type="pres">
      <dgm:prSet presAssocID="{30BC543A-AE7F-4FFE-BE7F-DE8EE9A87410}" presName="imageRepeatNode" presStyleLbl="alignAcc1" presStyleIdx="2" presStyleCnt="3"/>
      <dgm:spPr/>
      <dgm:t>
        <a:bodyPr/>
        <a:lstStyle/>
        <a:p>
          <a:endParaRPr lang="en-US"/>
        </a:p>
      </dgm:t>
    </dgm:pt>
    <dgm:pt modelId="{F35DDBC7-D844-4522-9D80-04DCAC32A433}" type="pres">
      <dgm:prSet presAssocID="{30BC543A-AE7F-4FFE-BE7F-DE8EE9A87410}" presName="imageaccent3" presStyleCnt="0"/>
      <dgm:spPr/>
    </dgm:pt>
    <dgm:pt modelId="{F2D20CA5-955F-41A0-BF26-A9E5D7429395}" type="pres">
      <dgm:prSet presAssocID="{30BC543A-AE7F-4FFE-BE7F-DE8EE9A87410}" presName="accentRepeatNode" presStyleLbl="solidAlignAcc1" presStyleIdx="5" presStyleCnt="6"/>
      <dgm:spPr/>
    </dgm:pt>
  </dgm:ptLst>
  <dgm:cxnLst>
    <dgm:cxn modelId="{D2F1D449-D228-4D66-BF09-FA6D87CC735B}" type="presOf" srcId="{01845BD4-5E19-470B-9DEA-E15A51FA126C}" destId="{8D228CD1-F050-49A6-986C-ABF437B90F83}" srcOrd="0" destOrd="0" presId="urn:microsoft.com/office/officeart/2008/layout/HexagonCluster"/>
    <dgm:cxn modelId="{70309CD0-46D2-4AF4-AA27-907B8DC8F23F}" srcId="{94897CEC-EC47-4205-AAB6-EF4398C76812}" destId="{8910FC04-5F11-4A5D-A047-97CC85A5CD11}" srcOrd="2" destOrd="0" parTransId="{5D678828-F5DC-45E2-B176-70B4BF243166}" sibTransId="{30BC543A-AE7F-4FFE-BE7F-DE8EE9A87410}"/>
    <dgm:cxn modelId="{D1FAD31F-BD65-4419-AAA2-152F1EB3D830}" type="presOf" srcId="{8910FC04-5F11-4A5D-A047-97CC85A5CD11}" destId="{9E240A31-50AA-4643-A009-BABA4955A683}" srcOrd="0" destOrd="0" presId="urn:microsoft.com/office/officeart/2008/layout/HexagonCluster"/>
    <dgm:cxn modelId="{336469E8-0A4C-42F6-B94A-3F5D2D2E42BF}" type="presOf" srcId="{30BC543A-AE7F-4FFE-BE7F-DE8EE9A87410}" destId="{D7EAADFD-8BF1-45C5-912A-EB50E3646744}" srcOrd="0" destOrd="0" presId="urn:microsoft.com/office/officeart/2008/layout/HexagonCluster"/>
    <dgm:cxn modelId="{E49E97B0-0A6C-4BA3-B959-5C6029F4310C}" srcId="{94897CEC-EC47-4205-AAB6-EF4398C76812}" destId="{EC6020E8-D415-44A4-9818-629A4E265CE6}" srcOrd="0" destOrd="0" parTransId="{CF2FF7C3-C317-4179-A485-DC5FD072CA25}" sibTransId="{4C58A1D6-6D27-402B-BB50-8D684F762767}"/>
    <dgm:cxn modelId="{B6CDB7F8-1374-4F57-BBE1-2CB4DE42951F}" type="presOf" srcId="{EC6020E8-D415-44A4-9818-629A4E265CE6}" destId="{DEFEFA0E-8D0A-4C95-9EF1-190E8C8356C0}" srcOrd="0" destOrd="0" presId="urn:microsoft.com/office/officeart/2008/layout/HexagonCluster"/>
    <dgm:cxn modelId="{DE47CECD-783F-408C-833D-5962EC74EB8C}" type="presOf" srcId="{94897CEC-EC47-4205-AAB6-EF4398C76812}" destId="{4F4F7261-4834-4301-B010-70E6DD22C6DF}" srcOrd="0" destOrd="0" presId="urn:microsoft.com/office/officeart/2008/layout/HexagonCluster"/>
    <dgm:cxn modelId="{0A9B8C14-9D9C-4B06-9089-B119BD41E6A0}" type="presOf" srcId="{37B7CA5B-AB6E-4518-9C99-79C5690514AD}" destId="{107E04BD-C41C-496D-B408-5977D9C06304}" srcOrd="0" destOrd="0" presId="urn:microsoft.com/office/officeart/2008/layout/HexagonCluster"/>
    <dgm:cxn modelId="{7B540D5F-8D42-4BDA-A120-21BA64D10637}" srcId="{94897CEC-EC47-4205-AAB6-EF4398C76812}" destId="{37B7CA5B-AB6E-4518-9C99-79C5690514AD}" srcOrd="1" destOrd="0" parTransId="{5A24B921-778A-45FC-A417-0A9D4173FDD3}" sibTransId="{01845BD4-5E19-470B-9DEA-E15A51FA126C}"/>
    <dgm:cxn modelId="{A8E678E1-4FE9-416C-8B2C-2637698D0ED0}" type="presOf" srcId="{4C58A1D6-6D27-402B-BB50-8D684F762767}" destId="{C0E92A8B-E6F3-4316-9D8E-C4793428F15A}" srcOrd="0" destOrd="0" presId="urn:microsoft.com/office/officeart/2008/layout/HexagonCluster"/>
    <dgm:cxn modelId="{018ACBB6-3980-4F2B-ADD4-8A04D1419188}" type="presParOf" srcId="{4F4F7261-4834-4301-B010-70E6DD22C6DF}" destId="{F34D3E1D-327B-4FFC-8E69-5FC5DEAFBB30}" srcOrd="0" destOrd="0" presId="urn:microsoft.com/office/officeart/2008/layout/HexagonCluster"/>
    <dgm:cxn modelId="{2EEEEC9B-1FE0-4A1E-B90C-24625EBA9394}" type="presParOf" srcId="{F34D3E1D-327B-4FFC-8E69-5FC5DEAFBB30}" destId="{DEFEFA0E-8D0A-4C95-9EF1-190E8C8356C0}" srcOrd="0" destOrd="0" presId="urn:microsoft.com/office/officeart/2008/layout/HexagonCluster"/>
    <dgm:cxn modelId="{4DE1F211-6FB0-49E4-BA81-CD8C60E8F372}" type="presParOf" srcId="{4F4F7261-4834-4301-B010-70E6DD22C6DF}" destId="{9F56A770-E1E1-48A0-A5E6-7FFD480E7EA4}" srcOrd="1" destOrd="0" presId="urn:microsoft.com/office/officeart/2008/layout/HexagonCluster"/>
    <dgm:cxn modelId="{3089F62C-C0AA-4A15-AE78-386085EFF400}" type="presParOf" srcId="{9F56A770-E1E1-48A0-A5E6-7FFD480E7EA4}" destId="{E8B64CB7-1EC9-4C66-8ED3-B980BD6DB433}" srcOrd="0" destOrd="0" presId="urn:microsoft.com/office/officeart/2008/layout/HexagonCluster"/>
    <dgm:cxn modelId="{172ED9B4-9F7E-48AE-8259-1D3F42AC9567}" type="presParOf" srcId="{4F4F7261-4834-4301-B010-70E6DD22C6DF}" destId="{7FD1FA7B-9A6C-46C5-850A-DAD343794AAE}" srcOrd="2" destOrd="0" presId="urn:microsoft.com/office/officeart/2008/layout/HexagonCluster"/>
    <dgm:cxn modelId="{DEB33758-875F-4FD9-8037-8C20BFD02C00}" type="presParOf" srcId="{7FD1FA7B-9A6C-46C5-850A-DAD343794AAE}" destId="{C0E92A8B-E6F3-4316-9D8E-C4793428F15A}" srcOrd="0" destOrd="0" presId="urn:microsoft.com/office/officeart/2008/layout/HexagonCluster"/>
    <dgm:cxn modelId="{C3221C06-AB9D-4224-B2D5-F709A682B299}" type="presParOf" srcId="{4F4F7261-4834-4301-B010-70E6DD22C6DF}" destId="{215D4583-9E32-4296-A8E7-ABFD75E85BEE}" srcOrd="3" destOrd="0" presId="urn:microsoft.com/office/officeart/2008/layout/HexagonCluster"/>
    <dgm:cxn modelId="{3E60F16B-77FD-4169-ADDB-91B2A3B64FE1}" type="presParOf" srcId="{215D4583-9E32-4296-A8E7-ABFD75E85BEE}" destId="{F3248BCA-6B4F-47DB-979A-7B85E4F92865}" srcOrd="0" destOrd="0" presId="urn:microsoft.com/office/officeart/2008/layout/HexagonCluster"/>
    <dgm:cxn modelId="{C0B882FF-D7AD-478C-953F-39A7D023131B}" type="presParOf" srcId="{4F4F7261-4834-4301-B010-70E6DD22C6DF}" destId="{CF254909-5F13-453C-B6CF-11762B23068B}" srcOrd="4" destOrd="0" presId="urn:microsoft.com/office/officeart/2008/layout/HexagonCluster"/>
    <dgm:cxn modelId="{67834D09-1618-4EF0-884F-E72F330AC597}" type="presParOf" srcId="{CF254909-5F13-453C-B6CF-11762B23068B}" destId="{107E04BD-C41C-496D-B408-5977D9C06304}" srcOrd="0" destOrd="0" presId="urn:microsoft.com/office/officeart/2008/layout/HexagonCluster"/>
    <dgm:cxn modelId="{FA281387-154E-4DC8-8D45-DCA274143E1E}" type="presParOf" srcId="{4F4F7261-4834-4301-B010-70E6DD22C6DF}" destId="{242D4A46-B116-4F0A-92F0-04BD80E082EC}" srcOrd="5" destOrd="0" presId="urn:microsoft.com/office/officeart/2008/layout/HexagonCluster"/>
    <dgm:cxn modelId="{837D8F98-4EF6-44B1-A098-BA28411D81BF}" type="presParOf" srcId="{242D4A46-B116-4F0A-92F0-04BD80E082EC}" destId="{87F2E570-C898-4775-8C88-12786A0AC14D}" srcOrd="0" destOrd="0" presId="urn:microsoft.com/office/officeart/2008/layout/HexagonCluster"/>
    <dgm:cxn modelId="{653D7C3D-AF38-4F4E-B961-440160403902}" type="presParOf" srcId="{4F4F7261-4834-4301-B010-70E6DD22C6DF}" destId="{10C4409E-B7E6-4CAF-8B78-A3EFE7C78762}" srcOrd="6" destOrd="0" presId="urn:microsoft.com/office/officeart/2008/layout/HexagonCluster"/>
    <dgm:cxn modelId="{99C875DE-692D-4448-A09D-E2CC34FF7365}" type="presParOf" srcId="{10C4409E-B7E6-4CAF-8B78-A3EFE7C78762}" destId="{8D228CD1-F050-49A6-986C-ABF437B90F83}" srcOrd="0" destOrd="0" presId="urn:microsoft.com/office/officeart/2008/layout/HexagonCluster"/>
    <dgm:cxn modelId="{D7B49521-2F51-419E-B7C9-9C2162C7E18F}" type="presParOf" srcId="{4F4F7261-4834-4301-B010-70E6DD22C6DF}" destId="{6F8B689F-710D-4A18-A181-10948411A569}" srcOrd="7" destOrd="0" presId="urn:microsoft.com/office/officeart/2008/layout/HexagonCluster"/>
    <dgm:cxn modelId="{072F3C0A-F23D-4C78-9ABE-63AB41C2C450}" type="presParOf" srcId="{6F8B689F-710D-4A18-A181-10948411A569}" destId="{343A59D8-E6E5-4DEF-BB47-BC1823BA386A}" srcOrd="0" destOrd="0" presId="urn:microsoft.com/office/officeart/2008/layout/HexagonCluster"/>
    <dgm:cxn modelId="{7DA234B4-6DCD-461C-8A76-4E8CF70B6F09}" type="presParOf" srcId="{4F4F7261-4834-4301-B010-70E6DD22C6DF}" destId="{44069DDD-D457-404A-9F71-CB63D4EEB3EC}" srcOrd="8" destOrd="0" presId="urn:microsoft.com/office/officeart/2008/layout/HexagonCluster"/>
    <dgm:cxn modelId="{9065A337-ED26-44FC-84AA-ECD21563DAAB}" type="presParOf" srcId="{44069DDD-D457-404A-9F71-CB63D4EEB3EC}" destId="{9E240A31-50AA-4643-A009-BABA4955A683}" srcOrd="0" destOrd="0" presId="urn:microsoft.com/office/officeart/2008/layout/HexagonCluster"/>
    <dgm:cxn modelId="{5B8D5365-E603-4B0D-87C7-48C5F28E674A}" type="presParOf" srcId="{4F4F7261-4834-4301-B010-70E6DD22C6DF}" destId="{9A844368-1DF5-4225-9740-811AE1F71B35}" srcOrd="9" destOrd="0" presId="urn:microsoft.com/office/officeart/2008/layout/HexagonCluster"/>
    <dgm:cxn modelId="{1010AD4C-75A5-4154-B1F7-AA47B877AFCD}" type="presParOf" srcId="{9A844368-1DF5-4225-9740-811AE1F71B35}" destId="{A743DD33-A922-4FC4-A27C-4943A4A3547B}" srcOrd="0" destOrd="0" presId="urn:microsoft.com/office/officeart/2008/layout/HexagonCluster"/>
    <dgm:cxn modelId="{4577FAB7-5A4D-4F6F-8702-3F811F04AA03}" type="presParOf" srcId="{4F4F7261-4834-4301-B010-70E6DD22C6DF}" destId="{E009C6BD-BA33-4084-AA6B-ADF3BD91A3BF}" srcOrd="10" destOrd="0" presId="urn:microsoft.com/office/officeart/2008/layout/HexagonCluster"/>
    <dgm:cxn modelId="{8961434D-95A5-4E16-81DC-68FF55982838}" type="presParOf" srcId="{E009C6BD-BA33-4084-AA6B-ADF3BD91A3BF}" destId="{D7EAADFD-8BF1-45C5-912A-EB50E3646744}" srcOrd="0" destOrd="0" presId="urn:microsoft.com/office/officeart/2008/layout/HexagonCluster"/>
    <dgm:cxn modelId="{43E626FC-FCC7-40B2-B5D3-E91BF501B924}" type="presParOf" srcId="{4F4F7261-4834-4301-B010-70E6DD22C6DF}" destId="{F35DDBC7-D844-4522-9D80-04DCAC32A433}" srcOrd="11" destOrd="0" presId="urn:microsoft.com/office/officeart/2008/layout/HexagonCluster"/>
    <dgm:cxn modelId="{C49A92ED-FA99-4038-989F-01B2230E4371}" type="presParOf" srcId="{F35DDBC7-D844-4522-9D80-04DCAC32A433}" destId="{F2D20CA5-955F-41A0-BF26-A9E5D7429395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6D6565-C1F3-454E-9296-D2FB4F3BF5EF}" type="doc">
      <dgm:prSet loTypeId="urn:microsoft.com/office/officeart/2005/8/layout/equation2" loCatId="relationship" qsTypeId="urn:microsoft.com/office/officeart/2005/8/quickstyle/3d1" qsCatId="3D" csTypeId="urn:microsoft.com/office/officeart/2005/8/colors/colorful1" csCatId="colorful" phldr="1"/>
      <dgm:spPr/>
    </dgm:pt>
    <dgm:pt modelId="{2BBCD7F0-E55B-44B8-8682-CB5511D1C3D3}">
      <dgm:prSet phldrT="[Text]"/>
      <dgm:spPr/>
      <dgm:t>
        <a:bodyPr/>
        <a:lstStyle/>
        <a:p>
          <a:endParaRPr lang="en-US" dirty="0"/>
        </a:p>
      </dgm:t>
    </dgm:pt>
    <dgm:pt modelId="{E681D71E-AEAC-4376-8525-7BC5636B4D31}" type="parTrans" cxnId="{15283534-63F3-4434-B7A3-CD3E3992A4E5}">
      <dgm:prSet/>
      <dgm:spPr/>
      <dgm:t>
        <a:bodyPr/>
        <a:lstStyle/>
        <a:p>
          <a:endParaRPr lang="en-US"/>
        </a:p>
      </dgm:t>
    </dgm:pt>
    <dgm:pt modelId="{E794A6BB-24DC-4809-881F-57218BEFDEBC}" type="sibTrans" cxnId="{15283534-63F3-4434-B7A3-CD3E3992A4E5}">
      <dgm:prSet/>
      <dgm:spPr/>
      <dgm:t>
        <a:bodyPr/>
        <a:lstStyle/>
        <a:p>
          <a:endParaRPr lang="en-US"/>
        </a:p>
      </dgm:t>
    </dgm:pt>
    <dgm:pt modelId="{4A806686-71EE-47E8-AA96-CF3D6776E844}">
      <dgm:prSet phldrT="[Text]"/>
      <dgm:spPr/>
      <dgm:t>
        <a:bodyPr/>
        <a:lstStyle/>
        <a:p>
          <a:endParaRPr lang="en-US" dirty="0"/>
        </a:p>
      </dgm:t>
    </dgm:pt>
    <dgm:pt modelId="{F3732704-D54B-42B1-A231-7769BBC65D70}" type="parTrans" cxnId="{EE82B199-7EE6-429A-A20B-6B10CF90A1D8}">
      <dgm:prSet/>
      <dgm:spPr/>
      <dgm:t>
        <a:bodyPr/>
        <a:lstStyle/>
        <a:p>
          <a:endParaRPr lang="en-US"/>
        </a:p>
      </dgm:t>
    </dgm:pt>
    <dgm:pt modelId="{E24F2446-8F9A-4581-B5C0-B07CB01ACC8D}" type="sibTrans" cxnId="{EE82B199-7EE6-429A-A20B-6B10CF90A1D8}">
      <dgm:prSet/>
      <dgm:spPr/>
      <dgm:t>
        <a:bodyPr/>
        <a:lstStyle/>
        <a:p>
          <a:endParaRPr lang="en-US"/>
        </a:p>
      </dgm:t>
    </dgm:pt>
    <dgm:pt modelId="{C36B7563-BF10-4B66-8CA5-4DEF3BFD5112}">
      <dgm:prSet phldrT="[Text]"/>
      <dgm:spPr/>
      <dgm:t>
        <a:bodyPr/>
        <a:lstStyle/>
        <a:p>
          <a:endParaRPr lang="en-US" dirty="0"/>
        </a:p>
      </dgm:t>
    </dgm:pt>
    <dgm:pt modelId="{C0DBE9A6-5EF2-4C04-820C-75C1B87488FA}" type="parTrans" cxnId="{EE7C9F7C-BF9F-4ADF-B1DC-92107871B369}">
      <dgm:prSet/>
      <dgm:spPr/>
      <dgm:t>
        <a:bodyPr/>
        <a:lstStyle/>
        <a:p>
          <a:endParaRPr lang="en-US"/>
        </a:p>
      </dgm:t>
    </dgm:pt>
    <dgm:pt modelId="{987A3917-DD9D-4B92-BBEC-4897DE519E89}" type="sibTrans" cxnId="{EE7C9F7C-BF9F-4ADF-B1DC-92107871B369}">
      <dgm:prSet/>
      <dgm:spPr/>
      <dgm:t>
        <a:bodyPr/>
        <a:lstStyle/>
        <a:p>
          <a:endParaRPr lang="en-US"/>
        </a:p>
      </dgm:t>
    </dgm:pt>
    <dgm:pt modelId="{0273ABA1-93F4-49A0-A780-68C7B89FFBC8}" type="pres">
      <dgm:prSet presAssocID="{486D6565-C1F3-454E-9296-D2FB4F3BF5EF}" presName="Name0" presStyleCnt="0">
        <dgm:presLayoutVars>
          <dgm:dir/>
          <dgm:resizeHandles val="exact"/>
        </dgm:presLayoutVars>
      </dgm:prSet>
      <dgm:spPr/>
    </dgm:pt>
    <dgm:pt modelId="{0717121E-202A-4F86-80FB-E8445890271C}" type="pres">
      <dgm:prSet presAssocID="{486D6565-C1F3-454E-9296-D2FB4F3BF5EF}" presName="vNodes" presStyleCnt="0"/>
      <dgm:spPr/>
    </dgm:pt>
    <dgm:pt modelId="{A47C9F85-7962-4256-A71D-06403540A937}" type="pres">
      <dgm:prSet presAssocID="{2BBCD7F0-E55B-44B8-8682-CB5511D1C3D3}" presName="node" presStyleLbl="node1" presStyleIdx="0" presStyleCnt="3" custScaleX="288938" custScaleY="163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1456F-259C-426B-B6B1-295FA5852473}" type="pres">
      <dgm:prSet presAssocID="{E794A6BB-24DC-4809-881F-57218BEFDEBC}" presName="spacerT" presStyleCnt="0"/>
      <dgm:spPr/>
    </dgm:pt>
    <dgm:pt modelId="{DEC8330A-43DB-4342-AFA0-3D20DE6D326F}" type="pres">
      <dgm:prSet presAssocID="{E794A6BB-24DC-4809-881F-57218BEFDEB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698BEA7-8CC4-4DDF-B05F-59EC96EC727E}" type="pres">
      <dgm:prSet presAssocID="{E794A6BB-24DC-4809-881F-57218BEFDEBC}" presName="spacerB" presStyleCnt="0"/>
      <dgm:spPr/>
    </dgm:pt>
    <dgm:pt modelId="{A9649D26-195F-4857-9E67-3C43446964D9}" type="pres">
      <dgm:prSet presAssocID="{4A806686-71EE-47E8-AA96-CF3D6776E844}" presName="node" presStyleLbl="node1" presStyleIdx="1" presStyleCnt="3" custScaleX="260359" custScaleY="1277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3D19A-2BC0-4EC7-AF5E-763FF6C3A350}" type="pres">
      <dgm:prSet presAssocID="{486D6565-C1F3-454E-9296-D2FB4F3BF5EF}" presName="sibTransLast" presStyleLbl="sibTrans2D1" presStyleIdx="1" presStyleCnt="2" custScaleX="278841" custScaleY="229913" custLinFactX="-34478" custLinFactNeighborX="-100000" custLinFactNeighborY="42737"/>
      <dgm:spPr/>
      <dgm:t>
        <a:bodyPr/>
        <a:lstStyle/>
        <a:p>
          <a:endParaRPr lang="en-US"/>
        </a:p>
      </dgm:t>
    </dgm:pt>
    <dgm:pt modelId="{9D0DC776-C98E-467D-BC0F-76E1DC285C52}" type="pres">
      <dgm:prSet presAssocID="{486D6565-C1F3-454E-9296-D2FB4F3BF5E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87D6583-B582-49CD-BE03-8E2D8BF6B610}" type="pres">
      <dgm:prSet presAssocID="{486D6565-C1F3-454E-9296-D2FB4F3BF5EF}" presName="lastNode" presStyleLbl="node1" presStyleIdx="2" presStyleCnt="3" custScaleX="90314" custScaleY="820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FFC69C-1158-4F53-BE01-1D52E0B25351}" type="presOf" srcId="{E24F2446-8F9A-4581-B5C0-B07CB01ACC8D}" destId="{9D0DC776-C98E-467D-BC0F-76E1DC285C52}" srcOrd="1" destOrd="0" presId="urn:microsoft.com/office/officeart/2005/8/layout/equation2"/>
    <dgm:cxn modelId="{3B72C82E-65A4-492B-9E25-B712FD27B7AF}" type="presOf" srcId="{E794A6BB-24DC-4809-881F-57218BEFDEBC}" destId="{DEC8330A-43DB-4342-AFA0-3D20DE6D326F}" srcOrd="0" destOrd="0" presId="urn:microsoft.com/office/officeart/2005/8/layout/equation2"/>
    <dgm:cxn modelId="{5F374869-57EE-4830-8CCE-967B47FB5114}" type="presOf" srcId="{4A806686-71EE-47E8-AA96-CF3D6776E844}" destId="{A9649D26-195F-4857-9E67-3C43446964D9}" srcOrd="0" destOrd="0" presId="urn:microsoft.com/office/officeart/2005/8/layout/equation2"/>
    <dgm:cxn modelId="{AB05F202-57D4-42CE-ABD7-827F5E24E1BF}" type="presOf" srcId="{E24F2446-8F9A-4581-B5C0-B07CB01ACC8D}" destId="{5F93D19A-2BC0-4EC7-AF5E-763FF6C3A350}" srcOrd="0" destOrd="0" presId="urn:microsoft.com/office/officeart/2005/8/layout/equation2"/>
    <dgm:cxn modelId="{15283534-63F3-4434-B7A3-CD3E3992A4E5}" srcId="{486D6565-C1F3-454E-9296-D2FB4F3BF5EF}" destId="{2BBCD7F0-E55B-44B8-8682-CB5511D1C3D3}" srcOrd="0" destOrd="0" parTransId="{E681D71E-AEAC-4376-8525-7BC5636B4D31}" sibTransId="{E794A6BB-24DC-4809-881F-57218BEFDEBC}"/>
    <dgm:cxn modelId="{B98B144E-DCD8-4742-95A0-F9E2E34CDF4C}" type="presOf" srcId="{2BBCD7F0-E55B-44B8-8682-CB5511D1C3D3}" destId="{A47C9F85-7962-4256-A71D-06403540A937}" srcOrd="0" destOrd="0" presId="urn:microsoft.com/office/officeart/2005/8/layout/equation2"/>
    <dgm:cxn modelId="{526219E7-993F-4965-995D-03D93D00AB44}" type="presOf" srcId="{C36B7563-BF10-4B66-8CA5-4DEF3BFD5112}" destId="{F87D6583-B582-49CD-BE03-8E2D8BF6B610}" srcOrd="0" destOrd="0" presId="urn:microsoft.com/office/officeart/2005/8/layout/equation2"/>
    <dgm:cxn modelId="{74CEFF5A-FBB5-4393-8F6E-73358D720B7F}" type="presOf" srcId="{486D6565-C1F3-454E-9296-D2FB4F3BF5EF}" destId="{0273ABA1-93F4-49A0-A780-68C7B89FFBC8}" srcOrd="0" destOrd="0" presId="urn:microsoft.com/office/officeart/2005/8/layout/equation2"/>
    <dgm:cxn modelId="{EE7C9F7C-BF9F-4ADF-B1DC-92107871B369}" srcId="{486D6565-C1F3-454E-9296-D2FB4F3BF5EF}" destId="{C36B7563-BF10-4B66-8CA5-4DEF3BFD5112}" srcOrd="2" destOrd="0" parTransId="{C0DBE9A6-5EF2-4C04-820C-75C1B87488FA}" sibTransId="{987A3917-DD9D-4B92-BBEC-4897DE519E89}"/>
    <dgm:cxn modelId="{EE82B199-7EE6-429A-A20B-6B10CF90A1D8}" srcId="{486D6565-C1F3-454E-9296-D2FB4F3BF5EF}" destId="{4A806686-71EE-47E8-AA96-CF3D6776E844}" srcOrd="1" destOrd="0" parTransId="{F3732704-D54B-42B1-A231-7769BBC65D70}" sibTransId="{E24F2446-8F9A-4581-B5C0-B07CB01ACC8D}"/>
    <dgm:cxn modelId="{7C50225D-024A-486A-8EDA-8FD62625ED57}" type="presParOf" srcId="{0273ABA1-93F4-49A0-A780-68C7B89FFBC8}" destId="{0717121E-202A-4F86-80FB-E8445890271C}" srcOrd="0" destOrd="0" presId="urn:microsoft.com/office/officeart/2005/8/layout/equation2"/>
    <dgm:cxn modelId="{58581368-E213-4238-BF03-B0DB1E642FBA}" type="presParOf" srcId="{0717121E-202A-4F86-80FB-E8445890271C}" destId="{A47C9F85-7962-4256-A71D-06403540A937}" srcOrd="0" destOrd="0" presId="urn:microsoft.com/office/officeart/2005/8/layout/equation2"/>
    <dgm:cxn modelId="{70DE2FC7-B44B-42B5-B308-16B290F84EC3}" type="presParOf" srcId="{0717121E-202A-4F86-80FB-E8445890271C}" destId="{1731456F-259C-426B-B6B1-295FA5852473}" srcOrd="1" destOrd="0" presId="urn:microsoft.com/office/officeart/2005/8/layout/equation2"/>
    <dgm:cxn modelId="{D7BB6F47-F836-426C-B01B-1F8BCD28424E}" type="presParOf" srcId="{0717121E-202A-4F86-80FB-E8445890271C}" destId="{DEC8330A-43DB-4342-AFA0-3D20DE6D326F}" srcOrd="2" destOrd="0" presId="urn:microsoft.com/office/officeart/2005/8/layout/equation2"/>
    <dgm:cxn modelId="{FFE6D47C-2602-46ED-8073-DCE71F16DBF2}" type="presParOf" srcId="{0717121E-202A-4F86-80FB-E8445890271C}" destId="{1698BEA7-8CC4-4DDF-B05F-59EC96EC727E}" srcOrd="3" destOrd="0" presId="urn:microsoft.com/office/officeart/2005/8/layout/equation2"/>
    <dgm:cxn modelId="{9EA1842D-BBB0-4178-B8E8-17F5BAA0DAFC}" type="presParOf" srcId="{0717121E-202A-4F86-80FB-E8445890271C}" destId="{A9649D26-195F-4857-9E67-3C43446964D9}" srcOrd="4" destOrd="0" presId="urn:microsoft.com/office/officeart/2005/8/layout/equation2"/>
    <dgm:cxn modelId="{06FC33E9-212E-4D96-9A91-31D39279F3FE}" type="presParOf" srcId="{0273ABA1-93F4-49A0-A780-68C7B89FFBC8}" destId="{5F93D19A-2BC0-4EC7-AF5E-763FF6C3A350}" srcOrd="1" destOrd="0" presId="urn:microsoft.com/office/officeart/2005/8/layout/equation2"/>
    <dgm:cxn modelId="{276AD8B7-0E22-46D0-92D1-A05C49FE1DA9}" type="presParOf" srcId="{5F93D19A-2BC0-4EC7-AF5E-763FF6C3A350}" destId="{9D0DC776-C98E-467D-BC0F-76E1DC285C52}" srcOrd="0" destOrd="0" presId="urn:microsoft.com/office/officeart/2005/8/layout/equation2"/>
    <dgm:cxn modelId="{07022C5D-EF88-4BB1-8715-473C6D726B52}" type="presParOf" srcId="{0273ABA1-93F4-49A0-A780-68C7B89FFBC8}" destId="{F87D6583-B582-49CD-BE03-8E2D8BF6B61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EFA0E-8D0A-4C95-9EF1-190E8C8356C0}">
      <dsp:nvSpPr>
        <dsp:cNvPr id="0" name=""/>
        <dsp:cNvSpPr/>
      </dsp:nvSpPr>
      <dsp:spPr>
        <a:xfrm>
          <a:off x="3559420" y="3125647"/>
          <a:ext cx="2207850" cy="190355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33020" rIns="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Create</a:t>
          </a:r>
          <a:endParaRPr lang="en-US" sz="2600" kern="1200" dirty="0"/>
        </a:p>
      </dsp:txBody>
      <dsp:txXfrm>
        <a:off x="3902037" y="3421043"/>
        <a:ext cx="1522616" cy="1312760"/>
      </dsp:txXfrm>
    </dsp:sp>
    <dsp:sp modelId="{E8B64CB7-1EC9-4C66-8ED3-B980BD6DB433}">
      <dsp:nvSpPr>
        <dsp:cNvPr id="0" name=""/>
        <dsp:cNvSpPr/>
      </dsp:nvSpPr>
      <dsp:spPr>
        <a:xfrm>
          <a:off x="3616777" y="3966027"/>
          <a:ext cx="258499" cy="22279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0E92A8B-E6F3-4316-9D8E-C4793428F15A}">
      <dsp:nvSpPr>
        <dsp:cNvPr id="0" name=""/>
        <dsp:cNvSpPr/>
      </dsp:nvSpPr>
      <dsp:spPr>
        <a:xfrm>
          <a:off x="1672140" y="2103211"/>
          <a:ext cx="2207850" cy="190355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248BCA-6B4F-47DB-979A-7B85E4F92865}">
      <dsp:nvSpPr>
        <dsp:cNvPr id="0" name=""/>
        <dsp:cNvSpPr/>
      </dsp:nvSpPr>
      <dsp:spPr>
        <a:xfrm>
          <a:off x="3175207" y="3755303"/>
          <a:ext cx="258499" cy="22279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7E04BD-C41C-496D-B408-5977D9C06304}">
      <dsp:nvSpPr>
        <dsp:cNvPr id="0" name=""/>
        <dsp:cNvSpPr/>
      </dsp:nvSpPr>
      <dsp:spPr>
        <a:xfrm>
          <a:off x="5440414" y="2080580"/>
          <a:ext cx="2207850" cy="190355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33020" rIns="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Imagine</a:t>
          </a:r>
          <a:endParaRPr lang="en-US" sz="2600" kern="1200" dirty="0"/>
        </a:p>
      </dsp:txBody>
      <dsp:txXfrm>
        <a:off x="5783031" y="2375976"/>
        <a:ext cx="1522616" cy="1312760"/>
      </dsp:txXfrm>
    </dsp:sp>
    <dsp:sp modelId="{87F2E570-C898-4775-8C88-12786A0AC14D}">
      <dsp:nvSpPr>
        <dsp:cNvPr id="0" name=""/>
        <dsp:cNvSpPr/>
      </dsp:nvSpPr>
      <dsp:spPr>
        <a:xfrm>
          <a:off x="6949767" y="3730660"/>
          <a:ext cx="258499" cy="22279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D228CD1-F050-49A6-986C-ABF437B90F83}">
      <dsp:nvSpPr>
        <dsp:cNvPr id="0" name=""/>
        <dsp:cNvSpPr/>
      </dsp:nvSpPr>
      <dsp:spPr>
        <a:xfrm>
          <a:off x="7321409" y="3125647"/>
          <a:ext cx="2207850" cy="190355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3A59D8-E6E5-4DEF-BB47-BC1823BA386A}">
      <dsp:nvSpPr>
        <dsp:cNvPr id="0" name=""/>
        <dsp:cNvSpPr/>
      </dsp:nvSpPr>
      <dsp:spPr>
        <a:xfrm>
          <a:off x="7378766" y="3966027"/>
          <a:ext cx="258499" cy="22279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E240A31-50AA-4643-A009-BABA4955A683}">
      <dsp:nvSpPr>
        <dsp:cNvPr id="0" name=""/>
        <dsp:cNvSpPr/>
      </dsp:nvSpPr>
      <dsp:spPr>
        <a:xfrm>
          <a:off x="3559420" y="1040038"/>
          <a:ext cx="2207850" cy="190355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33020" rIns="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Experience</a:t>
          </a:r>
          <a:endParaRPr lang="en-US" sz="2600" kern="1200" dirty="0"/>
        </a:p>
      </dsp:txBody>
      <dsp:txXfrm>
        <a:off x="3902037" y="1335434"/>
        <a:ext cx="1522616" cy="1312760"/>
      </dsp:txXfrm>
    </dsp:sp>
    <dsp:sp modelId="{A743DD33-A922-4FC4-A27C-4943A4A3547B}">
      <dsp:nvSpPr>
        <dsp:cNvPr id="0" name=""/>
        <dsp:cNvSpPr/>
      </dsp:nvSpPr>
      <dsp:spPr>
        <a:xfrm>
          <a:off x="5056201" y="1081278"/>
          <a:ext cx="258499" cy="22279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7EAADFD-8BF1-45C5-912A-EB50E3646744}">
      <dsp:nvSpPr>
        <dsp:cNvPr id="0" name=""/>
        <dsp:cNvSpPr/>
      </dsp:nvSpPr>
      <dsp:spPr>
        <a:xfrm>
          <a:off x="5440414" y="0"/>
          <a:ext cx="2207850" cy="190355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D20CA5-955F-41A0-BF26-A9E5D7429395}">
      <dsp:nvSpPr>
        <dsp:cNvPr id="0" name=""/>
        <dsp:cNvSpPr/>
      </dsp:nvSpPr>
      <dsp:spPr>
        <a:xfrm>
          <a:off x="5505628" y="835853"/>
          <a:ext cx="258499" cy="22279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C9F85-7962-4256-A71D-06403540A937}">
      <dsp:nvSpPr>
        <dsp:cNvPr id="0" name=""/>
        <dsp:cNvSpPr/>
      </dsp:nvSpPr>
      <dsp:spPr>
        <a:xfrm>
          <a:off x="1895" y="26742"/>
          <a:ext cx="3448714" cy="195495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506947" y="313039"/>
        <a:ext cx="2438610" cy="1382363"/>
      </dsp:txXfrm>
    </dsp:sp>
    <dsp:sp modelId="{DEC8330A-43DB-4342-AFA0-3D20DE6D326F}">
      <dsp:nvSpPr>
        <dsp:cNvPr id="0" name=""/>
        <dsp:cNvSpPr/>
      </dsp:nvSpPr>
      <dsp:spPr>
        <a:xfrm>
          <a:off x="1380113" y="2078619"/>
          <a:ext cx="692278" cy="692278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471874" y="2343346"/>
        <a:ext cx="508756" cy="162824"/>
      </dsp:txXfrm>
    </dsp:sp>
    <dsp:sp modelId="{A9649D26-195F-4857-9E67-3C43446964D9}">
      <dsp:nvSpPr>
        <dsp:cNvPr id="0" name=""/>
        <dsp:cNvSpPr/>
      </dsp:nvSpPr>
      <dsp:spPr>
        <a:xfrm>
          <a:off x="172452" y="2867816"/>
          <a:ext cx="3107600" cy="152504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627549" y="3091153"/>
        <a:ext cx="2197406" cy="1078366"/>
      </dsp:txXfrm>
    </dsp:sp>
    <dsp:sp modelId="{5F93D19A-2BC0-4EC7-AF5E-763FF6C3A350}">
      <dsp:nvSpPr>
        <dsp:cNvPr id="0" name=""/>
        <dsp:cNvSpPr/>
      </dsp:nvSpPr>
      <dsp:spPr>
        <a:xfrm>
          <a:off x="2779819" y="1889136"/>
          <a:ext cx="1058367" cy="10208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300" kern="1200"/>
        </a:p>
      </dsp:txBody>
      <dsp:txXfrm>
        <a:off x="2779819" y="2093305"/>
        <a:ext cx="752114" cy="612505"/>
      </dsp:txXfrm>
    </dsp:sp>
    <dsp:sp modelId="{F87D6583-B582-49CD-BE03-8E2D8BF6B610}">
      <dsp:nvSpPr>
        <dsp:cNvPr id="0" name=""/>
        <dsp:cNvSpPr/>
      </dsp:nvSpPr>
      <dsp:spPr>
        <a:xfrm>
          <a:off x="4166759" y="1230596"/>
          <a:ext cx="2155945" cy="195840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4482490" y="1517398"/>
        <a:ext cx="1524483" cy="1384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81C5-31F3-49DE-8EFC-FEAAB7356B04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A608-DC5B-48C8-8975-D3289149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44116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77646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66469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FA608-DC5B-48C8-8975-D328914948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272463"/>
            <a:ext cx="6217920" cy="1568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5280"/>
            <a:ext cx="512064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2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6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0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92959"/>
            <a:ext cx="1645920" cy="62416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92959"/>
            <a:ext cx="4815840" cy="62416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2" y="4700694"/>
            <a:ext cx="6217920" cy="1452880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2" y="3100498"/>
            <a:ext cx="6217920" cy="16002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41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882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2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76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205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64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088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529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706885"/>
            <a:ext cx="323088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706885"/>
            <a:ext cx="323088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8" y="1637461"/>
            <a:ext cx="3232148" cy="682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6" indent="0">
              <a:buNone/>
              <a:defRPr sz="2000" b="1"/>
            </a:lvl2pPr>
            <a:lvl3pPr marL="888230" indent="0">
              <a:buNone/>
              <a:defRPr sz="1800" b="1"/>
            </a:lvl3pPr>
            <a:lvl4pPr marL="1332344" indent="0">
              <a:buNone/>
              <a:defRPr sz="1800" b="1"/>
            </a:lvl4pPr>
            <a:lvl5pPr marL="1776460" indent="0">
              <a:buNone/>
              <a:defRPr sz="1800" b="1"/>
            </a:lvl5pPr>
            <a:lvl6pPr marL="2220574" indent="0">
              <a:buNone/>
              <a:defRPr sz="1800" b="1"/>
            </a:lvl6pPr>
            <a:lvl7pPr marL="2664690" indent="0">
              <a:buNone/>
              <a:defRPr sz="1800" b="1"/>
            </a:lvl7pPr>
            <a:lvl8pPr marL="3108804" indent="0">
              <a:buNone/>
              <a:defRPr sz="1800" b="1"/>
            </a:lvl8pPr>
            <a:lvl9pPr marL="35529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8" y="2319873"/>
            <a:ext cx="3232148" cy="42147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8" y="1637461"/>
            <a:ext cx="3233420" cy="682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6" indent="0">
              <a:buNone/>
              <a:defRPr sz="2000" b="1"/>
            </a:lvl2pPr>
            <a:lvl3pPr marL="888230" indent="0">
              <a:buNone/>
              <a:defRPr sz="1800" b="1"/>
            </a:lvl3pPr>
            <a:lvl4pPr marL="1332344" indent="0">
              <a:buNone/>
              <a:defRPr sz="1800" b="1"/>
            </a:lvl4pPr>
            <a:lvl5pPr marL="1776460" indent="0">
              <a:buNone/>
              <a:defRPr sz="1800" b="1"/>
            </a:lvl5pPr>
            <a:lvl6pPr marL="2220574" indent="0">
              <a:buNone/>
              <a:defRPr sz="1800" b="1"/>
            </a:lvl6pPr>
            <a:lvl7pPr marL="2664690" indent="0">
              <a:buNone/>
              <a:defRPr sz="1800" b="1"/>
            </a:lvl7pPr>
            <a:lvl8pPr marL="3108804" indent="0">
              <a:buNone/>
              <a:defRPr sz="1800" b="1"/>
            </a:lvl8pPr>
            <a:lvl9pPr marL="35529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8" y="2319873"/>
            <a:ext cx="3233420" cy="42147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8" y="291254"/>
            <a:ext cx="2406652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2" y="291262"/>
            <a:ext cx="4089400" cy="6243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8" y="1530782"/>
            <a:ext cx="2406652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44116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60" indent="0">
              <a:buNone/>
              <a:defRPr sz="1000"/>
            </a:lvl5pPr>
            <a:lvl6pPr marL="2220574" indent="0">
              <a:buNone/>
              <a:defRPr sz="1000"/>
            </a:lvl6pPr>
            <a:lvl7pPr marL="2664690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28" y="5120646"/>
            <a:ext cx="4389120" cy="604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28" y="653630"/>
            <a:ext cx="438912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44116" indent="0">
              <a:buNone/>
              <a:defRPr sz="2800"/>
            </a:lvl2pPr>
            <a:lvl3pPr marL="888230" indent="0">
              <a:buNone/>
              <a:defRPr sz="2400"/>
            </a:lvl3pPr>
            <a:lvl4pPr marL="1332344" indent="0">
              <a:buNone/>
              <a:defRPr sz="2000"/>
            </a:lvl4pPr>
            <a:lvl5pPr marL="1776460" indent="0">
              <a:buNone/>
              <a:defRPr sz="2000"/>
            </a:lvl5pPr>
            <a:lvl6pPr marL="2220574" indent="0">
              <a:buNone/>
              <a:defRPr sz="2000"/>
            </a:lvl6pPr>
            <a:lvl7pPr marL="2664690" indent="0">
              <a:buNone/>
              <a:defRPr sz="2000"/>
            </a:lvl7pPr>
            <a:lvl8pPr marL="3108804" indent="0">
              <a:buNone/>
              <a:defRPr sz="2000"/>
            </a:lvl8pPr>
            <a:lvl9pPr marL="35529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28" y="5725166"/>
            <a:ext cx="4389120" cy="858520"/>
          </a:xfrm>
        </p:spPr>
        <p:txBody>
          <a:bodyPr/>
          <a:lstStyle>
            <a:lvl1pPr marL="0" indent="0">
              <a:buNone/>
              <a:defRPr sz="1400"/>
            </a:lvl1pPr>
            <a:lvl2pPr marL="444116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60" indent="0">
              <a:buNone/>
              <a:defRPr sz="1000"/>
            </a:lvl5pPr>
            <a:lvl6pPr marL="2220574" indent="0">
              <a:buNone/>
              <a:defRPr sz="1000"/>
            </a:lvl6pPr>
            <a:lvl7pPr marL="2664690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92950"/>
            <a:ext cx="6583680" cy="1219200"/>
          </a:xfrm>
          <a:prstGeom prst="rect">
            <a:avLst/>
          </a:prstGeom>
        </p:spPr>
        <p:txBody>
          <a:bodyPr vert="horz" lIns="88822" tIns="44412" rIns="88822" bIns="444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706885"/>
            <a:ext cx="6583680" cy="4827694"/>
          </a:xfrm>
          <a:prstGeom prst="rect">
            <a:avLst/>
          </a:prstGeom>
        </p:spPr>
        <p:txBody>
          <a:bodyPr vert="horz" lIns="88822" tIns="44412" rIns="88822" bIns="444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780119"/>
            <a:ext cx="17068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6780119"/>
            <a:ext cx="23164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6780119"/>
            <a:ext cx="17068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823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88" indent="-333088" algn="l" defTabSz="88823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1688" indent="-277574" algn="l" defTabSz="88823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288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02" indent="-222058" algn="l" defTabSz="88823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518" indent="-222058" algn="l" defTabSz="88823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42632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86746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30862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74976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116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823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34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646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057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469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880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2918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98634478"/>
              </p:ext>
            </p:extLst>
          </p:nvPr>
        </p:nvGraphicFramePr>
        <p:xfrm>
          <a:off x="-1600200" y="152400"/>
          <a:ext cx="11201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36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10799799"/>
              </p:ext>
            </p:extLst>
          </p:nvPr>
        </p:nvGraphicFramePr>
        <p:xfrm>
          <a:off x="381000" y="609600"/>
          <a:ext cx="6324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34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4</Words>
  <Application>Microsoft Office PowerPoint</Application>
  <PresentationFormat>Custom</PresentationFormat>
  <Paragraphs>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chaki</dc:creator>
  <cp:lastModifiedBy>chaki</cp:lastModifiedBy>
  <cp:revision>40</cp:revision>
  <dcterms:created xsi:type="dcterms:W3CDTF">2006-08-16T00:00:00Z</dcterms:created>
  <dcterms:modified xsi:type="dcterms:W3CDTF">2015-05-29T21:20:46Z</dcterms:modified>
</cp:coreProperties>
</file>