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58" r:id="rId3"/>
    <p:sldId id="281" r:id="rId4"/>
    <p:sldId id="294" r:id="rId5"/>
    <p:sldId id="256" r:id="rId6"/>
    <p:sldId id="282" r:id="rId7"/>
    <p:sldId id="292" r:id="rId8"/>
    <p:sldId id="283" r:id="rId9"/>
    <p:sldId id="284" r:id="rId10"/>
    <p:sldId id="285" r:id="rId11"/>
    <p:sldId id="286" r:id="rId12"/>
    <p:sldId id="287" r:id="rId13"/>
    <p:sldId id="289" r:id="rId14"/>
    <p:sldId id="265" r:id="rId15"/>
    <p:sldId id="263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  <a:srgbClr val="00CC00"/>
    <a:srgbClr val="339966"/>
    <a:srgbClr val="336600"/>
    <a:srgbClr val="005A9C"/>
    <a:srgbClr val="4A7B7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79" d="100"/>
          <a:sy n="79" d="100"/>
        </p:scale>
        <p:origin x="-10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architecture-abstract.png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wot-on-smartphone.png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wot-on-gateway.png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wot-on-cloud.png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architecture-concept.png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architecture-implementation.png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architecture-browser.png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binding-templates.png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wot-existing.png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wot-on-device-minimal.png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../clipboard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Direct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Thing-to-Thing</a:t>
            </a:r>
          </a:p>
          <a:p>
            <a:pPr algn="ctr"/>
            <a:r>
              <a:rPr lang="en-US" sz="1600" b="1" dirty="0" smtClean="0">
                <a:latin typeface="+mj-lt"/>
              </a:rPr>
              <a:t>Interaction</a:t>
            </a:r>
            <a:endParaRPr lang="en-US" sz="1600" b="1" dirty="0">
              <a:latin typeface="+mj-lt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Complement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latin typeface="+mj-lt"/>
              </a:rPr>
              <a:t>+</a:t>
            </a:r>
            <a:endParaRPr lang="en-US" sz="1200">
              <a:latin typeface="+mj-lt"/>
            </a:endParaRP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smtClean="0">
                <a:latin typeface="+mj-lt"/>
                <a:cs typeface="Arial" panose="020B0604020202020204" pitchFamily="34" charset="0"/>
              </a:rPr>
              <a:t>Thing</a:t>
            </a:r>
            <a:endParaRPr lang="en-US" sz="10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j-lt"/>
                </a:rPr>
                <a:t>Gateway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Cloud</a:t>
            </a:r>
            <a:endParaRPr lang="en-US" sz="1600" b="1" dirty="0">
              <a:latin typeface="+mj-lt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Seamless</a:t>
            </a:r>
          </a:p>
          <a:p>
            <a:r>
              <a:rPr lang="en-US" sz="1600" b="1" dirty="0" smtClean="0">
                <a:latin typeface="+mj-lt"/>
              </a:rPr>
              <a:t>Web Integration</a:t>
            </a:r>
            <a:endParaRPr lang="en-US" sz="1600" b="1" dirty="0">
              <a:latin typeface="+mj-lt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Remote Access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and Synchronization</a:t>
            </a:r>
            <a:endParaRPr lang="en-US" sz="1600" b="1" dirty="0">
              <a:latin typeface="+mj-lt"/>
            </a:endParaRP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Integration and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Orchestration</a:t>
            </a:r>
            <a:endParaRPr lang="en-US" sz="1600" b="1" dirty="0">
              <a:latin typeface="+mj-lt"/>
            </a:endParaRP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(Gateway)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(Gateway)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  <a:endParaRPr lang="en-US" altLang="ja-JP" sz="2000" kern="0" dirty="0" smtClea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00" name="Rechteckiger Pfeil 34"/>
          <p:cNvSpPr/>
          <p:nvPr/>
        </p:nvSpPr>
        <p:spPr>
          <a:xfrm rot="16200000" flipH="1">
            <a:off x="2114096" y="1904346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8631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495193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1621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63955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4871661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4871661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486631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486916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71604" y="1558533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General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38116" y="4653136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Communications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“IoT Platform” × “Transfer Protocol” × “Media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en-US" sz="2000" dirty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smtClean="0"/>
              <a:t>Instances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err="1" smtClean="0"/>
              <a:t>Implemen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err="1" smtClean="0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Bildschirmpräsentation (4:3)</PresentationFormat>
  <Paragraphs>422</Paragraphs>
  <Slides>16</Slides>
  <Notes>13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23</cp:revision>
  <cp:lastPrinted>2017-08-07T13:47:57Z</cp:lastPrinted>
  <dcterms:created xsi:type="dcterms:W3CDTF">2017-08-07T12:37:27Z</dcterms:created>
  <dcterms:modified xsi:type="dcterms:W3CDTF">2017-09-05T17:05:06Z</dcterms:modified>
</cp:coreProperties>
</file>