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32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8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89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42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08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2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37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96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93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58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08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E2E9D-520B-4AF5-9F19-1A682015C815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F619D-4FD4-4D86-AB8A-1A06ED0FC7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97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842" y="3043716"/>
            <a:ext cx="1010853" cy="50903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043716"/>
            <a:ext cx="413874" cy="603217"/>
          </a:xfrm>
          <a:prstGeom prst="rect">
            <a:avLst/>
          </a:prstGeom>
        </p:spPr>
      </p:pic>
      <p:pic>
        <p:nvPicPr>
          <p:cNvPr id="1026" name="Picture 2" descr="C:\Users\knimura\AppData\Local\Microsoft\Windows\Temporary Internet Files\Content.IE5\00M96SWE\lgi01a2014082010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507" y="2060848"/>
            <a:ext cx="1363762" cy="98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509587" y="3723693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Remote controller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940074" y="3704410"/>
            <a:ext cx="2207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Electronic appliance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591157" y="3298234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図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132" y="3588969"/>
            <a:ext cx="1010853" cy="509037"/>
          </a:xfrm>
          <a:prstGeom prst="rect">
            <a:avLst/>
          </a:prstGeom>
        </p:spPr>
      </p:pic>
      <p:pic>
        <p:nvPicPr>
          <p:cNvPr id="40" name="図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402" y="3588969"/>
            <a:ext cx="413874" cy="603217"/>
          </a:xfrm>
          <a:prstGeom prst="rect">
            <a:avLst/>
          </a:prstGeom>
        </p:spPr>
      </p:pic>
      <p:pic>
        <p:nvPicPr>
          <p:cNvPr id="41" name="Picture 40" descr="C:\Users\knimura\AppData\Local\Microsoft\Windows\Temporary Internet Files\Content.IE5\00M96SWE\lgi01a2014082010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797" y="2606101"/>
            <a:ext cx="1363762" cy="98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角丸四角形 16"/>
          <p:cNvSpPr/>
          <p:nvPr/>
        </p:nvSpPr>
        <p:spPr>
          <a:xfrm>
            <a:off x="1981994" y="3399143"/>
            <a:ext cx="4968552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cxnSp>
        <p:nvCxnSpPr>
          <p:cNvPr id="43" name="直線矢印コネクタ 17"/>
          <p:cNvCxnSpPr/>
          <p:nvPr/>
        </p:nvCxnSpPr>
        <p:spPr>
          <a:xfrm flipH="1">
            <a:off x="3752464" y="3843487"/>
            <a:ext cx="1181858" cy="47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18"/>
          <p:cNvSpPr txBox="1"/>
          <p:nvPr/>
        </p:nvSpPr>
        <p:spPr>
          <a:xfrm>
            <a:off x="4863797" y="4268946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smtClean="0"/>
              <a:t>Remote controller</a:t>
            </a:r>
            <a:endParaRPr kumimoji="1" lang="ja-JP" altLang="en-US" dirty="0"/>
          </a:p>
        </p:txBody>
      </p:sp>
      <p:sp>
        <p:nvSpPr>
          <p:cNvPr id="45" name="テキスト ボックス 19"/>
          <p:cNvSpPr txBox="1"/>
          <p:nvPr/>
        </p:nvSpPr>
        <p:spPr>
          <a:xfrm>
            <a:off x="2014364" y="4249663"/>
            <a:ext cx="2207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smtClean="0"/>
              <a:t>Electronic appliance</a:t>
            </a:r>
            <a:endParaRPr kumimoji="1" lang="ja-JP" altLang="en-US" dirty="0"/>
          </a:p>
        </p:txBody>
      </p:sp>
      <p:pic>
        <p:nvPicPr>
          <p:cNvPr id="48" name="図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802" y="2276872"/>
            <a:ext cx="413874" cy="603217"/>
          </a:xfrm>
          <a:prstGeom prst="rect">
            <a:avLst/>
          </a:prstGeom>
        </p:spPr>
      </p:pic>
      <p:sp>
        <p:nvSpPr>
          <p:cNvPr id="49" name="テキスト ボックス 18"/>
          <p:cNvSpPr txBox="1"/>
          <p:nvPr/>
        </p:nvSpPr>
        <p:spPr>
          <a:xfrm>
            <a:off x="5016197" y="2956849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smtClean="0"/>
              <a:t>Remote controller</a:t>
            </a:r>
            <a:endParaRPr kumimoji="1" lang="ja-JP" altLang="en-US" dirty="0"/>
          </a:p>
        </p:txBody>
      </p:sp>
      <p:cxnSp>
        <p:nvCxnSpPr>
          <p:cNvPr id="51" name="直線矢印コネクタ 17"/>
          <p:cNvCxnSpPr/>
          <p:nvPr/>
        </p:nvCxnSpPr>
        <p:spPr>
          <a:xfrm flipH="1">
            <a:off x="3608448" y="2678500"/>
            <a:ext cx="1685915" cy="10456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60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64" y="3331748"/>
            <a:ext cx="1010853" cy="509037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342" y="2840314"/>
            <a:ext cx="413874" cy="603217"/>
          </a:xfrm>
          <a:prstGeom prst="rect">
            <a:avLst/>
          </a:prstGeom>
        </p:spPr>
      </p:pic>
      <p:pic>
        <p:nvPicPr>
          <p:cNvPr id="16" name="Picture 2" descr="C:\Users\knimura\AppData\Local\Microsoft\Windows\Temporary Internet Files\Content.IE5\00M96SWE\lgi01a2014082010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29" y="2348880"/>
            <a:ext cx="1363762" cy="98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角丸四角形 16"/>
          <p:cNvSpPr/>
          <p:nvPr/>
        </p:nvSpPr>
        <p:spPr>
          <a:xfrm>
            <a:off x="1716926" y="3141922"/>
            <a:ext cx="2664296" cy="1498592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5218593" y="312624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5727241" y="3536290"/>
            <a:ext cx="23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Browser or application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49296" y="3992442"/>
            <a:ext cx="2207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Electronic appliance</a:t>
            </a:r>
            <a:endParaRPr kumimoji="1" lang="ja-JP" altLang="en-US" dirty="0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905782"/>
            <a:ext cx="1193968" cy="477587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3957145" y="2470982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Home hub</a:t>
            </a:r>
            <a:endParaRPr kumimoji="1"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02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/>
        </p:nvSpPr>
        <p:spPr>
          <a:xfrm rot="18624201">
            <a:off x="3664215" y="3295119"/>
            <a:ext cx="623288" cy="1732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415" y="2534059"/>
            <a:ext cx="413874" cy="603217"/>
          </a:xfrm>
          <a:prstGeom prst="rect">
            <a:avLst/>
          </a:prstGeom>
        </p:spPr>
      </p:pic>
      <p:pic>
        <p:nvPicPr>
          <p:cNvPr id="16" name="Picture 2" descr="C:\Users\knimura\AppData\Local\Microsoft\Windows\Temporary Internet Files\Content.IE5\00M96SWE\lgi01a2014082010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07696"/>
            <a:ext cx="1363762" cy="98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/>
          <p:cNvSpPr txBox="1"/>
          <p:nvPr/>
        </p:nvSpPr>
        <p:spPr>
          <a:xfrm>
            <a:off x="6300192" y="3183165"/>
            <a:ext cx="25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Browser or application</a:t>
            </a:r>
            <a:endParaRPr kumimoji="1" lang="ja-JP" altLang="en-US" dirty="0"/>
          </a:p>
        </p:txBody>
      </p:sp>
      <p:sp>
        <p:nvSpPr>
          <p:cNvPr id="23" name="雲 22"/>
          <p:cNvSpPr/>
          <p:nvPr/>
        </p:nvSpPr>
        <p:spPr>
          <a:xfrm>
            <a:off x="3059832" y="1988840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5148064" y="2882626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4056038" y="2655482"/>
            <a:ext cx="833579" cy="515367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115" y="2785907"/>
            <a:ext cx="505426" cy="254518"/>
          </a:xfrm>
          <a:prstGeom prst="rect">
            <a:avLst/>
          </a:prstGeom>
        </p:spPr>
      </p:pic>
      <p:sp>
        <p:nvSpPr>
          <p:cNvPr id="17" name="角丸四角形 16"/>
          <p:cNvSpPr/>
          <p:nvPr/>
        </p:nvSpPr>
        <p:spPr>
          <a:xfrm>
            <a:off x="1353773" y="3400738"/>
            <a:ext cx="2664296" cy="149859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11" y="3590564"/>
            <a:ext cx="1010853" cy="509037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1386143" y="4251258"/>
            <a:ext cx="2207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Electronic appliance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118547" y="2276872"/>
            <a:ext cx="74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Proxy</a:t>
            </a:r>
            <a:endParaRPr kumimoji="1"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81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/>
        </p:nvSpPr>
        <p:spPr>
          <a:xfrm rot="19717306">
            <a:off x="3821499" y="2775019"/>
            <a:ext cx="1209876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890" y="2157280"/>
            <a:ext cx="413874" cy="603217"/>
          </a:xfrm>
          <a:prstGeom prst="rect">
            <a:avLst/>
          </a:prstGeom>
        </p:spPr>
      </p:pic>
      <p:pic>
        <p:nvPicPr>
          <p:cNvPr id="20" name="Picture 2" descr="C:\Users\knimura\AppData\Local\Microsoft\Windows\Temporary Internet Files\Content.IE5\00M96SWE\lgi01a2014082010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61502"/>
            <a:ext cx="1363762" cy="98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/>
          <p:cNvSpPr txBox="1"/>
          <p:nvPr/>
        </p:nvSpPr>
        <p:spPr>
          <a:xfrm>
            <a:off x="6269667" y="2806386"/>
            <a:ext cx="25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Browser or application</a:t>
            </a:r>
            <a:endParaRPr kumimoji="1" lang="ja-JP" altLang="en-US" dirty="0"/>
          </a:p>
        </p:txBody>
      </p:sp>
      <p:sp>
        <p:nvSpPr>
          <p:cNvPr id="22" name="雲 21"/>
          <p:cNvSpPr/>
          <p:nvPr/>
        </p:nvSpPr>
        <p:spPr>
          <a:xfrm>
            <a:off x="3419872" y="1628800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/>
          <p:cNvCxnSpPr/>
          <p:nvPr/>
        </p:nvCxnSpPr>
        <p:spPr>
          <a:xfrm flipH="1">
            <a:off x="5482234" y="2505847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角丸四角形 25"/>
          <p:cNvSpPr/>
          <p:nvPr/>
        </p:nvSpPr>
        <p:spPr>
          <a:xfrm>
            <a:off x="4407847" y="2261265"/>
            <a:ext cx="833579" cy="515367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285" y="2409128"/>
            <a:ext cx="505426" cy="254518"/>
          </a:xfrm>
          <a:prstGeom prst="rect">
            <a:avLst/>
          </a:prstGeom>
        </p:spPr>
      </p:pic>
      <p:sp>
        <p:nvSpPr>
          <p:cNvPr id="28" name="角丸四角形 27"/>
          <p:cNvSpPr/>
          <p:nvPr/>
        </p:nvSpPr>
        <p:spPr>
          <a:xfrm>
            <a:off x="849717" y="3154544"/>
            <a:ext cx="2664296" cy="149859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55" y="3344370"/>
            <a:ext cx="1010853" cy="509037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882087" y="4005064"/>
            <a:ext cx="2207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Electronic appliance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476754" y="184482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agent</a:t>
            </a:r>
            <a:endParaRPr kumimoji="1" lang="ja-JP" altLang="en-US" dirty="0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382" y="3068141"/>
            <a:ext cx="1193968" cy="477587"/>
          </a:xfrm>
          <a:prstGeom prst="rect">
            <a:avLst/>
          </a:prstGeom>
        </p:spPr>
      </p:pic>
      <p:sp>
        <p:nvSpPr>
          <p:cNvPr id="33" name="テキスト ボックス 32"/>
          <p:cNvSpPr txBox="1"/>
          <p:nvPr/>
        </p:nvSpPr>
        <p:spPr>
          <a:xfrm>
            <a:off x="2627784" y="2689176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Home hub</a:t>
            </a:r>
            <a:endParaRPr kumimoji="1"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69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角丸四角形 27"/>
          <p:cNvSpPr/>
          <p:nvPr/>
        </p:nvSpPr>
        <p:spPr>
          <a:xfrm>
            <a:off x="683568" y="2405641"/>
            <a:ext cx="4514372" cy="301504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79779" y="2036309"/>
            <a:ext cx="925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Factory</a:t>
            </a:r>
            <a:endParaRPr kumimoji="1" lang="ja-JP" altLang="en-US" dirty="0"/>
          </a:p>
        </p:txBody>
      </p:sp>
      <p:pic>
        <p:nvPicPr>
          <p:cNvPr id="1026" name="Picture 2" descr="C:\Users\knimura\AppData\Local\Microsoft\Windows\Temporary Internet Files\Content.IE5\OV1HUXRW\Factory_ico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13" y="2113083"/>
            <a:ext cx="1008112" cy="93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3607914" y="4585412"/>
            <a:ext cx="11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EtherCAT</a:t>
            </a:r>
            <a:endParaRPr kumimoji="1" lang="ja-JP" altLang="en-US" dirty="0"/>
          </a:p>
        </p:txBody>
      </p:sp>
      <p:pic>
        <p:nvPicPr>
          <p:cNvPr id="1028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785" y="43857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正方形/長方形 17"/>
          <p:cNvSpPr/>
          <p:nvPr/>
        </p:nvSpPr>
        <p:spPr>
          <a:xfrm>
            <a:off x="2935434" y="4911320"/>
            <a:ext cx="440003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42" y="438662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正方形/長方形 38"/>
          <p:cNvSpPr/>
          <p:nvPr/>
        </p:nvSpPr>
        <p:spPr>
          <a:xfrm>
            <a:off x="3684991" y="4911320"/>
            <a:ext cx="1004788" cy="50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0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756" y="3805637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898" y="3801102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551" y="304813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正方形/長方形 52"/>
          <p:cNvSpPr/>
          <p:nvPr/>
        </p:nvSpPr>
        <p:spPr>
          <a:xfrm>
            <a:off x="2733200" y="3573696"/>
            <a:ext cx="440003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108" y="30490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正方形/長方形 54"/>
          <p:cNvSpPr/>
          <p:nvPr/>
        </p:nvSpPr>
        <p:spPr>
          <a:xfrm>
            <a:off x="3482757" y="3574560"/>
            <a:ext cx="755966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522" y="2468013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664" y="2463478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3284042" y="326435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RS-485</a:t>
            </a:r>
            <a:endParaRPr kumimoji="1" lang="ja-JP" altLang="en-US" dirty="0"/>
          </a:p>
        </p:txBody>
      </p:sp>
      <p:sp>
        <p:nvSpPr>
          <p:cNvPr id="41" name="雲 40"/>
          <p:cNvSpPr/>
          <p:nvPr/>
        </p:nvSpPr>
        <p:spPr>
          <a:xfrm>
            <a:off x="3648305" y="1772816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1033" name="Picture 9" descr="C:\Users\knimura\AppData\Local\Microsoft\Windows\Temporary Internet Files\Content.IE5\3QHSGS3E\xbox-on-pc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623" y="2043901"/>
            <a:ext cx="1123122" cy="81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角丸四角形 47"/>
          <p:cNvSpPr/>
          <p:nvPr/>
        </p:nvSpPr>
        <p:spPr>
          <a:xfrm>
            <a:off x="6833509" y="2010231"/>
            <a:ext cx="73937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891832" y="2134518"/>
            <a:ext cx="63979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 smtClean="0"/>
              <a:t>Monitor</a:t>
            </a:r>
            <a:endParaRPr kumimoji="1" lang="ja-JP" altLang="en-US" sz="1400" dirty="0"/>
          </a:p>
        </p:txBody>
      </p:sp>
      <p:sp>
        <p:nvSpPr>
          <p:cNvPr id="51" name="正方形/長方形 50"/>
          <p:cNvSpPr/>
          <p:nvPr/>
        </p:nvSpPr>
        <p:spPr>
          <a:xfrm rot="17649560">
            <a:off x="3916698" y="3085432"/>
            <a:ext cx="109260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5874767" y="2223626"/>
            <a:ext cx="950178" cy="528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Picture 5" descr="C:\Users\knimura\AppData\Local\Microsoft\Windows\Temporary Internet Files\Content.IE5\3RQATYFN\server-icon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830" y="326044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knimura\AppData\Local\Microsoft\Windows\Temporary Internet Files\Content.IE5\3RQATYFN\server-icon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810" y="46386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正方形/長方形 45"/>
          <p:cNvSpPr/>
          <p:nvPr/>
        </p:nvSpPr>
        <p:spPr>
          <a:xfrm rot="16200000">
            <a:off x="3582893" y="3729229"/>
            <a:ext cx="221377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423" y="2072684"/>
            <a:ext cx="445173" cy="637976"/>
          </a:xfrm>
          <a:prstGeom prst="rect">
            <a:avLst/>
          </a:prstGeom>
        </p:spPr>
      </p:pic>
      <p:sp>
        <p:nvSpPr>
          <p:cNvPr id="67" name="角丸四角形 66"/>
          <p:cNvSpPr/>
          <p:nvPr/>
        </p:nvSpPr>
        <p:spPr>
          <a:xfrm>
            <a:off x="5099067" y="1995045"/>
            <a:ext cx="73937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139817" y="2114667"/>
            <a:ext cx="6451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 smtClean="0"/>
              <a:t>Services</a:t>
            </a:r>
            <a:endParaRPr kumimoji="1" lang="ja-JP" alt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25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雲 21"/>
          <p:cNvSpPr/>
          <p:nvPr/>
        </p:nvSpPr>
        <p:spPr>
          <a:xfrm>
            <a:off x="4660229" y="1988840"/>
            <a:ext cx="1927995" cy="11229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2907334" y="4157493"/>
            <a:ext cx="377982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718217" y="425938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CAN</a:t>
            </a:r>
            <a:endParaRPr kumimoji="1" lang="ja-JP" altLang="en-US" dirty="0"/>
          </a:p>
        </p:txBody>
      </p:sp>
      <p:pic>
        <p:nvPicPr>
          <p:cNvPr id="205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83" y="4052871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210" y="4045503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正方形/長方形 42"/>
          <p:cNvSpPr/>
          <p:nvPr/>
        </p:nvSpPr>
        <p:spPr>
          <a:xfrm>
            <a:off x="3458956" y="4155136"/>
            <a:ext cx="377982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122" y="4073642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角丸四角形 46"/>
          <p:cNvSpPr/>
          <p:nvPr/>
        </p:nvSpPr>
        <p:spPr>
          <a:xfrm>
            <a:off x="2278174" y="4052871"/>
            <a:ext cx="3175891" cy="46805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3059734" y="4309893"/>
            <a:ext cx="377982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83" y="4205271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正方形/長方形 51"/>
          <p:cNvSpPr/>
          <p:nvPr/>
        </p:nvSpPr>
        <p:spPr>
          <a:xfrm>
            <a:off x="3869465" y="4311782"/>
            <a:ext cx="52361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角丸四角形 61"/>
          <p:cNvSpPr/>
          <p:nvPr/>
        </p:nvSpPr>
        <p:spPr>
          <a:xfrm>
            <a:off x="4253285" y="3397195"/>
            <a:ext cx="948328" cy="43352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69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407" y="3486466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knimura\AppData\Local\Microsoft\Windows\Temporary Internet Files\Content.IE5\7S57FXLM\golf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92" y="3354448"/>
            <a:ext cx="1232182" cy="82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四角形吹き出し 12"/>
          <p:cNvSpPr/>
          <p:nvPr/>
        </p:nvSpPr>
        <p:spPr>
          <a:xfrm>
            <a:off x="3158468" y="2446037"/>
            <a:ext cx="1164233" cy="1102555"/>
          </a:xfrm>
          <a:prstGeom prst="wedgeRectCallout">
            <a:avLst>
              <a:gd name="adj1" fmla="val -82659"/>
              <a:gd name="adj2" fmla="val 48889"/>
            </a:avLst>
          </a:prstGeom>
          <a:solidFill>
            <a:schemeClr val="bg1"/>
          </a:solidFill>
          <a:ln>
            <a:solidFill>
              <a:srgbClr val="178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1" name="Picture 3" descr="C:\Users\knimura\AppData\Local\Microsoft\Windows\Temporary Internet Files\Content.IE5\0U8T2P6O\200_36[1]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32"/>
          <a:stretch/>
        </p:blipFill>
        <p:spPr bwMode="auto">
          <a:xfrm>
            <a:off x="3193313" y="2474272"/>
            <a:ext cx="1106528" cy="105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正方形/長方形 71"/>
          <p:cNvSpPr/>
          <p:nvPr/>
        </p:nvSpPr>
        <p:spPr>
          <a:xfrm rot="16200000">
            <a:off x="5627460" y="3178622"/>
            <a:ext cx="54794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610" y="4197903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4816634" y="401373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CAN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 rot="16200000">
            <a:off x="5597733" y="4020597"/>
            <a:ext cx="60740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4670659" y="4307661"/>
            <a:ext cx="1222995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5217803" y="3581231"/>
            <a:ext cx="69088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932" y="4214178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直線矢印コネクタ 55"/>
          <p:cNvCxnSpPr/>
          <p:nvPr/>
        </p:nvCxnSpPr>
        <p:spPr>
          <a:xfrm flipH="1" flipV="1">
            <a:off x="5330115" y="3325187"/>
            <a:ext cx="404444" cy="7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5556387" y="2132839"/>
            <a:ext cx="73937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590543" y="2259378"/>
            <a:ext cx="6451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 smtClean="0"/>
              <a:t>Services</a:t>
            </a:r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5404411" y="3392840"/>
            <a:ext cx="948328" cy="43352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533" y="3482111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/>
          <p:cNvSpPr txBox="1"/>
          <p:nvPr/>
        </p:nvSpPr>
        <p:spPr>
          <a:xfrm>
            <a:off x="4422056" y="324081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DCU</a:t>
            </a:r>
            <a:endParaRPr kumimoji="1" lang="ja-JP" altLang="en-US" sz="14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374519" y="3620600"/>
            <a:ext cx="105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Gateway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264336" y="4399988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ECU</a:t>
            </a:r>
            <a:endParaRPr kumimoji="1" lang="ja-JP" altLang="en-US" sz="14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381605" y="4392943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ECU</a:t>
            </a:r>
            <a:endParaRPr kumimoji="1" lang="ja-JP" altLang="en-US" sz="14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549658" y="4399988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ECU</a:t>
            </a:r>
            <a:endParaRPr kumimoji="1" lang="ja-JP" altLang="en-US" sz="1400" dirty="0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6094599" y="3044536"/>
            <a:ext cx="0" cy="1214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5734559" y="2972528"/>
            <a:ext cx="0" cy="352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23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角丸四角形 27"/>
          <p:cNvSpPr/>
          <p:nvPr/>
        </p:nvSpPr>
        <p:spPr>
          <a:xfrm>
            <a:off x="2790223" y="2564904"/>
            <a:ext cx="1356560" cy="155155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 43"/>
          <p:cNvSpPr/>
          <p:nvPr/>
        </p:nvSpPr>
        <p:spPr>
          <a:xfrm>
            <a:off x="4668954" y="2564904"/>
            <a:ext cx="1343206" cy="15121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21"/>
          <a:stretch/>
        </p:blipFill>
        <p:spPr bwMode="auto">
          <a:xfrm>
            <a:off x="5000655" y="3501008"/>
            <a:ext cx="248558" cy="51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239" y="3505895"/>
            <a:ext cx="1010853" cy="509037"/>
          </a:xfrm>
          <a:prstGeom prst="rect">
            <a:avLst/>
          </a:prstGeom>
        </p:spPr>
      </p:pic>
      <p:pic>
        <p:nvPicPr>
          <p:cNvPr id="3078" name="Picture 6" descr="C:\Users\knimura\AppData\Local\Microsoft\Windows\Temporary Internet Files\Content.IE5\8TTJABOM\arduino-pir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777" y="3443452"/>
            <a:ext cx="548967" cy="45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正方形/長方形 24"/>
          <p:cNvSpPr/>
          <p:nvPr/>
        </p:nvSpPr>
        <p:spPr>
          <a:xfrm>
            <a:off x="4158375" y="3241368"/>
            <a:ext cx="510579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4984750" y="2733327"/>
            <a:ext cx="73937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089000" y="2758727"/>
            <a:ext cx="587533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 smtClean="0"/>
              <a:t>Control</a:t>
            </a:r>
          </a:p>
          <a:p>
            <a:r>
              <a:rPr lang="en-US" altLang="ja-JP" sz="1400" dirty="0" smtClean="0"/>
              <a:t>agent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9148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53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knimura</dc:creator>
  <cp:lastModifiedBy>knimura</cp:lastModifiedBy>
  <cp:revision>11</cp:revision>
  <dcterms:created xsi:type="dcterms:W3CDTF">2017-08-30T11:33:56Z</dcterms:created>
  <dcterms:modified xsi:type="dcterms:W3CDTF">2017-08-30T13:37:49Z</dcterms:modified>
</cp:coreProperties>
</file>