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68" r:id="rId6"/>
    <p:sldId id="267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lang="en-US" altLang="ja-JP" dirty="0" smtClean="0"/>
              <a:t>A</a:t>
            </a:r>
            <a:r>
              <a:rPr kumimoji="1" lang="en-US" altLang="ja-JP" dirty="0" smtClean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Control</a:t>
            </a:r>
            <a:br>
              <a:rPr kumimoji="1" lang="en-US" altLang="ja-JP" dirty="0" smtClean="0"/>
            </a:br>
            <a:r>
              <a:rPr kumimoji="1" lang="en-US" altLang="ja-JP" dirty="0" smtClean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lang="en-US" altLang="ja-JP" dirty="0" smtClean="0"/>
              <a:t>A</a:t>
            </a:r>
            <a:r>
              <a:rPr kumimoji="1" lang="en-US" altLang="ja-JP" dirty="0" smtClean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4866" y="1340768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r>
              <a:rPr lang="en-US" altLang="ja-JP" dirty="0" smtClean="0"/>
              <a:t>gent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683568" y="2405641"/>
            <a:ext cx="4514372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9779" y="2036309"/>
            <a:ext cx="92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Factory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OV1HUXRW\Factory_ico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613" y="2113083"/>
            <a:ext cx="1008112" cy="93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EtherCAT</a:t>
            </a:r>
            <a:endParaRPr kumimoji="1" lang="ja-JP" altLang="en-US" dirty="0"/>
          </a:p>
        </p:txBody>
      </p:sp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5551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733200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5108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/>
          <p:cNvSpPr/>
          <p:nvPr/>
        </p:nvSpPr>
        <p:spPr>
          <a:xfrm>
            <a:off x="3482757" y="3574560"/>
            <a:ext cx="755966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5522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66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1623" y="2043901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0231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34518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23626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58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1995045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14667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Services</a:t>
            </a:r>
            <a:endParaRPr kumimoji="1" lang="ja-JP" alt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442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雲 21"/>
          <p:cNvSpPr/>
          <p:nvPr/>
        </p:nvSpPr>
        <p:spPr>
          <a:xfrm>
            <a:off x="4804245" y="1858582"/>
            <a:ext cx="1927995" cy="11229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3458956" y="4155136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5122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6407" y="348646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492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178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16634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9932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18039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90543" y="2244578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Services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7533" y="348211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22056" y="324081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4081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64336" y="4399988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81605" y="439294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49658" y="4399988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02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Bildschirmpräsentation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Matthias Kovatsch</cp:lastModifiedBy>
  <cp:revision>13</cp:revision>
  <dcterms:created xsi:type="dcterms:W3CDTF">2017-08-30T11:33:56Z</dcterms:created>
  <dcterms:modified xsi:type="dcterms:W3CDTF">2017-09-04T21:46:33Z</dcterms:modified>
</cp:coreProperties>
</file>