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67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2017/9/5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‹Nr.›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Control</a:t>
            </a:r>
            <a:br>
              <a:rPr kumimoji="1" lang="en-US" altLang="ja-JP" dirty="0" smtClean="0"/>
            </a:br>
            <a:r>
              <a:rPr kumimoji="1" lang="en-US" altLang="ja-JP" dirty="0" smtClean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lang="en-US" altLang="ja-JP" dirty="0" smtClean="0"/>
              <a:t>A</a:t>
            </a:r>
            <a:r>
              <a:rPr kumimoji="1" lang="en-US" altLang="ja-JP" dirty="0" smtClean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lang="en-US" altLang="ja-JP" dirty="0" smtClean="0"/>
              <a:t>C</a:t>
            </a:r>
            <a:r>
              <a:rPr kumimoji="1" lang="en-US" altLang="ja-JP" dirty="0" smtClean="0"/>
              <a:t>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Electronic</a:t>
            </a:r>
          </a:p>
          <a:p>
            <a:pPr algn="ctr"/>
            <a:r>
              <a:rPr kumimoji="1" lang="en-US" altLang="ja-JP" dirty="0" smtClean="0"/>
              <a:t>appliance</a:t>
            </a:r>
            <a:endParaRPr kumimoji="1" lang="ja-JP" altLang="en-US" dirty="0"/>
          </a:p>
        </p:txBody>
      </p:sp>
      <p:pic>
        <p:nvPicPr>
          <p:cNvPr id="1026" name="Picture 2" descr="C:\Users\knimura\AppData\Local\Microsoft\Windows\Temporary Internet Files\Content.IE5\00M96SWE\lgi01a20140820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07" y="2060848"/>
            <a:ext cx="1363762" cy="98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4866" y="1340768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Agent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Remote</a:t>
            </a:r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60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44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 smtClean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02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Matthias Kovatsch</cp:lastModifiedBy>
  <cp:revision>17</cp:revision>
  <dcterms:created xsi:type="dcterms:W3CDTF">2017-08-30T11:33:56Z</dcterms:created>
  <dcterms:modified xsi:type="dcterms:W3CDTF">2017-09-05T20:25:40Z</dcterms:modified>
</cp:coreProperties>
</file>