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B2E7-15A8-48F2-861E-A5AFD18AE688}" type="datetimeFigureOut">
              <a:rPr lang="de-DE" smtClean="0"/>
              <a:pPr/>
              <a:t>09.02.2018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CA301-5879-49B1-A708-5ED718A0C0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smtClean="0"/>
              <a:t>WoT - Prague </a:t>
            </a:r>
            <a:r>
              <a:rPr lang="en-US" dirty="0" err="1" smtClean="0"/>
              <a:t>Plugfest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Semantic Integration</a:t>
            </a:r>
          </a:p>
          <a:p>
            <a:r>
              <a:rPr lang="en-US" dirty="0"/>
              <a:t>i</a:t>
            </a:r>
            <a:r>
              <a:rPr lang="en-US" dirty="0" smtClean="0"/>
              <a:t>n preparation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Preparation for W3C WoT Prague </a:t>
            </a:r>
            <a:r>
              <a:rPr lang="en-US" dirty="0" err="1" smtClean="0"/>
              <a:t>Plugfest</a:t>
            </a:r>
            <a:r>
              <a:rPr lang="en-US" dirty="0" smtClean="0"/>
              <a:t> </a:t>
            </a:r>
            <a:r>
              <a:rPr lang="en-US" dirty="0" err="1" smtClean="0"/>
              <a:t>w.r.t</a:t>
            </a:r>
            <a:r>
              <a:rPr lang="en-US" dirty="0" smtClean="0"/>
              <a:t> Semantic Integration</a:t>
            </a:r>
          </a:p>
          <a:p>
            <a:r>
              <a:rPr lang="en-US" dirty="0" smtClean="0"/>
              <a:t>The slides are to be continually updated (mostly in the scope of TF-LD Web meetings) in order </a:t>
            </a:r>
            <a:r>
              <a:rPr lang="en-US" smtClean="0"/>
              <a:t>to demonstrate Semantic Integration</a:t>
            </a:r>
            <a:endParaRPr lang="en-US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goal related to </a:t>
            </a:r>
            <a:r>
              <a:rPr lang="en-US" dirty="0"/>
              <a:t>s</a:t>
            </a:r>
            <a:r>
              <a:rPr lang="en-US" dirty="0" smtClean="0"/>
              <a:t>emantic interoperability that we want to demonstrate?</a:t>
            </a:r>
          </a:p>
          <a:p>
            <a:pPr lvl="1"/>
            <a:r>
              <a:rPr lang="en-US" dirty="0" smtClean="0"/>
              <a:t>Define what it means to achieve semantic interoperability in a concrete scenario.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Guideline for semantic interoperability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minimum sets of the </a:t>
            </a:r>
            <a:r>
              <a:rPr lang="en-US" dirty="0" smtClean="0"/>
              <a:t>requirements that </a:t>
            </a:r>
            <a:r>
              <a:rPr lang="en-US" dirty="0"/>
              <a:t>the </a:t>
            </a:r>
            <a:r>
              <a:rPr lang="en-US" dirty="0" err="1"/>
              <a:t>plugfest</a:t>
            </a:r>
            <a:r>
              <a:rPr lang="en-US" dirty="0"/>
              <a:t> participants have </a:t>
            </a:r>
            <a:r>
              <a:rPr lang="en-US" dirty="0" smtClean="0"/>
              <a:t>to meet in order to demonstrate semantic integration</a:t>
            </a:r>
          </a:p>
          <a:p>
            <a:pPr lvl="1"/>
            <a:r>
              <a:rPr lang="en-US" dirty="0" smtClean="0"/>
              <a:t>Template with available things, TDs </a:t>
            </a:r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r>
              <a:rPr lang="en-US" dirty="0" smtClean="0"/>
              <a:t>Requirements for iot.schema.org</a:t>
            </a:r>
          </a:p>
          <a:p>
            <a:pPr lvl="1"/>
            <a:r>
              <a:rPr lang="en-US" dirty="0" smtClean="0"/>
              <a:t>Required Capabilities, shapes etc.</a:t>
            </a:r>
          </a:p>
          <a:p>
            <a:r>
              <a:rPr lang="en-US" dirty="0" smtClean="0"/>
              <a:t>Requirements for TD Directory</a:t>
            </a:r>
          </a:p>
          <a:p>
            <a:pPr lvl="1"/>
            <a:r>
              <a:rPr lang="en-US" dirty="0" smtClean="0"/>
              <a:t>Any improvement on usability</a:t>
            </a:r>
          </a:p>
          <a:p>
            <a:r>
              <a:rPr lang="en-US" dirty="0" smtClean="0"/>
              <a:t>Other requirements?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proposals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On-line participants invited</a:t>
            </a:r>
          </a:p>
          <a:p>
            <a:r>
              <a:rPr lang="en-US" dirty="0" smtClean="0"/>
              <a:t>Involve participants from OCF etc.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a set of scenarios that can be implemented with available things (TDs)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 scenarios into WoT challenges, which in order to be implemented require </a:t>
            </a:r>
            <a:r>
              <a:rPr lang="en-US" b="1" dirty="0" smtClean="0"/>
              <a:t>semantic integration</a:t>
            </a:r>
            <a:r>
              <a:rPr lang="en-US" dirty="0" smtClean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 semantic artifacts required for these scenarios, i.e., semantic queries, iot.schema.org Capabilities, Recipes etc.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Scenarios </a:t>
            </a:r>
            <a:r>
              <a:rPr lang="en-US" dirty="0" smtClean="0"/>
              <a:t>that can be implemented with available things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1. An </a:t>
            </a:r>
            <a:r>
              <a:rPr lang="en-US" sz="1600" dirty="0" smtClean="0"/>
              <a:t>application which detects the motion in a room and controls the AC operation in  a </a:t>
            </a:r>
            <a:r>
              <a:rPr lang="en-US" sz="1600" dirty="0" smtClean="0"/>
              <a:t>room. </a:t>
            </a:r>
          </a:p>
          <a:p>
            <a:pPr>
              <a:buNone/>
            </a:pPr>
            <a:r>
              <a:rPr lang="en-US" sz="1600" dirty="0" smtClean="0"/>
              <a:t>	Devices</a:t>
            </a:r>
            <a:r>
              <a:rPr lang="en-US" sz="1600" dirty="0" smtClean="0"/>
              <a:t>: air conditioner (Fujitsu and Panasonic), human detection sensor (Panasonic and </a:t>
            </a:r>
            <a:r>
              <a:rPr lang="en-US" sz="1600" dirty="0" err="1" smtClean="0"/>
              <a:t>SmartThings</a:t>
            </a:r>
            <a:r>
              <a:rPr lang="en-US" sz="1600" dirty="0" smtClean="0"/>
              <a:t>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2. An application which controls the AC in  a room based on the room temperature.</a:t>
            </a:r>
          </a:p>
          <a:p>
            <a:pPr>
              <a:buNone/>
            </a:pPr>
            <a:r>
              <a:rPr lang="en-US" sz="1600" dirty="0" smtClean="0"/>
              <a:t>	Devices</a:t>
            </a:r>
            <a:r>
              <a:rPr lang="en-US" sz="1600" dirty="0" smtClean="0"/>
              <a:t>: air conditioner (Fujitsu and Panasonic), temperature sensor (</a:t>
            </a:r>
            <a:r>
              <a:rPr lang="en-US" sz="1600" dirty="0" err="1" smtClean="0"/>
              <a:t>Lemonbeat</a:t>
            </a:r>
            <a:r>
              <a:rPr lang="en-US" sz="1600" dirty="0" smtClean="0"/>
              <a:t>, Intel, </a:t>
            </a:r>
            <a:r>
              <a:rPr lang="en-US" sz="1600" dirty="0" err="1" smtClean="0"/>
              <a:t>SmartThings</a:t>
            </a:r>
            <a:r>
              <a:rPr lang="en-US" sz="1600" dirty="0" smtClean="0"/>
              <a:t>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3. An application which controls a lamp in  a room based on the brightness in the room.</a:t>
            </a:r>
          </a:p>
          <a:p>
            <a:pPr>
              <a:buNone/>
            </a:pPr>
            <a:r>
              <a:rPr lang="en-US" sz="1600" dirty="0" smtClean="0"/>
              <a:t>	Devices</a:t>
            </a:r>
            <a:r>
              <a:rPr lang="en-US" sz="1600" dirty="0" smtClean="0"/>
              <a:t>: light (Fujitsu, Intel, </a:t>
            </a:r>
            <a:r>
              <a:rPr lang="en-US" sz="1600" dirty="0" err="1" smtClean="0"/>
              <a:t>SmartThings</a:t>
            </a:r>
            <a:r>
              <a:rPr lang="en-US" sz="1600" dirty="0" smtClean="0"/>
              <a:t>), Luminous sensor (</a:t>
            </a:r>
            <a:r>
              <a:rPr lang="en-US" sz="1600" dirty="0" err="1" smtClean="0"/>
              <a:t>Lemonbeat</a:t>
            </a:r>
            <a:r>
              <a:rPr lang="en-US" sz="1600" dirty="0" smtClean="0"/>
              <a:t>, </a:t>
            </a:r>
            <a:r>
              <a:rPr lang="en-US" sz="1600" dirty="0" err="1" smtClean="0"/>
              <a:t>SmartThings</a:t>
            </a:r>
            <a:r>
              <a:rPr lang="en-US" sz="1600" dirty="0" smtClean="0"/>
              <a:t>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4. An application which controls a lamp in  a room based on the motion detection in the room.</a:t>
            </a:r>
          </a:p>
          <a:p>
            <a:pPr>
              <a:buNone/>
            </a:pPr>
            <a:r>
              <a:rPr lang="en-US" sz="1600" dirty="0" smtClean="0"/>
              <a:t>	Devices</a:t>
            </a:r>
            <a:r>
              <a:rPr lang="en-US" sz="1600" dirty="0" smtClean="0"/>
              <a:t>: light (Fujitsu, Intel, </a:t>
            </a:r>
            <a:r>
              <a:rPr lang="en-US" sz="1600" dirty="0" err="1" smtClean="0"/>
              <a:t>SmartThings</a:t>
            </a:r>
            <a:r>
              <a:rPr lang="en-US" sz="1600" dirty="0" smtClean="0"/>
              <a:t>), human detection sensor (Panasonic and </a:t>
            </a:r>
            <a:r>
              <a:rPr lang="en-US" sz="1600" dirty="0" err="1" smtClean="0"/>
              <a:t>SmartThings</a:t>
            </a:r>
            <a:r>
              <a:rPr lang="en-US" sz="1600" dirty="0" smtClean="0"/>
              <a:t>)</a:t>
            </a:r>
            <a:endParaRPr lang="de-DE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challenges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1. Semantic discovery</a:t>
            </a:r>
          </a:p>
          <a:p>
            <a:pPr>
              <a:buNone/>
            </a:pPr>
            <a:r>
              <a:rPr lang="en-US" dirty="0" smtClean="0"/>
              <a:t>   - A client discovers things that implement, e.g. the air conditioner </a:t>
            </a:r>
            <a:r>
              <a:rPr lang="en-US" dirty="0" smtClean="0"/>
              <a:t>Capability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2. Dynamic binding to the things</a:t>
            </a:r>
          </a:p>
          <a:p>
            <a:pPr>
              <a:buNone/>
            </a:pPr>
            <a:r>
              <a:rPr lang="en-US" dirty="0" smtClean="0"/>
              <a:t>   - Thing A interacts with thing B (as it supports </a:t>
            </a:r>
            <a:r>
              <a:rPr lang="en-US" dirty="0" smtClean="0"/>
              <a:t>Capability </a:t>
            </a:r>
            <a:r>
              <a:rPr lang="en-US" dirty="0" smtClean="0"/>
              <a:t>C). If B does not function, then A dynamically establishes an interaction with another thing, which implements C. </a:t>
            </a:r>
          </a:p>
          <a:p>
            <a:pPr>
              <a:buNone/>
            </a:pPr>
            <a:r>
              <a:rPr lang="en-US" dirty="0" smtClean="0"/>
              <a:t>3. Semantic validation</a:t>
            </a:r>
          </a:p>
          <a:p>
            <a:pPr>
              <a:buNone/>
            </a:pPr>
            <a:r>
              <a:rPr lang="en-US" dirty="0" smtClean="0"/>
              <a:t>   - Check whether a TD implements </a:t>
            </a:r>
            <a:r>
              <a:rPr lang="en-US" dirty="0" smtClean="0"/>
              <a:t>everything </a:t>
            </a:r>
            <a:r>
              <a:rPr lang="en-US" dirty="0" smtClean="0"/>
              <a:t>as specified by a Capability it claims to support.</a:t>
            </a:r>
          </a:p>
          <a:p>
            <a:pPr>
              <a:buNone/>
            </a:pPr>
            <a:r>
              <a:rPr lang="en-US" dirty="0" smtClean="0"/>
              <a:t>   - Check whether an interaction at the data level is possible: Integer, 0 &lt;= value &lt;= 255.</a:t>
            </a:r>
          </a:p>
          <a:p>
            <a:pPr>
              <a:buNone/>
            </a:pPr>
            <a:r>
              <a:rPr lang="en-US" dirty="0" smtClean="0"/>
              <a:t>   - If writable is true, then the Interaction Property should have input data. </a:t>
            </a:r>
          </a:p>
          <a:p>
            <a:pPr>
              <a:buNone/>
            </a:pPr>
            <a:r>
              <a:rPr lang="en-US" dirty="0" smtClean="0"/>
              <a:t>   - More examples?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Bildschirmpräsentation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W3C WoT - Prague Plugfest</vt:lpstr>
      <vt:lpstr>Scope</vt:lpstr>
      <vt:lpstr>Goal</vt:lpstr>
      <vt:lpstr>Guideline for semantic interoperability</vt:lpstr>
      <vt:lpstr>Further proposals</vt:lpstr>
      <vt:lpstr>Next Steps</vt:lpstr>
      <vt:lpstr>Scenarios that can be implemented with available things </vt:lpstr>
      <vt:lpstr>Semantic challenges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Darko Anicic</dc:creator>
  <cp:lastModifiedBy>Darko Anicic</cp:lastModifiedBy>
  <cp:revision>38</cp:revision>
  <dcterms:created xsi:type="dcterms:W3CDTF">2018-02-02T14:38:33Z</dcterms:created>
  <dcterms:modified xsi:type="dcterms:W3CDTF">2018-02-09T14:54:41Z</dcterms:modified>
</cp:coreProperties>
</file>