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6100" y="193675"/>
            <a:ext cx="7975600" cy="148180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Summary of </a:t>
            </a:r>
            <a:r>
              <a:rPr lang="en-US" altLang="ja-JP" sz="3600" dirty="0" err="1"/>
              <a:t>PlugFest</a:t>
            </a:r>
            <a:r>
              <a:rPr lang="en-US" altLang="ja-JP" sz="3600" dirty="0"/>
              <a:t> (24-25 </a:t>
            </a:r>
            <a:r>
              <a:rPr lang="en-US" altLang="ja-JP" sz="3600" dirty="0" smtClean="0"/>
              <a:t>March </a:t>
            </a:r>
            <a:r>
              <a:rPr lang="en-US" altLang="ja-JP" sz="3600" dirty="0"/>
              <a:t>2018)</a:t>
            </a:r>
            <a:br>
              <a:rPr lang="en-US" altLang="ja-JP" sz="3600" dirty="0"/>
            </a:br>
            <a:r>
              <a:rPr lang="en-US" altLang="ja-JP" sz="3600" dirty="0"/>
              <a:t>@Oracle, Prague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5751512"/>
            <a:ext cx="6858000" cy="836613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26 March 2018</a:t>
            </a:r>
          </a:p>
          <a:p>
            <a:r>
              <a:rPr kumimoji="1" lang="en-US" altLang="ja-JP" dirty="0" smtClean="0"/>
              <a:t>Ryuichi Matsukura, Fujitsu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68986" y="2220557"/>
            <a:ext cx="3854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Participants(12):</a:t>
            </a:r>
          </a:p>
          <a:p>
            <a:r>
              <a:rPr kumimoji="1" lang="en-US" altLang="ja-JP" sz="2000" dirty="0" smtClean="0"/>
              <a:t>Oracle, Ericsson, EURECOM, Fujitsu, Hitachi, Intel, Internet Research Institute, The </a:t>
            </a:r>
            <a:r>
              <a:rPr kumimoji="1" lang="en-US" altLang="ja-JP" sz="2000" dirty="0" err="1"/>
              <a:t>Paciello</a:t>
            </a: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Group, </a:t>
            </a:r>
            <a:r>
              <a:rPr kumimoji="1" lang="en-US" altLang="ja-JP" sz="2000" dirty="0"/>
              <a:t>Panasonic, </a:t>
            </a:r>
            <a:r>
              <a:rPr kumimoji="1" lang="en-US" altLang="ja-JP" sz="2000" dirty="0" smtClean="0"/>
              <a:t>SmartThings/</a:t>
            </a:r>
            <a:r>
              <a:rPr lang="en-US" altLang="ja-JP" sz="2000" dirty="0" smtClean="0"/>
              <a:t>Samsung </a:t>
            </a:r>
            <a:r>
              <a:rPr lang="en-US" altLang="ja-JP" sz="2000" dirty="0"/>
              <a:t>Research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/>
              <a:t>Siemens, Technical University of Munich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1799304"/>
            <a:ext cx="4852627" cy="36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320816" y="3734109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708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Prague, 24-25 March 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826786" y="3693786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/>
          <p:cNvSpPr/>
          <p:nvPr/>
        </p:nvSpPr>
        <p:spPr bwMode="gray">
          <a:xfrm>
            <a:off x="77500" y="1723799"/>
            <a:ext cx="669704" cy="4470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IRI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880884" y="556106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441391" y="1291367"/>
            <a:ext cx="669704" cy="41177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892433" y="5924710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Illumination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楕円 15"/>
          <p:cNvSpPr/>
          <p:nvPr/>
        </p:nvSpPr>
        <p:spPr bwMode="gray">
          <a:xfrm>
            <a:off x="1735525" y="5561065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/>
          <p:cNvSpPr/>
          <p:nvPr/>
        </p:nvSpPr>
        <p:spPr bwMode="gray">
          <a:xfrm>
            <a:off x="1189516" y="1563062"/>
            <a:ext cx="669704" cy="41012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3282058" y="5781394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516710" y="1152757"/>
            <a:ext cx="669704" cy="50405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楕円 93"/>
          <p:cNvSpPr/>
          <p:nvPr/>
        </p:nvSpPr>
        <p:spPr bwMode="gray">
          <a:xfrm>
            <a:off x="1725063" y="6101729"/>
            <a:ext cx="728161" cy="39266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Device Sim.</a:t>
            </a:r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楕円 111"/>
          <p:cNvSpPr/>
          <p:nvPr/>
        </p:nvSpPr>
        <p:spPr bwMode="gray">
          <a:xfrm>
            <a:off x="1937641" y="1228937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Car App.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7278708" y="6297034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楕円 56"/>
          <p:cNvSpPr/>
          <p:nvPr/>
        </p:nvSpPr>
        <p:spPr bwMode="gray">
          <a:xfrm>
            <a:off x="7766130" y="1218655"/>
            <a:ext cx="669704" cy="38743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楕円 58"/>
          <p:cNvSpPr/>
          <p:nvPr/>
        </p:nvSpPr>
        <p:spPr bwMode="gray">
          <a:xfrm>
            <a:off x="8350061" y="1561939"/>
            <a:ext cx="669704" cy="3996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Scripting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楕円 59"/>
          <p:cNvSpPr/>
          <p:nvPr/>
        </p:nvSpPr>
        <p:spPr bwMode="gray">
          <a:xfrm>
            <a:off x="7876011" y="6031862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55637" y="558866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67186" y="5952309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67186" y="6299848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38939" y="3703550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>
            <a:off x="419717" y="4207606"/>
            <a:ext cx="1" cy="138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5" idx="4"/>
            <a:endCxn id="9" idx="0"/>
          </p:cNvCxnSpPr>
          <p:nvPr/>
        </p:nvCxnSpPr>
        <p:spPr>
          <a:xfrm flipH="1">
            <a:off x="1244965" y="4197842"/>
            <a:ext cx="962599" cy="136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/>
          <p:cNvSpPr/>
          <p:nvPr/>
        </p:nvSpPr>
        <p:spPr bwMode="gray">
          <a:xfrm>
            <a:off x="3291418" y="6230845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7S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楕円 73"/>
          <p:cNvSpPr/>
          <p:nvPr/>
        </p:nvSpPr>
        <p:spPr bwMode="gray">
          <a:xfrm>
            <a:off x="4103053" y="6108004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楕円 77"/>
          <p:cNvSpPr/>
          <p:nvPr/>
        </p:nvSpPr>
        <p:spPr bwMode="gray">
          <a:xfrm>
            <a:off x="5657080" y="597369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Smart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コネクタ 79"/>
          <p:cNvCxnSpPr>
            <a:stCxn id="5" idx="4"/>
            <a:endCxn id="16" idx="0"/>
          </p:cNvCxnSpPr>
          <p:nvPr/>
        </p:nvCxnSpPr>
        <p:spPr>
          <a:xfrm flipH="1">
            <a:off x="2099606" y="4197842"/>
            <a:ext cx="107958" cy="136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" idx="4"/>
            <a:endCxn id="30" idx="0"/>
          </p:cNvCxnSpPr>
          <p:nvPr/>
        </p:nvCxnSpPr>
        <p:spPr>
          <a:xfrm>
            <a:off x="2207564" y="4197842"/>
            <a:ext cx="1438575" cy="158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5" idx="4"/>
            <a:endCxn id="56" idx="0"/>
          </p:cNvCxnSpPr>
          <p:nvPr/>
        </p:nvCxnSpPr>
        <p:spPr>
          <a:xfrm>
            <a:off x="2207564" y="4197842"/>
            <a:ext cx="2593750" cy="115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5" idx="4"/>
            <a:endCxn id="79" idx="0"/>
          </p:cNvCxnSpPr>
          <p:nvPr/>
        </p:nvCxnSpPr>
        <p:spPr>
          <a:xfrm>
            <a:off x="2207564" y="4197842"/>
            <a:ext cx="3370588" cy="128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688967" y="3370801"/>
            <a:ext cx="1249346" cy="40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>
            <a:off x="2207564" y="3444618"/>
            <a:ext cx="0" cy="24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 bwMode="gray">
          <a:xfrm>
            <a:off x="2712737" y="1617915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Paciello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Accesibility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Paciello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楕円 95"/>
          <p:cNvSpPr/>
          <p:nvPr/>
        </p:nvSpPr>
        <p:spPr bwMode="gray">
          <a:xfrm>
            <a:off x="4291806" y="1458852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コネクタ 96"/>
          <p:cNvCxnSpPr>
            <a:stCxn id="96" idx="4"/>
            <a:endCxn id="30" idx="0"/>
          </p:cNvCxnSpPr>
          <p:nvPr/>
        </p:nvCxnSpPr>
        <p:spPr>
          <a:xfrm flipH="1">
            <a:off x="3646139" y="1871764"/>
            <a:ext cx="980519" cy="390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6" idx="4"/>
            <a:endCxn id="79" idx="0"/>
          </p:cNvCxnSpPr>
          <p:nvPr/>
        </p:nvCxnSpPr>
        <p:spPr>
          <a:xfrm>
            <a:off x="4626658" y="1871764"/>
            <a:ext cx="951494" cy="360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3" idx="4"/>
            <a:endCxn id="30" idx="0"/>
          </p:cNvCxnSpPr>
          <p:nvPr/>
        </p:nvCxnSpPr>
        <p:spPr>
          <a:xfrm>
            <a:off x="3047589" y="2030827"/>
            <a:ext cx="598550" cy="375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" idx="4"/>
            <a:endCxn id="4" idx="0"/>
          </p:cNvCxnSpPr>
          <p:nvPr/>
        </p:nvCxnSpPr>
        <p:spPr>
          <a:xfrm>
            <a:off x="412352" y="2170828"/>
            <a:ext cx="1795212" cy="76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4"/>
            <a:endCxn id="78" idx="0"/>
          </p:cNvCxnSpPr>
          <p:nvPr/>
        </p:nvCxnSpPr>
        <p:spPr>
          <a:xfrm>
            <a:off x="4626658" y="1871764"/>
            <a:ext cx="1394503" cy="410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20" idx="4"/>
            <a:endCxn id="4" idx="0"/>
          </p:cNvCxnSpPr>
          <p:nvPr/>
        </p:nvCxnSpPr>
        <p:spPr>
          <a:xfrm>
            <a:off x="1524368" y="1973182"/>
            <a:ext cx="683196" cy="96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776243" y="1703138"/>
            <a:ext cx="1431321" cy="123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207564" y="1656813"/>
            <a:ext cx="1643998" cy="128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4"/>
            <a:endCxn id="4" idx="0"/>
          </p:cNvCxnSpPr>
          <p:nvPr/>
        </p:nvCxnSpPr>
        <p:spPr>
          <a:xfrm flipH="1">
            <a:off x="2207564" y="1641849"/>
            <a:ext cx="64929" cy="129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792264" y="1414154"/>
            <a:ext cx="669704" cy="39962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直線コネクタ 127"/>
          <p:cNvCxnSpPr>
            <a:stCxn id="311" idx="4"/>
            <a:endCxn id="79" idx="0"/>
          </p:cNvCxnSpPr>
          <p:nvPr/>
        </p:nvCxnSpPr>
        <p:spPr>
          <a:xfrm flipH="1">
            <a:off x="5578152" y="1606092"/>
            <a:ext cx="1306625" cy="3875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 flipH="1">
            <a:off x="7642789" y="4465996"/>
            <a:ext cx="1772" cy="183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6127116" y="1813783"/>
            <a:ext cx="1517445" cy="214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57" idx="4"/>
            <a:endCxn id="60" idx="0"/>
          </p:cNvCxnSpPr>
          <p:nvPr/>
        </p:nvCxnSpPr>
        <p:spPr>
          <a:xfrm>
            <a:off x="8100982" y="1606092"/>
            <a:ext cx="139110" cy="442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59" idx="4"/>
            <a:endCxn id="60" idx="0"/>
          </p:cNvCxnSpPr>
          <p:nvPr/>
        </p:nvCxnSpPr>
        <p:spPr>
          <a:xfrm flipH="1">
            <a:off x="8240092" y="1961568"/>
            <a:ext cx="444821" cy="4070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12" idx="4"/>
            <a:endCxn id="56" idx="0"/>
          </p:cNvCxnSpPr>
          <p:nvPr/>
        </p:nvCxnSpPr>
        <p:spPr>
          <a:xfrm>
            <a:off x="2272493" y="1641849"/>
            <a:ext cx="2528821" cy="37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12" idx="4"/>
            <a:endCxn id="74" idx="0"/>
          </p:cNvCxnSpPr>
          <p:nvPr/>
        </p:nvCxnSpPr>
        <p:spPr>
          <a:xfrm>
            <a:off x="2272493" y="1641849"/>
            <a:ext cx="2194641" cy="44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76" idx="4"/>
            <a:endCxn id="55" idx="0"/>
          </p:cNvCxnSpPr>
          <p:nvPr/>
        </p:nvCxnSpPr>
        <p:spPr>
          <a:xfrm>
            <a:off x="3851562" y="1656813"/>
            <a:ext cx="3791227" cy="464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楕円 165"/>
          <p:cNvSpPr/>
          <p:nvPr/>
        </p:nvSpPr>
        <p:spPr bwMode="gray">
          <a:xfrm>
            <a:off x="2476657" y="5984910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Unicorn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7" name="直線コネクタ 166"/>
          <p:cNvCxnSpPr>
            <a:stCxn id="5" idx="4"/>
            <a:endCxn id="166" idx="0"/>
          </p:cNvCxnSpPr>
          <p:nvPr/>
        </p:nvCxnSpPr>
        <p:spPr>
          <a:xfrm>
            <a:off x="2207564" y="4197842"/>
            <a:ext cx="633174" cy="178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4900618" y="6149779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5" idx="4"/>
            <a:endCxn id="172" idx="0"/>
          </p:cNvCxnSpPr>
          <p:nvPr/>
        </p:nvCxnSpPr>
        <p:spPr>
          <a:xfrm>
            <a:off x="2207564" y="4197842"/>
            <a:ext cx="3057135" cy="195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2720134" y="5499567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 flipH="1">
            <a:off x="3084215" y="1656813"/>
            <a:ext cx="767347" cy="384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5" idx="4"/>
            <a:endCxn id="176" idx="0"/>
          </p:cNvCxnSpPr>
          <p:nvPr/>
        </p:nvCxnSpPr>
        <p:spPr>
          <a:xfrm>
            <a:off x="2207564" y="4197842"/>
            <a:ext cx="876651" cy="130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76" idx="4"/>
            <a:endCxn id="56" idx="0"/>
          </p:cNvCxnSpPr>
          <p:nvPr/>
        </p:nvCxnSpPr>
        <p:spPr>
          <a:xfrm>
            <a:off x="3851562" y="1656813"/>
            <a:ext cx="949752" cy="369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76" idx="4"/>
            <a:endCxn id="74" idx="0"/>
          </p:cNvCxnSpPr>
          <p:nvPr/>
        </p:nvCxnSpPr>
        <p:spPr>
          <a:xfrm>
            <a:off x="3851562" y="1656813"/>
            <a:ext cx="615572" cy="445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76" idx="4"/>
            <a:endCxn id="30" idx="0"/>
          </p:cNvCxnSpPr>
          <p:nvPr/>
        </p:nvCxnSpPr>
        <p:spPr>
          <a:xfrm flipH="1">
            <a:off x="3646139" y="1656813"/>
            <a:ext cx="205423" cy="412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76" idx="4"/>
            <a:endCxn id="172" idx="0"/>
          </p:cNvCxnSpPr>
          <p:nvPr/>
        </p:nvCxnSpPr>
        <p:spPr>
          <a:xfrm>
            <a:off x="3851562" y="1656813"/>
            <a:ext cx="1413137" cy="449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76" idx="4"/>
            <a:endCxn id="78" idx="0"/>
          </p:cNvCxnSpPr>
          <p:nvPr/>
        </p:nvCxnSpPr>
        <p:spPr>
          <a:xfrm>
            <a:off x="3851562" y="1656813"/>
            <a:ext cx="2169599" cy="431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stCxn id="76" idx="4"/>
            <a:endCxn id="79" idx="0"/>
          </p:cNvCxnSpPr>
          <p:nvPr/>
        </p:nvCxnSpPr>
        <p:spPr>
          <a:xfrm>
            <a:off x="3851562" y="1656813"/>
            <a:ext cx="1726590" cy="382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57" idx="4"/>
            <a:endCxn id="4" idx="0"/>
          </p:cNvCxnSpPr>
          <p:nvPr/>
        </p:nvCxnSpPr>
        <p:spPr>
          <a:xfrm flipH="1">
            <a:off x="2207564" y="1606092"/>
            <a:ext cx="5893418" cy="133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5254474" y="245465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0816" y="2823822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26786" y="2940562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444157" y="661771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>
          <a:xfrm>
            <a:off x="5697878" y="629066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4459840" y="5675648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6" name="正方形/長方形 245"/>
          <p:cNvSpPr/>
          <p:nvPr/>
        </p:nvSpPr>
        <p:spPr>
          <a:xfrm>
            <a:off x="4206514" y="6446878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7" name="正方形/長方形 246"/>
          <p:cNvSpPr/>
          <p:nvPr/>
        </p:nvSpPr>
        <p:spPr>
          <a:xfrm>
            <a:off x="1834652" y="5865324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911396" y="2980870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84182" y="423110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sp>
        <p:nvSpPr>
          <p:cNvPr id="254" name="楕円 253"/>
          <p:cNvSpPr/>
          <p:nvPr/>
        </p:nvSpPr>
        <p:spPr bwMode="gray">
          <a:xfrm>
            <a:off x="5040010" y="1172264"/>
            <a:ext cx="669704" cy="41291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Overflow protection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5" name="直線コネクタ 254"/>
          <p:cNvCxnSpPr>
            <a:stCxn id="126" idx="1"/>
            <a:endCxn id="254" idx="6"/>
          </p:cNvCxnSpPr>
          <p:nvPr/>
        </p:nvCxnSpPr>
        <p:spPr>
          <a:xfrm flipH="1" flipV="1">
            <a:off x="5709714" y="1378720"/>
            <a:ext cx="180626" cy="9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stCxn id="254" idx="4"/>
            <a:endCxn id="239" idx="0"/>
          </p:cNvCxnSpPr>
          <p:nvPr/>
        </p:nvCxnSpPr>
        <p:spPr>
          <a:xfrm>
            <a:off x="5374862" y="1585176"/>
            <a:ext cx="260390" cy="86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39" idx="4"/>
            <a:endCxn id="74" idx="1"/>
          </p:cNvCxnSpPr>
          <p:nvPr/>
        </p:nvCxnSpPr>
        <p:spPr>
          <a:xfrm flipH="1">
            <a:off x="4209690" y="2958706"/>
            <a:ext cx="1425562" cy="320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239" idx="4"/>
            <a:endCxn id="56" idx="7"/>
          </p:cNvCxnSpPr>
          <p:nvPr/>
        </p:nvCxnSpPr>
        <p:spPr>
          <a:xfrm flipH="1">
            <a:off x="5058757" y="2958706"/>
            <a:ext cx="576495" cy="245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239" idx="4"/>
            <a:endCxn id="55" idx="1"/>
          </p:cNvCxnSpPr>
          <p:nvPr/>
        </p:nvCxnSpPr>
        <p:spPr>
          <a:xfrm>
            <a:off x="5635252" y="2958706"/>
            <a:ext cx="1750093" cy="339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93" idx="4"/>
            <a:endCxn id="79" idx="0"/>
          </p:cNvCxnSpPr>
          <p:nvPr/>
        </p:nvCxnSpPr>
        <p:spPr>
          <a:xfrm>
            <a:off x="3047589" y="2030827"/>
            <a:ext cx="2530563" cy="345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楕円 286"/>
          <p:cNvSpPr/>
          <p:nvPr/>
        </p:nvSpPr>
        <p:spPr bwMode="gray">
          <a:xfrm>
            <a:off x="7198814" y="1977237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Ari.jp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楕円 287"/>
          <p:cNvSpPr/>
          <p:nvPr/>
        </p:nvSpPr>
        <p:spPr bwMode="gray">
          <a:xfrm>
            <a:off x="7664498" y="5375215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client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9" name="直線コネクタ 288"/>
          <p:cNvCxnSpPr>
            <a:stCxn id="287" idx="4"/>
            <a:endCxn id="288" idx="0"/>
          </p:cNvCxnSpPr>
          <p:nvPr/>
        </p:nvCxnSpPr>
        <p:spPr>
          <a:xfrm>
            <a:off x="7533666" y="2357402"/>
            <a:ext cx="494913" cy="301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88" idx="1"/>
            <a:endCxn id="303" idx="5"/>
          </p:cNvCxnSpPr>
          <p:nvPr/>
        </p:nvCxnSpPr>
        <p:spPr>
          <a:xfrm flipH="1" flipV="1">
            <a:off x="7108016" y="5118720"/>
            <a:ext cx="663119" cy="31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302" idx="0"/>
            <a:endCxn id="239" idx="5"/>
          </p:cNvCxnSpPr>
          <p:nvPr/>
        </p:nvCxnSpPr>
        <p:spPr>
          <a:xfrm flipH="1" flipV="1">
            <a:off x="5904502" y="2884889"/>
            <a:ext cx="946072" cy="15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6549925" y="1225927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5" name="直線コネクタ 314"/>
          <p:cNvCxnSpPr>
            <a:stCxn id="311" idx="4"/>
            <a:endCxn id="55" idx="0"/>
          </p:cNvCxnSpPr>
          <p:nvPr/>
        </p:nvCxnSpPr>
        <p:spPr>
          <a:xfrm>
            <a:off x="6884777" y="1606092"/>
            <a:ext cx="758012" cy="469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正方形/長方形 317"/>
          <p:cNvSpPr/>
          <p:nvPr/>
        </p:nvSpPr>
        <p:spPr>
          <a:xfrm>
            <a:off x="3412061" y="6033126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9" name="正方形/長方形 318"/>
          <p:cNvSpPr/>
          <p:nvPr/>
        </p:nvSpPr>
        <p:spPr>
          <a:xfrm>
            <a:off x="3412038" y="6560943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0" name="楕円 319"/>
          <p:cNvSpPr/>
          <p:nvPr/>
        </p:nvSpPr>
        <p:spPr bwMode="gray">
          <a:xfrm>
            <a:off x="8438328" y="566193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Counter.js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1" name="直線コネクタ 320"/>
          <p:cNvCxnSpPr>
            <a:stCxn id="59" idx="4"/>
            <a:endCxn id="320" idx="0"/>
          </p:cNvCxnSpPr>
          <p:nvPr/>
        </p:nvCxnSpPr>
        <p:spPr>
          <a:xfrm>
            <a:off x="8684913" y="1961568"/>
            <a:ext cx="117496" cy="370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57" idx="4"/>
            <a:endCxn id="320" idx="0"/>
          </p:cNvCxnSpPr>
          <p:nvPr/>
        </p:nvCxnSpPr>
        <p:spPr>
          <a:xfrm>
            <a:off x="8100982" y="1606092"/>
            <a:ext cx="701427" cy="405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正方形/長方形 242"/>
          <p:cNvSpPr/>
          <p:nvPr/>
        </p:nvSpPr>
        <p:spPr>
          <a:xfrm>
            <a:off x="5149133" y="2352590"/>
            <a:ext cx="593587" cy="1678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Iot.schema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gray">
          <a:xfrm>
            <a:off x="4437233" y="5356759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Lamp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(SmartThings)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楕円 78"/>
          <p:cNvSpPr/>
          <p:nvPr/>
        </p:nvSpPr>
        <p:spPr bwMode="gray">
          <a:xfrm>
            <a:off x="5214071" y="5481437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WebSpeech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6396545" y="5784989"/>
            <a:ext cx="836262" cy="1057007"/>
            <a:chOff x="6683831" y="5713486"/>
            <a:chExt cx="836262" cy="1057007"/>
          </a:xfrm>
        </p:grpSpPr>
        <p:sp>
          <p:nvSpPr>
            <p:cNvPr id="127" name="楕円 126"/>
            <p:cNvSpPr/>
            <p:nvPr/>
          </p:nvSpPr>
          <p:spPr bwMode="gray">
            <a:xfrm>
              <a:off x="6683831" y="5713486"/>
              <a:ext cx="728161" cy="350822"/>
            </a:xfrm>
            <a:prstGeom prst="ellipse">
              <a:avLst/>
            </a:prstGeom>
            <a:solidFill>
              <a:srgbClr val="D6EAFA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7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IoT</a:t>
              </a:r>
              <a:r>
                <a:rPr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Dev. Sim.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700" b="0" i="0" u="none" strike="noStrike" cap="none" normalizeH="0" baseline="0" dirty="0" smtClean="0">
                  <a:ln>
                    <a:noFill/>
                  </a:ln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(Oracle)</a:t>
              </a:r>
              <a:endParaRPr kumimoji="1" lang="ja-JP" altLang="en-US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テキスト ボックス 156"/>
            <p:cNvSpPr txBox="1"/>
            <p:nvPr/>
          </p:nvSpPr>
          <p:spPr>
            <a:xfrm>
              <a:off x="6710256" y="6031829"/>
              <a:ext cx="80983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Pump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HVAC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Connected car</a:t>
              </a:r>
            </a:p>
            <a:p>
              <a:r>
                <a:rPr kumimoji="1" lang="en-US" altLang="ja-JP" sz="7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Festo</a:t>
              </a:r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plant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Cleaner</a:t>
              </a:r>
            </a:p>
            <a:p>
              <a:r>
                <a:rPr kumimoji="1" lang="en-US" altLang="ja-JP" sz="7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Rotating light</a:t>
              </a:r>
              <a:endParaRPr kumimoji="1"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31" name="楕円 130"/>
          <p:cNvSpPr/>
          <p:nvPr/>
        </p:nvSpPr>
        <p:spPr bwMode="gray">
          <a:xfrm>
            <a:off x="7263783" y="3961940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Munich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Node-wot+Oracle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binding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6127116" y="1813783"/>
            <a:ext cx="633510" cy="397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楕円 301"/>
          <p:cNvSpPr/>
          <p:nvPr/>
        </p:nvSpPr>
        <p:spPr bwMode="gray">
          <a:xfrm>
            <a:off x="6486493" y="44735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TD generator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3" name="楕円 302"/>
          <p:cNvSpPr/>
          <p:nvPr/>
        </p:nvSpPr>
        <p:spPr bwMode="gray">
          <a:xfrm>
            <a:off x="6486492" y="4805212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LWM2M MS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(Ericsson)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292</Words>
  <Application>Microsoft Office PowerPoint</Application>
  <PresentationFormat>画面に合わせる (4:3)</PresentationFormat>
  <Paragraphs>111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Summary of PlugFest (24-25 March 2018) @Oracle, Prague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Matsukura, Ryuichi/松倉 隆一</cp:lastModifiedBy>
  <cp:revision>32</cp:revision>
  <dcterms:created xsi:type="dcterms:W3CDTF">2018-03-24T14:41:58Z</dcterms:created>
  <dcterms:modified xsi:type="dcterms:W3CDTF">2018-03-26T04:50:21Z</dcterms:modified>
</cp:coreProperties>
</file>