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>
        <p:scale>
          <a:sx n="90" d="100"/>
          <a:sy n="90" d="100"/>
        </p:scale>
        <p:origin x="100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296463" y="3508790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796795" y="3720559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5698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1847596" y="1151028"/>
            <a:ext cx="669704" cy="3776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6859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659276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113243" y="1145518"/>
            <a:ext cx="669704" cy="38319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6960410" y="5091565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65834" y="5079412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177383" y="544305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177383" y="579059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60685" y="3549545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29915" y="4053601"/>
            <a:ext cx="11548" cy="102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121064" y="4445916"/>
            <a:ext cx="612630" cy="64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2177573" y="4224615"/>
            <a:ext cx="866883" cy="82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810713" y="2967252"/>
            <a:ext cx="1107359" cy="65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2177573" y="3041069"/>
            <a:ext cx="9750" cy="67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2182448" y="1528710"/>
            <a:ext cx="4875" cy="100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187323" y="1528709"/>
            <a:ext cx="1260772" cy="100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069469" y="2419118"/>
            <a:ext cx="859244" cy="425717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6833636" y="4103750"/>
            <a:ext cx="490855" cy="98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499091" y="2844835"/>
            <a:ext cx="1334545" cy="75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431179" y="5725820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499969" y="5418799"/>
            <a:ext cx="1295291" cy="30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6132136" y="5100869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448095" y="1528709"/>
            <a:ext cx="3048122" cy="35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017138" y="2736766"/>
            <a:ext cx="153424" cy="236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7636360" y="223271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1931" y="2390380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06545" y="2537013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557458" y="2744617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626519" y="404276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581934" y="2662949"/>
            <a:ext cx="165953" cy="248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353719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5135888" y="506797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6452858" y="3599694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499091" y="2844835"/>
            <a:ext cx="878" cy="22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608716" y="4012846"/>
            <a:ext cx="1178296" cy="10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833097" y="1472592"/>
            <a:ext cx="1378222" cy="9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972156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5307008" y="1575757"/>
            <a:ext cx="192083" cy="84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7925347" y="1520083"/>
            <a:ext cx="91791" cy="71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499969" y="5418799"/>
            <a:ext cx="523388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885767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4112258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249848" y="5418799"/>
            <a:ext cx="250121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476339" y="5418799"/>
            <a:ext cx="1023630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4133815" y="6129736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431179" y="61363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7811693" y="574506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7806481" y="510266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170562" y="5469966"/>
            <a:ext cx="5212" cy="27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829511" y="2662949"/>
            <a:ext cx="5918376" cy="919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998033" y="2844835"/>
            <a:ext cx="2501058" cy="78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680375" y="50471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 sim.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492337" y="505475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689908" y="55144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680375" y="598765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3044456" y="1528709"/>
            <a:ext cx="403639" cy="351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>
            <a:off x="3448095" y="1528709"/>
            <a:ext cx="408323" cy="35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4094006" y="1149215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>
            <a:off x="4428858" y="1529380"/>
            <a:ext cx="1070233" cy="88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3044456" y="1575757"/>
            <a:ext cx="2262552" cy="347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2376509" y="3571697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715221" y="278821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4742583">
            <a:off x="5176391" y="193137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2481262">
            <a:off x="4913163" y="216494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892689">
            <a:off x="5956849" y="306733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319243" y="442663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197591" y="2622882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</a:t>
            </a:r>
            <a:r>
              <a:rPr kumimoji="1" lang="en-US" altLang="ja-JP" sz="800" dirty="0" err="1" smtClean="0"/>
              <a:t>tyring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899591" y="4534739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137896">
            <a:off x="2469426" y="17326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608716" y="2894436"/>
            <a:ext cx="12649" cy="61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092791">
            <a:off x="5577821" y="417617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970173" y="318964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282403" y="5060599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448095" y="1528709"/>
            <a:ext cx="1198389" cy="353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134358">
            <a:off x="4163858" y="4186259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456573" y="2967252"/>
            <a:ext cx="4107812" cy="706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616796">
            <a:off x="5484934" y="3367888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332674" y="4224615"/>
            <a:ext cx="844899" cy="86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2369613" y="4053601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rev.1</a:t>
            </a:r>
            <a:endParaRPr kumimoji="1" lang="ja-JP" altLang="en-US" dirty="0"/>
          </a:p>
        </p:txBody>
      </p:sp>
      <p:sp>
        <p:nvSpPr>
          <p:cNvPr id="368" name="スライド番号プレースホルダー 3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226</Words>
  <Application>Microsoft Office PowerPoint</Application>
  <PresentationFormat>画面に合わせる (4:3)</PresentationFormat>
  <Paragraphs>93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40</cp:revision>
  <dcterms:created xsi:type="dcterms:W3CDTF">2018-03-24T14:41:58Z</dcterms:created>
  <dcterms:modified xsi:type="dcterms:W3CDTF">2018-07-02T03:16:58Z</dcterms:modified>
</cp:coreProperties>
</file>