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smtClean="0"/>
              <a:t>WoT </a:t>
            </a:r>
            <a:r>
              <a:rPr lang="en-US" smtClean="0"/>
              <a:t>- </a:t>
            </a:r>
            <a:r>
              <a:rPr lang="en-US" smtClean="0"/>
              <a:t>Prague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Integration</a:t>
            </a:r>
          </a:p>
          <a:p>
            <a:r>
              <a:rPr lang="en-US" dirty="0"/>
              <a:t>i</a:t>
            </a:r>
            <a:r>
              <a:rPr lang="en-US" dirty="0" smtClean="0"/>
              <a:t>n preparation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W3C WoT Prague </a:t>
            </a:r>
            <a:r>
              <a:rPr lang="en-US" dirty="0" err="1" smtClean="0"/>
              <a:t>Plugfest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 Semantic Integration</a:t>
            </a:r>
          </a:p>
          <a:p>
            <a:r>
              <a:rPr lang="en-US" dirty="0" smtClean="0"/>
              <a:t>The slides are to be continually updated (mostly in the scope of TF-LD Web meetings) in order </a:t>
            </a:r>
            <a:r>
              <a:rPr lang="en-US" smtClean="0"/>
              <a:t>to demonstrate Semantic Integration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related to </a:t>
            </a:r>
            <a:r>
              <a:rPr lang="en-US" dirty="0"/>
              <a:t>s</a:t>
            </a:r>
            <a:r>
              <a:rPr lang="en-US" dirty="0" smtClean="0"/>
              <a:t>emantic interoperability that we want to demonstrate?</a:t>
            </a:r>
          </a:p>
          <a:p>
            <a:pPr lvl="1"/>
            <a:r>
              <a:rPr lang="en-US" dirty="0" smtClean="0"/>
              <a:t>Define what it means to achieve semantic interoperability in a concrete scenario.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 for semantic interoperability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minimum sets of the </a:t>
            </a:r>
            <a:r>
              <a:rPr lang="en-US" dirty="0" smtClean="0"/>
              <a:t>requirements that </a:t>
            </a:r>
            <a:r>
              <a:rPr lang="en-US" dirty="0"/>
              <a:t>the </a:t>
            </a:r>
            <a:r>
              <a:rPr lang="en-US" dirty="0" err="1"/>
              <a:t>plugfest</a:t>
            </a:r>
            <a:r>
              <a:rPr lang="en-US" dirty="0"/>
              <a:t> participants have </a:t>
            </a:r>
            <a:r>
              <a:rPr lang="en-US" dirty="0" smtClean="0"/>
              <a:t>to meet in order to demonstrate semantic integration</a:t>
            </a:r>
          </a:p>
          <a:p>
            <a:pPr lvl="1"/>
            <a:r>
              <a:rPr lang="en-US" dirty="0" smtClean="0"/>
              <a:t>Template with available things, TDs </a:t>
            </a:r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dirty="0" smtClean="0"/>
              <a:t>Requirements for iot.schema.org</a:t>
            </a:r>
          </a:p>
          <a:p>
            <a:pPr lvl="1"/>
            <a:r>
              <a:rPr lang="en-US" dirty="0" smtClean="0"/>
              <a:t>Required Capabilities, shapes etc.</a:t>
            </a:r>
          </a:p>
          <a:p>
            <a:r>
              <a:rPr lang="en-US" dirty="0" smtClean="0"/>
              <a:t>Requirements for TD Directory</a:t>
            </a:r>
          </a:p>
          <a:p>
            <a:pPr lvl="1"/>
            <a:r>
              <a:rPr lang="en-US" dirty="0" smtClean="0"/>
              <a:t>Any improvement on usability</a:t>
            </a:r>
          </a:p>
          <a:p>
            <a:r>
              <a:rPr lang="en-US" dirty="0" smtClean="0"/>
              <a:t>Other requirements?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proposals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participants invited</a:t>
            </a:r>
          </a:p>
          <a:p>
            <a:r>
              <a:rPr lang="en-US" dirty="0" smtClean="0"/>
              <a:t>Involve participants from OCF etc.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set of scenarios that can be implemented with available things (TDs)</a:t>
            </a:r>
          </a:p>
          <a:p>
            <a:r>
              <a:rPr lang="en-US" dirty="0" smtClean="0"/>
              <a:t>Extend scenarios into WoT challenges, which in order to be implemented require </a:t>
            </a:r>
            <a:r>
              <a:rPr lang="en-US" b="1" dirty="0" smtClean="0"/>
              <a:t>semantic integration</a:t>
            </a:r>
            <a:r>
              <a:rPr lang="en-US" dirty="0" smtClean="0"/>
              <a:t>  </a:t>
            </a:r>
          </a:p>
          <a:p>
            <a:r>
              <a:rPr lang="en-US" dirty="0" smtClean="0"/>
              <a:t>Provide semantic artifacts required for these scenarios, i.e., semantic queries, iot.schema.org Capabilities, Recipes etc.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W3C WoT - Prague Plugfest</vt:lpstr>
      <vt:lpstr>Scope</vt:lpstr>
      <vt:lpstr>Goal</vt:lpstr>
      <vt:lpstr>Guideline for semantic interoperability</vt:lpstr>
      <vt:lpstr>Further proposals</vt:lpstr>
      <vt:lpstr>Next Steps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lastModifiedBy>Darko Anicic</cp:lastModifiedBy>
  <cp:revision>31</cp:revision>
  <dcterms:created xsi:type="dcterms:W3CDTF">2018-02-02T14:38:33Z</dcterms:created>
  <dcterms:modified xsi:type="dcterms:W3CDTF">2018-02-05T09:55:37Z</dcterms:modified>
</cp:coreProperties>
</file>