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10" d="100"/>
          <a:sy n="110" d="100"/>
        </p:scale>
        <p:origin x="307" y="-6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885097" y="3551746"/>
            <a:ext cx="626818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385175" y="3763515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06756" y="5090928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2434514" y="1040933"/>
            <a:ext cx="672184" cy="46587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32219" y="5083342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482668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402358" y="1040933"/>
            <a:ext cx="672184" cy="44100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 API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7293939" y="5085924"/>
            <a:ext cx="730858" cy="309414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53707" y="5079343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44952" y="384452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19136" y="4262673"/>
            <a:ext cx="8004" cy="8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072185" y="4412484"/>
            <a:ext cx="251299" cy="6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1767363" y="4181659"/>
            <a:ext cx="1101833" cy="89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0"/>
          </p:cNvCxnSpPr>
          <p:nvPr/>
        </p:nvCxnSpPr>
        <p:spPr>
          <a:xfrm flipH="1">
            <a:off x="527140" y="2936877"/>
            <a:ext cx="979725" cy="90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1767363" y="2998113"/>
            <a:ext cx="9750" cy="76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 flipH="1">
            <a:off x="1777113" y="1506803"/>
            <a:ext cx="993493" cy="107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1777113" y="1481936"/>
            <a:ext cx="1961337" cy="109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4892618" y="2455398"/>
            <a:ext cx="862426" cy="353158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7518127" y="4044671"/>
            <a:ext cx="141241" cy="104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323831" y="2808556"/>
            <a:ext cx="2194296" cy="81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254571" y="5757121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324709" y="5388902"/>
            <a:ext cx="1295291" cy="36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5764887" y="5117837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738450" y="1481936"/>
            <a:ext cx="2391866" cy="363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494809" y="2936877"/>
            <a:ext cx="10630" cy="21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8112621" y="2518733"/>
            <a:ext cx="76437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910612" y="2433336"/>
            <a:ext cx="60108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394925" y="257996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214701" y="2072589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163247" y="3320921"/>
            <a:ext cx="129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917765" y="2875641"/>
            <a:ext cx="306796" cy="225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862689" y="1113739"/>
            <a:ext cx="672184" cy="41143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4959280" y="5097874"/>
            <a:ext cx="730858" cy="29102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7135939" y="3626527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323831" y="2808556"/>
            <a:ext cx="878" cy="228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198506" y="3969890"/>
            <a:ext cx="1412293" cy="115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423671" y="1417353"/>
            <a:ext cx="2077126" cy="107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498507" y="1086192"/>
            <a:ext cx="672184" cy="41454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4834599" y="1500736"/>
            <a:ext cx="489232" cy="95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8436434" y="1464921"/>
            <a:ext cx="58375" cy="105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324709" y="5388902"/>
            <a:ext cx="523388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709159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3935650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074588" y="5388902"/>
            <a:ext cx="250121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301079" y="5388902"/>
            <a:ext cx="1023630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3881007" y="6150946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254571" y="616761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8145222" y="5738935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8140010" y="509654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505439" y="5401238"/>
            <a:ext cx="5212" cy="3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420120" y="2875641"/>
            <a:ext cx="6804441" cy="737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588777" y="2808556"/>
            <a:ext cx="2735054" cy="84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503767" y="50810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Device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315729" y="508866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513300" y="55483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503767" y="602156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2869196" y="1481936"/>
            <a:ext cx="869254" cy="359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 flipH="1">
            <a:off x="3681158" y="1481936"/>
            <a:ext cx="57292" cy="36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5607847" y="1111283"/>
            <a:ext cx="672184" cy="39946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 flipH="1">
            <a:off x="5323831" y="1510745"/>
            <a:ext cx="620108" cy="9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2869196" y="1500736"/>
            <a:ext cx="1965403" cy="358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1964951" y="3605130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642062" y="2747787"/>
            <a:ext cx="552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3708911">
            <a:off x="4730216" y="1863351"/>
            <a:ext cx="109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18260720">
            <a:off x="5479227" y="1911113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341252">
            <a:off x="6486678" y="3159800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061352" y="4556151"/>
            <a:ext cx="71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431202" y="2761139"/>
            <a:ext cx="112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</a:t>
            </a:r>
            <a:r>
              <a:rPr kumimoji="1" lang="en-US" altLang="ja-JP" sz="800" dirty="0" smtClean="0"/>
              <a:t>trying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596682" y="4513710"/>
            <a:ext cx="52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861779">
            <a:off x="1649005" y="2049496"/>
            <a:ext cx="47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198506" y="2851480"/>
            <a:ext cx="12649" cy="7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292032">
            <a:off x="5542775" y="4498424"/>
            <a:ext cx="704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528233" y="3147531"/>
            <a:ext cx="7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105795" y="50945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738450" y="1481936"/>
            <a:ext cx="732774" cy="36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551738">
            <a:off x="4035881" y="4224249"/>
            <a:ext cx="749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047361" y="2936877"/>
            <a:ext cx="5200518" cy="7508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491987">
            <a:off x="6098169" y="3401985"/>
            <a:ext cx="986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297648" y="4181659"/>
            <a:ext cx="469715" cy="90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1958055" y="4087034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9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rev.3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3768701" y="5715368"/>
            <a:ext cx="3385958" cy="802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369972" y="6623066"/>
            <a:ext cx="402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  <p:cxnSp>
        <p:nvCxnSpPr>
          <p:cNvPr id="110" name="直線コネクタ 109"/>
          <p:cNvCxnSpPr>
            <a:stCxn id="13" idx="4"/>
            <a:endCxn id="217" idx="0"/>
          </p:cNvCxnSpPr>
          <p:nvPr/>
        </p:nvCxnSpPr>
        <p:spPr>
          <a:xfrm>
            <a:off x="2770606" y="1506803"/>
            <a:ext cx="98590" cy="357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 rot="5400000">
            <a:off x="2534942" y="2574721"/>
            <a:ext cx="759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114" name="直線コネクタ 113"/>
          <p:cNvCxnSpPr>
            <a:stCxn id="13" idx="4"/>
            <a:endCxn id="182" idx="0"/>
          </p:cNvCxnSpPr>
          <p:nvPr/>
        </p:nvCxnSpPr>
        <p:spPr>
          <a:xfrm>
            <a:off x="2770606" y="1506803"/>
            <a:ext cx="5734833" cy="358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/>
          <p:cNvSpPr/>
          <p:nvPr/>
        </p:nvSpPr>
        <p:spPr bwMode="gray">
          <a:xfrm>
            <a:off x="6525613" y="5103322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spcBef>
                <a:spcPct val="0"/>
              </a:spcBef>
              <a:spcAft>
                <a:spcPct val="0"/>
              </a:spcAft>
            </a:pPr>
            <a:r>
              <a:rPr lang="en-US" altLang="ja-JP" sz="7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Nabaztag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9" name="直線コネクタ 138"/>
          <p:cNvCxnSpPr>
            <a:stCxn id="13" idx="4"/>
            <a:endCxn id="137" idx="0"/>
          </p:cNvCxnSpPr>
          <p:nvPr/>
        </p:nvCxnSpPr>
        <p:spPr>
          <a:xfrm>
            <a:off x="2770606" y="1506803"/>
            <a:ext cx="4120436" cy="359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1573201" y="1081826"/>
            <a:ext cx="1050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Capturing TD into </a:t>
            </a:r>
            <a:r>
              <a:rPr kumimoji="1" lang="en-US" altLang="ja-JP" sz="1000" dirty="0" err="1" smtClean="0"/>
              <a:t>NodeRED</a:t>
            </a:r>
            <a:endParaRPr kumimoji="1" lang="en-US" altLang="ja-JP" sz="1000" dirty="0" smtClean="0"/>
          </a:p>
          <a:p>
            <a:r>
              <a:rPr kumimoji="1" lang="en-US" altLang="ja-JP" sz="1000" dirty="0" smtClean="0"/>
              <a:t>-&gt; NEXT slide</a:t>
            </a:r>
          </a:p>
        </p:txBody>
      </p:sp>
      <p:sp>
        <p:nvSpPr>
          <p:cNvPr id="92" name="スライド番号プレースホルダー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3" name="楕円 312"/>
          <p:cNvSpPr/>
          <p:nvPr/>
        </p:nvSpPr>
        <p:spPr bwMode="gray">
          <a:xfrm>
            <a:off x="54773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312"/>
          <p:cNvSpPr/>
          <p:nvPr/>
        </p:nvSpPr>
        <p:spPr bwMode="gray">
          <a:xfrm>
            <a:off x="46645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Connected Car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289"/>
          <p:cNvSpPr/>
          <p:nvPr/>
        </p:nvSpPr>
        <p:spPr bwMode="gray">
          <a:xfrm>
            <a:off x="7159251" y="3389230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Node—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binding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tachi-wot-node-in-Nod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0" y="1136650"/>
            <a:ext cx="8275458" cy="54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45840" y="499179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Capturing TDs into </a:t>
            </a:r>
            <a:r>
              <a:rPr kumimoji="1" lang="en-US" altLang="ja-JP" sz="2800" dirty="0" err="1" smtClean="0"/>
              <a:t>NodeRED</a:t>
            </a:r>
            <a:r>
              <a:rPr kumimoji="1" lang="en-US" altLang="ja-JP" sz="2800" dirty="0" smtClean="0"/>
              <a:t> (Hitachi)</a:t>
            </a:r>
            <a:endParaRPr kumimoji="1" lang="ja-JP" altLang="en-US" sz="2800" dirty="0"/>
          </a:p>
        </p:txBody>
      </p:sp>
      <p:sp>
        <p:nvSpPr>
          <p:cNvPr id="4" name="角丸四角形 3"/>
          <p:cNvSpPr/>
          <p:nvPr/>
        </p:nvSpPr>
        <p:spPr>
          <a:xfrm>
            <a:off x="1127760" y="3154679"/>
            <a:ext cx="777240" cy="14184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24790" y="4786391"/>
            <a:ext cx="1924050" cy="769620"/>
          </a:xfrm>
          <a:prstGeom prst="wedgeRoundRectCallout">
            <a:avLst>
              <a:gd name="adj1" fmla="val 20590"/>
              <a:gd name="adj2" fmla="val -77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These are generated from TDs</a:t>
            </a:r>
            <a:endParaRPr kumimoji="1" lang="ja-JP" altLang="en-US" sz="1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276</Words>
  <Application>Microsoft Office PowerPoint</Application>
  <PresentationFormat>画面に合わせる (4:3)</PresentationFormat>
  <Paragraphs>107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48</cp:revision>
  <dcterms:created xsi:type="dcterms:W3CDTF">2018-03-24T14:41:58Z</dcterms:created>
  <dcterms:modified xsi:type="dcterms:W3CDTF">2018-07-02T08:51:16Z</dcterms:modified>
</cp:coreProperties>
</file>