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57" r:id="rId3"/>
    <p:sldId id="272" r:id="rId4"/>
    <p:sldId id="270" r:id="rId5"/>
    <p:sldId id="261" r:id="rId6"/>
    <p:sldId id="271" r:id="rId7"/>
    <p:sldId id="279" r:id="rId8"/>
    <p:sldId id="280" r:id="rId9"/>
    <p:sldId id="281" r:id="rId10"/>
    <p:sldId id="28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0-4696-990D-C385B6E0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0-4696-990D-C385B6E0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0-4696-990D-C385B6E05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3 Title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2 Title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1 Title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TRACKING USING COMPUTER VISION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ALONZO MAYS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Conclusion/recommendation</a:t>
            </a:r>
          </a:p>
        </p:txBody>
      </p:sp>
    </p:spTree>
    <p:extLst>
      <p:ext uri="{BB962C8B-B14F-4D97-AF65-F5344CB8AC3E}">
        <p14:creationId xmlns:p14="http://schemas.microsoft.com/office/powerpoint/2010/main" val="82104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2" name="Picture Placeholder 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Exercise Example</a:t>
            </a:r>
          </a:p>
          <a:p>
            <a:r>
              <a:rPr lang="en-US" dirty="0"/>
              <a:t>Conclusion/Recommendation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601362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9207542"/>
              </p:ext>
            </p:extLst>
          </p:nvPr>
        </p:nvGraphicFramePr>
        <p:xfrm>
          <a:off x="6172200" y="1714500"/>
          <a:ext cx="4495800" cy="23088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01564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- phase</a:t>
            </a:r>
          </a:p>
        </p:txBody>
      </p:sp>
    </p:spTree>
    <p:extLst>
      <p:ext uri="{BB962C8B-B14F-4D97-AF65-F5344CB8AC3E}">
        <p14:creationId xmlns:p14="http://schemas.microsoft.com/office/powerpoint/2010/main" val="321226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96187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example</a:t>
            </a:r>
          </a:p>
        </p:txBody>
      </p:sp>
    </p:spTree>
    <p:extLst>
      <p:ext uri="{BB962C8B-B14F-4D97-AF65-F5344CB8AC3E}">
        <p14:creationId xmlns:p14="http://schemas.microsoft.com/office/powerpoint/2010/main" val="128199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Fitness 16x9</Template>
  <TotalTime>31</TotalTime>
  <Words>129</Words>
  <Application>Microsoft Macintosh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Health Fitness 16x9</vt:lpstr>
      <vt:lpstr>EXERCISE TRACKING USING COMPUTER VISION</vt:lpstr>
      <vt:lpstr>Outline of presentation</vt:lpstr>
      <vt:lpstr>Problem statement</vt:lpstr>
      <vt:lpstr>TITLE AND CONTENT LAYOUT WITH Chart</vt:lpstr>
      <vt:lpstr>Two content layout with table</vt:lpstr>
      <vt:lpstr>Two content layout with SmartArt</vt:lpstr>
      <vt:lpstr>Eda - phase</vt:lpstr>
      <vt:lpstr>modeling</vt:lpstr>
      <vt:lpstr>Exercise example</vt:lpstr>
      <vt:lpstr>Conclusion/recommendation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TRACKING USING COMPUTER VISION</dc:title>
  <dc:creator>Alonzo Mays</dc:creator>
  <cp:lastModifiedBy>Alonzo Mays</cp:lastModifiedBy>
  <cp:revision>2</cp:revision>
  <dcterms:created xsi:type="dcterms:W3CDTF">2021-12-06T13:23:00Z</dcterms:created>
  <dcterms:modified xsi:type="dcterms:W3CDTF">2021-12-06T13:54:41Z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