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57" r:id="rId4"/>
    <p:sldId id="264" r:id="rId5"/>
    <p:sldId id="262" r:id="rId6"/>
    <p:sldId id="263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Extract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Download data from Kaggle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Transpose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Load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Visual Studio Code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43935D28-2500-4755-829B-9DAF72A5D4FD}">
      <dgm:prSet phldrT="[Text]"/>
      <dgm:spPr/>
      <dgm:t>
        <a:bodyPr/>
        <a:lstStyle/>
        <a:p>
          <a:r>
            <a:rPr lang="en-US" dirty="0"/>
            <a:t>Quantify Columns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4C8E401-1C29-4B61-9AD0-86358D858788}" type="parTrans" cxnId="{B80F7E94-58AB-4CBF-A62C-10A5C61CAF9B}">
      <dgm:prSet/>
      <dgm:spPr/>
      <dgm:t>
        <a:bodyPr/>
        <a:lstStyle/>
        <a:p>
          <a:endParaRPr lang="en-US"/>
        </a:p>
      </dgm:t>
    </dgm:pt>
    <dgm:pt modelId="{F76A9F9B-B3D4-4603-B7FB-41C0DE68C016}" type="sibTrans" cxnId="{B80F7E94-58AB-4CBF-A62C-10A5C61CAF9B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B80F7E94-58AB-4CBF-A62C-10A5C61CAF9B}" srcId="{5D952622-A79E-41E4-BBC2-6212DEFFA91C}" destId="{43935D28-2500-4755-829B-9DAF72A5D4FD}" srcOrd="0" destOrd="0" parTransId="{E4C8E401-1C29-4B61-9AD0-86358D858788}" sibTransId="{F76A9F9B-B3D4-4603-B7FB-41C0DE68C016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702071A7-963B-4CEB-B34A-AB63AA4203CA}" type="presOf" srcId="{43935D28-2500-4755-829B-9DAF72A5D4FD}" destId="{072FB640-0A28-40E8-9C0C-86BAF45C6EF0}" srcOrd="1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2464B7D4-98E3-46B4-A7CC-98EAD8242FF2}" type="presOf" srcId="{43935D28-2500-4755-829B-9DAF72A5D4FD}" destId="{00D2DC2C-7CA2-4A4B-B66D-3DDCAB7DC8E9}" srcOrd="0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Download data from Kaggle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1 Extract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Quantify Columns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2 Transpose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Studio Code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3 Load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3/9/2019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4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4009292"/>
            <a:ext cx="9604310" cy="1283334"/>
          </a:xfrm>
        </p:spPr>
        <p:txBody>
          <a:bodyPr/>
          <a:lstStyle/>
          <a:p>
            <a:r>
              <a:rPr lang="en-US" dirty="0"/>
              <a:t>Diamonds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Mariea</a:t>
            </a:r>
            <a:r>
              <a:rPr lang="en-US" dirty="0"/>
              <a:t> </a:t>
            </a:r>
            <a:r>
              <a:rPr lang="en-US" dirty="0" err="1"/>
              <a:t>Deshommes</a:t>
            </a:r>
            <a:r>
              <a:rPr lang="en-US" dirty="0"/>
              <a:t>, Nichelle Nesbitt, Audrey Bouldin</a:t>
            </a:r>
          </a:p>
        </p:txBody>
      </p:sp>
      <p:pic>
        <p:nvPicPr>
          <p:cNvPr id="5" name="Picture 4" descr="A picture containing sky, container, glass&#10;&#10;Description automatically generated">
            <a:extLst>
              <a:ext uri="{FF2B5EF4-FFF2-40B4-BE49-F238E27FC236}">
                <a16:creationId xmlns:a16="http://schemas.microsoft.com/office/drawing/2014/main" id="{6A520622-3EBE-4709-B95F-D9029077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17" y="689110"/>
            <a:ext cx="4412948" cy="36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314290"/>
            <a:ext cx="9601200" cy="1142385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401325"/>
            <a:ext cx="9601200" cy="1873347"/>
          </a:xfrm>
        </p:spPr>
        <p:txBody>
          <a:bodyPr/>
          <a:lstStyle/>
          <a:p>
            <a:r>
              <a:rPr lang="en-US" dirty="0"/>
              <a:t>To predict diamond prices using Machine Learning</a:t>
            </a:r>
          </a:p>
          <a:p>
            <a:r>
              <a:rPr lang="en-US" dirty="0"/>
              <a:t>Using the following programs:</a:t>
            </a:r>
          </a:p>
          <a:p>
            <a:pPr marL="274320" lvl="1" indent="0">
              <a:buNone/>
            </a:pPr>
            <a:r>
              <a:rPr lang="en-US" dirty="0"/>
              <a:t>	- Python Pandas </a:t>
            </a:r>
          </a:p>
          <a:p>
            <a:pPr marL="274320" lvl="1" indent="0">
              <a:buNone/>
            </a:pPr>
            <a:r>
              <a:rPr lang="en-US" dirty="0"/>
              <a:t>	- Tableau</a:t>
            </a:r>
          </a:p>
          <a:p>
            <a:endParaRPr lang="en-US" dirty="0"/>
          </a:p>
        </p:txBody>
      </p:sp>
      <p:pic>
        <p:nvPicPr>
          <p:cNvPr id="5" name="Picture 4" descr="A picture containing athletic game, monitor, sport, sitting&#10;&#10;Description automatically generated">
            <a:extLst>
              <a:ext uri="{FF2B5EF4-FFF2-40B4-BE49-F238E27FC236}">
                <a16:creationId xmlns:a16="http://schemas.microsoft.com/office/drawing/2014/main" id="{A8109FBA-1659-4964-ADD4-824B90A60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4" t="2812" r="9665" b="6115"/>
          <a:stretch/>
        </p:blipFill>
        <p:spPr>
          <a:xfrm>
            <a:off x="4063352" y="11724"/>
            <a:ext cx="4503873" cy="40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30684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7DEE508D-6F4A-4B6C-BAA1-CB9B2C5B2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175" y="503853"/>
            <a:ext cx="7196982" cy="21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data: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BC2A3-5EE5-4635-87F0-0048836578E0}"/>
              </a:ext>
            </a:extLst>
          </p:cNvPr>
          <p:cNvSpPr txBox="1"/>
          <p:nvPr/>
        </p:nvSpPr>
        <p:spPr>
          <a:xfrm>
            <a:off x="1505243" y="1856935"/>
            <a:ext cx="921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from Kaggle.com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Quantified and added columns for 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Diamond Prices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Vs Predicted Diamond Prices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533</TotalTime>
  <Words>102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PowerPoint Presentation</vt:lpstr>
      <vt:lpstr>Diamonds</vt:lpstr>
      <vt:lpstr>Goal</vt:lpstr>
      <vt:lpstr>Cleaning data</vt:lpstr>
      <vt:lpstr>Extracting the data:</vt:lpstr>
      <vt:lpstr>Machine Learning</vt:lpstr>
      <vt:lpstr>Predicting Diamond Prices</vt:lpstr>
      <vt:lpstr>Sample Vs Predicted Diamond Prices</vt:lpstr>
      <vt:lpstr>Add a Slide Title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</dc:title>
  <dc:creator>Audrey Bouldin</dc:creator>
  <cp:lastModifiedBy>Audrey Bouldin</cp:lastModifiedBy>
  <cp:revision>9</cp:revision>
  <dcterms:created xsi:type="dcterms:W3CDTF">2019-03-09T16:58:20Z</dcterms:created>
  <dcterms:modified xsi:type="dcterms:W3CDTF">2019-03-10T01:51:22Z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