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C27331-3A35-501F-916A-BD65AB1EB1C4}" v="10" dt="2025-02-01T21:26:33.171"/>
    <p1510:client id="{E273F1F6-F593-4747-B9D4-30C91FD963E5}" v="383" dt="2025-02-01T21:44:00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102846B-24B4-4501-964C-1969F3A7BAC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74DA106-DA5F-4DF8-9BD1-615D8CCA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9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846B-24B4-4501-964C-1969F3A7BAC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A106-DA5F-4DF8-9BD1-615D8CCA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9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846B-24B4-4501-964C-1969F3A7BAC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A106-DA5F-4DF8-9BD1-615D8CCA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85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846B-24B4-4501-964C-1969F3A7BAC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A106-DA5F-4DF8-9BD1-615D8CCA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56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846B-24B4-4501-964C-1969F3A7BAC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A106-DA5F-4DF8-9BD1-615D8CCA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69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846B-24B4-4501-964C-1969F3A7BAC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A106-DA5F-4DF8-9BD1-615D8CCA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42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846B-24B4-4501-964C-1969F3A7BAC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A106-DA5F-4DF8-9BD1-615D8CCA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5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102846B-24B4-4501-964C-1969F3A7BAC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A106-DA5F-4DF8-9BD1-615D8CCA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90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102846B-24B4-4501-964C-1969F3A7BAC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A106-DA5F-4DF8-9BD1-615D8CCA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8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846B-24B4-4501-964C-1969F3A7BAC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A106-DA5F-4DF8-9BD1-615D8CCA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4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846B-24B4-4501-964C-1969F3A7BAC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A106-DA5F-4DF8-9BD1-615D8CCA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6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846B-24B4-4501-964C-1969F3A7BAC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A106-DA5F-4DF8-9BD1-615D8CCA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4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846B-24B4-4501-964C-1969F3A7BAC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A106-DA5F-4DF8-9BD1-615D8CCA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7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846B-24B4-4501-964C-1969F3A7BAC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A106-DA5F-4DF8-9BD1-615D8CCA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3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846B-24B4-4501-964C-1969F3A7BAC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A106-DA5F-4DF8-9BD1-615D8CCA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3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846B-24B4-4501-964C-1969F3A7BAC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A106-DA5F-4DF8-9BD1-615D8CCA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1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846B-24B4-4501-964C-1969F3A7BAC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A106-DA5F-4DF8-9BD1-615D8CCA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8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102846B-24B4-4501-964C-1969F3A7BAC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74DA106-DA5F-4DF8-9BD1-615D8CCA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5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2177-DBB0-2945-F3EA-22C0E906B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Speedy Dungeon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16508-B671-03D2-6CE5-D296A9380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Lucrative Ninjas</a:t>
            </a:r>
          </a:p>
        </p:txBody>
      </p:sp>
    </p:spTree>
    <p:extLst>
      <p:ext uri="{BB962C8B-B14F-4D97-AF65-F5344CB8AC3E}">
        <p14:creationId xmlns:p14="http://schemas.microsoft.com/office/powerpoint/2010/main" val="325534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17D6-4AF1-14BB-464C-A58A094E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Lucrative Ninjas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D2CA02-961B-6F7E-188A-1E690EE9B9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90" y="3196764"/>
            <a:ext cx="2487098" cy="140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85C7B9E-7ACC-911D-E02A-847E44CC6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546" y="3196764"/>
            <a:ext cx="2487097" cy="140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5450DB4-CA1A-4444-BA20-E361F2153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359" y="3196736"/>
            <a:ext cx="2487097" cy="140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9F07AF-8199-9831-A86C-AA071FD159B6}"/>
              </a:ext>
            </a:extLst>
          </p:cNvPr>
          <p:cNvSpPr txBox="1"/>
          <p:nvPr/>
        </p:nvSpPr>
        <p:spPr>
          <a:xfrm>
            <a:off x="0" y="5125571"/>
            <a:ext cx="305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Gani </a:t>
            </a:r>
            <a:r>
              <a:rPr lang="en-US" err="1"/>
              <a:t>Sagiev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F02DF-548A-FB8B-A8EA-ECA4403B4DC4}"/>
              </a:ext>
            </a:extLst>
          </p:cNvPr>
          <p:cNvSpPr txBox="1"/>
          <p:nvPr/>
        </p:nvSpPr>
        <p:spPr>
          <a:xfrm>
            <a:off x="2964024" y="5125571"/>
            <a:ext cx="305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Jared </a:t>
            </a:r>
            <a:r>
              <a:rPr lang="en-US" err="1"/>
              <a:t>Subr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1AC8A6-3193-0340-4A92-AC7AE1D65E67}"/>
              </a:ext>
            </a:extLst>
          </p:cNvPr>
          <p:cNvSpPr txBox="1"/>
          <p:nvPr/>
        </p:nvSpPr>
        <p:spPr>
          <a:xfrm>
            <a:off x="6173431" y="5125571"/>
            <a:ext cx="305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Aidan McGohan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AD13B-99CC-3A97-C4E1-29617930B39C}"/>
              </a:ext>
            </a:extLst>
          </p:cNvPr>
          <p:cNvSpPr txBox="1"/>
          <p:nvPr/>
        </p:nvSpPr>
        <p:spPr>
          <a:xfrm>
            <a:off x="9385402" y="5125571"/>
            <a:ext cx="254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Shapiy</a:t>
            </a:r>
            <a:r>
              <a:rPr lang="en-US"/>
              <a:t> Sagiev</a:t>
            </a:r>
          </a:p>
        </p:txBody>
      </p:sp>
    </p:spTree>
    <p:extLst>
      <p:ext uri="{BB962C8B-B14F-4D97-AF65-F5344CB8AC3E}">
        <p14:creationId xmlns:p14="http://schemas.microsoft.com/office/powerpoint/2010/main" val="3784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75D3-1DC7-FD77-AC4F-CE9A7FE0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32DF6-6BB5-7219-B8F7-0BCF55F95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Dungeon crawler</a:t>
            </a:r>
          </a:p>
          <a:p>
            <a:r>
              <a:rPr lang="en-US"/>
              <a:t>Room generation</a:t>
            </a:r>
          </a:p>
          <a:p>
            <a:r>
              <a:rPr lang="en-US"/>
              <a:t>Rewind mechanic</a:t>
            </a:r>
          </a:p>
          <a:p>
            <a:r>
              <a:rPr lang="en-US"/>
              <a:t>Speedrun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5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E46E-0666-1E9F-ADCC-B2C41247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A8935-7EBD-A612-E0C7-2D528A18E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Wanted to use Unity, but Docker compatibility problems</a:t>
            </a:r>
          </a:p>
          <a:p>
            <a:r>
              <a:rPr lang="en-US"/>
              <a:t>Limited documentation on Godot</a:t>
            </a:r>
          </a:p>
          <a:p>
            <a:r>
              <a:rPr lang="en-US"/>
              <a:t>Problems with Godot’s unique hierarchy</a:t>
            </a:r>
          </a:p>
          <a:p>
            <a:r>
              <a:rPr lang="en-US"/>
              <a:t>Unintentional miscommunication</a:t>
            </a:r>
          </a:p>
          <a:p>
            <a:r>
              <a:rPr lang="en-US"/>
              <a:t>2FA for Cyber</a:t>
            </a:r>
          </a:p>
          <a:p>
            <a:r>
              <a:rPr lang="en-US"/>
              <a:t>GitHub</a:t>
            </a:r>
          </a:p>
        </p:txBody>
      </p:sp>
      <p:pic>
        <p:nvPicPr>
          <p:cNvPr id="2050" name="Picture 2" descr="Press Kit – Godot Engine">
            <a:extLst>
              <a:ext uri="{FF2B5EF4-FFF2-40B4-BE49-F238E27FC236}">
                <a16:creationId xmlns:a16="http://schemas.microsoft.com/office/drawing/2014/main" id="{A6E4EB45-DDCF-AE2A-2411-E3B92826A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217" y="2122714"/>
            <a:ext cx="2284791" cy="261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59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16B2-04BB-3CA3-B3AA-921E2B10E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we’ve would’ve done with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FEEA0-02E7-4B42-DAB9-681232664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More floors in the game</a:t>
            </a:r>
          </a:p>
          <a:p>
            <a:r>
              <a:rPr lang="en-US"/>
              <a:t>More bosses/mobs</a:t>
            </a:r>
          </a:p>
          <a:p>
            <a:r>
              <a:rPr lang="en-US"/>
              <a:t>Fleshed out classes with unique abilities</a:t>
            </a:r>
          </a:p>
          <a:p>
            <a:r>
              <a:rPr lang="en-US"/>
              <a:t>New mechanics </a:t>
            </a:r>
          </a:p>
        </p:txBody>
      </p:sp>
      <p:pic>
        <p:nvPicPr>
          <p:cNvPr id="5" name="Picture 4" descr="A pixelated image of a dragon&#10;&#10;Description automatically generated">
            <a:extLst>
              <a:ext uri="{FF2B5EF4-FFF2-40B4-BE49-F238E27FC236}">
                <a16:creationId xmlns:a16="http://schemas.microsoft.com/office/drawing/2014/main" id="{30411995-046F-A467-2B31-ADFA696D7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71" y="2603500"/>
            <a:ext cx="6096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0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7394-E047-74C8-3582-E6DC9DBC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46C81-AA36-463A-38AF-0246F4F43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Communicate on merging branches</a:t>
            </a:r>
          </a:p>
          <a:p>
            <a:r>
              <a:rPr lang="en-US" dirty="0"/>
              <a:t>A lot can be done within 24 hours</a:t>
            </a:r>
          </a:p>
        </p:txBody>
      </p:sp>
    </p:spTree>
    <p:extLst>
      <p:ext uri="{BB962C8B-B14F-4D97-AF65-F5344CB8AC3E}">
        <p14:creationId xmlns:p14="http://schemas.microsoft.com/office/powerpoint/2010/main" val="157762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993A-CDAD-FCFE-C319-9A936C18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we should win the Hackathon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28B6-6C74-473E-9DAF-B46B5B688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Made functional game in an engine no one knows much about.</a:t>
            </a:r>
          </a:p>
          <a:p>
            <a:r>
              <a:rPr lang="en-US" dirty="0"/>
              <a:t>Created </a:t>
            </a:r>
            <a:r>
              <a:rPr lang="en-US"/>
              <a:t>procedural generation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71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108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 Boardroom</vt:lpstr>
      <vt:lpstr>Speedy Dungeon</vt:lpstr>
      <vt:lpstr>Lucrative Ninjas</vt:lpstr>
      <vt:lpstr>Game Overview</vt:lpstr>
      <vt:lpstr>Challenges</vt:lpstr>
      <vt:lpstr>What we’ve would’ve done with more time</vt:lpstr>
      <vt:lpstr>What we’ve learned</vt:lpstr>
      <vt:lpstr>Why we should win the Hackathon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McGohan, Aidan</dc:creator>
  <cp:lastModifiedBy>Aidan McGohan</cp:lastModifiedBy>
  <cp:revision>2</cp:revision>
  <dcterms:created xsi:type="dcterms:W3CDTF">2025-02-01T20:11:26Z</dcterms:created>
  <dcterms:modified xsi:type="dcterms:W3CDTF">2025-02-01T22:07:52Z</dcterms:modified>
</cp:coreProperties>
</file>