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D33D4E-AE75-493E-B791-E7C5E0FFCBC3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12/9/19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C57092-C356-414C-B830-C1DA5F927471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EB4168-93FE-4C19-945F-5E23FF9307A8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12/9/19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72E4C3-8A89-4886-9780-8C82616FAF21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cs229.stanford.edu/projects2011.html" TargetMode="External"/><Relationship Id="rId2" Type="http://schemas.openxmlformats.org/officeDocument/2006/relationships/hyperlink" Target="http://archive.ics.uci.edu/ml/datasets/Spambase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ieee.org/conferences_events/conferences/publishing/templates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4000"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Introduction to Data Mining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CS07480-1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Fall 2019 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</a:rPr>
              <a:t>Project Description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Sample Projects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484280" y="1769040"/>
            <a:ext cx="10018440" cy="4926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Students’ previous machine learning projects in Stanford University: </a:t>
            </a:r>
            <a:r>
              <a:rPr b="0" lang="en-US" sz="2400" spc="-1" strike="noStrike" u="sng">
                <a:solidFill>
                  <a:srgbClr val="ec7220"/>
                </a:solidFill>
                <a:uFillTx/>
                <a:latin typeface="Corbel"/>
                <a:hlinkClick r:id="rId1"/>
              </a:rPr>
              <a:t>http://cs229.stanford.edu/projects2011.html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Problem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Determine whether a given email is spam or not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Data Mining Task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Binary classification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Data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UCI spam data set (</a:t>
            </a:r>
            <a:r>
              <a:rPr b="0" lang="en-US" sz="2400" spc="-1" strike="noStrike" u="sng">
                <a:solidFill>
                  <a:srgbClr val="ec7220"/>
                </a:solidFill>
                <a:uFillTx/>
                <a:latin typeface="Corbel"/>
                <a:hlinkClick r:id="rId2"/>
              </a:rPr>
              <a:t>http://archive.ics.uci.edu/ml/datasets/Spambase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)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Number of instances: 4601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Number of attributes: 57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last column denotes whether the e-mail was spam (1) or not (0)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Partition it into training set and test set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3000"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Algorithms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856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Naive Bayesian classifier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856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Artificial neural network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856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AdaBoost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Evaluation and Comparison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Error rate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ROC and AUC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61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Speed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Project Goals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 this project, you will have an opportunity to apply the data mining algorithms and techniques you learned in the class to some real-world problems.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You can choose any problem that you are interested in, and formalize it into a data mining task.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You get some data related to the task and apply some data mining algorithms to your data. Also you need to evaluate and compare your algorithms.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Finally, you should submit a report, together with your data and code.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Project Stages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project is a mandatory part of this course.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Students are at liberty to form teams.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Each team can have up to 5 students at the maximum.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Deadlines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1-2 pages of project proposal (abstract): Oct 11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orbel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(11:59pm)    </a:t>
            </a:r>
            <a:r>
              <a:rPr b="0" lang="en-US" sz="2400" spc="-1" strike="noStrike">
                <a:solidFill>
                  <a:srgbClr val="ff0000"/>
                </a:solidFill>
                <a:latin typeface="Corbel"/>
              </a:rPr>
              <a:t> 5%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5320" indent="-336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What do you want to solve?  (with brief description of dataset)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5320" indent="-336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Why do you think it is important?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625320" indent="-336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What results do you expect?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Milestone # 1 : Nov. 4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orbel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(11:59pm).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orbel"/>
              </a:rPr>
              <a:t>5%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231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Report draft 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231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Discuss about progress.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231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Issues and difficulties you have met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 final report, data, and code : 1 week before the final presentation.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39672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At least two algorithms and two evaluation methods.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4 pages minimum.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Please follow IEEE paper guidelines for the format (</a:t>
            </a:r>
            <a:r>
              <a:rPr b="0" lang="en-US" sz="2400" spc="-1" strike="noStrike" u="sng">
                <a:solidFill>
                  <a:srgbClr val="ec7220"/>
                </a:solidFill>
                <a:uFillTx/>
                <a:latin typeface="Corbel"/>
                <a:hlinkClick r:id="rId1"/>
              </a:rPr>
              <a:t>https://www.ieee.org/conferences_events/conferences/publishing/templates.html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 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Additional features (5% extra)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111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Novelty of the problem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111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Your own data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111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More than two algorithms/evaluation methods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111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Other innovative features (e.g., new algorithm)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Collaboration Rules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484280" y="206784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Every member in a team gets the same score 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Exception: the team has the right to claim someone as a free rider, and we will lower his/her score .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A table describing your division ,for example: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rcRect l="34402" t="56959" r="33563" b="26089"/>
          <a:stretch/>
        </p:blipFill>
        <p:spPr>
          <a:xfrm>
            <a:off x="3550680" y="4821480"/>
            <a:ext cx="5885280" cy="175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Datasets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UCI Machine Learning Repository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 u="sng">
                <a:solidFill>
                  <a:srgbClr val="ec7220"/>
                </a:solidFill>
                <a:uFillTx/>
                <a:latin typeface="Corbel"/>
                <a:hlinkClick r:id="rId1"/>
              </a:rPr>
              <a:t>http://archive.ics.uci.edu/ml/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764</TotalTime>
  <Application>LibreOffice/6.3.3.2$Windows_X86_64 LibreOffice_project/a64200df03143b798afd1ec74a12ab50359878ed</Application>
  <Words>378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2019-09-23T02:13:45Z</dcterms:created>
  <dc:creator>EL Gehani, Amal A.</dc:creator>
  <dc:description/>
  <dc:language>en-US</dc:language>
  <cp:lastModifiedBy>EL Gehani, Amal A.</cp:lastModifiedBy>
  <dcterms:modified xsi:type="dcterms:W3CDTF">2019-09-23T14:58:41Z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