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EF6D7-B607-4415-8CE3-61D8C5EEDD05}">
  <a:tblStyle styleId="{92EEF6D7-B607-4415-8CE3-61D8C5EED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twlT6ubEEK3c2-dRMU5rGO1frHX3fo0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3656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Reconnaissance de poses humaines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3213000" y="38309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LI YI &amp;  DAI YUEXIN</a:t>
            </a:r>
            <a:endParaRPr sz="180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800" y="1368925"/>
            <a:ext cx="4672750" cy="3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Extraire les caractéristiques</a:t>
            </a:r>
            <a:endParaRPr/>
          </a:p>
        </p:txBody>
      </p:sp>
      <p:cxnSp>
        <p:nvCxnSpPr>
          <p:cNvPr id="217" name="Shape 217"/>
          <p:cNvCxnSpPr/>
          <p:nvPr/>
        </p:nvCxnSpPr>
        <p:spPr>
          <a:xfrm flipH="1">
            <a:off x="5528150" y="2985925"/>
            <a:ext cx="1028700" cy="90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rot="10800000" flipH="1">
            <a:off x="6556850" y="2967925"/>
            <a:ext cx="903600" cy="180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6315350" y="2377525"/>
            <a:ext cx="241500" cy="6084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Shape 220"/>
          <p:cNvSpPr/>
          <p:nvPr/>
        </p:nvSpPr>
        <p:spPr>
          <a:xfrm>
            <a:off x="6421541" y="2878575"/>
            <a:ext cx="99525" cy="107350"/>
          </a:xfrm>
          <a:custGeom>
            <a:avLst/>
            <a:gdLst/>
            <a:ahLst/>
            <a:cxnLst/>
            <a:rect l="0" t="0" r="0" b="0"/>
            <a:pathLst>
              <a:path w="3981" h="4294" extrusionOk="0">
                <a:moveTo>
                  <a:pt x="45" y="4294"/>
                </a:moveTo>
                <a:cubicBezTo>
                  <a:pt x="105" y="3698"/>
                  <a:pt x="-254" y="1431"/>
                  <a:pt x="402" y="715"/>
                </a:cubicBezTo>
                <a:cubicBezTo>
                  <a:pt x="1058" y="-1"/>
                  <a:pt x="3385" y="119"/>
                  <a:pt x="3981" y="0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21" name="Shape 221"/>
          <p:cNvCxnSpPr/>
          <p:nvPr/>
        </p:nvCxnSpPr>
        <p:spPr>
          <a:xfrm rot="10800000" flipH="1">
            <a:off x="6556850" y="2646025"/>
            <a:ext cx="867600" cy="3399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>
            <a:off x="6753650" y="2923300"/>
            <a:ext cx="18000" cy="62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20750" y="1800200"/>
            <a:ext cx="3689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CN" sz="1400"/>
              <a:t>La distance d’arc (‘weight’)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CN" sz="1400"/>
              <a:t>La distance euclidienne entre les membres et le centre (‘distance’)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CN" sz="1400"/>
              <a:t>L’angle de membres (‘angle’)</a:t>
            </a:r>
            <a:endParaRPr sz="14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Pour deux mains: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540650"/>
            <a:ext cx="7229060" cy="20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Shape 225"/>
          <p:cNvGraphicFramePr/>
          <p:nvPr/>
        </p:nvGraphicFramePr>
        <p:xfrm>
          <a:off x="819150" y="3367950"/>
          <a:ext cx="3591000" cy="1018500"/>
        </p:xfrm>
        <a:graphic>
          <a:graphicData uri="http://schemas.openxmlformats.org/drawingml/2006/table">
            <a:tbl>
              <a:tblPr>
                <a:noFill/>
                <a:tableStyleId>{92EEF6D7-B607-4415-8CE3-61D8C5EEDD05}</a:tableStyleId>
              </a:tblPr>
              <a:tblGrid>
                <a:gridCol w="89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925"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main gauche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main droite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sng"/>
                        <a:t>  weight_  </a:t>
                      </a:r>
                      <a:endParaRPr u="sng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sng"/>
                        <a:t>angle</a:t>
                      </a:r>
                      <a:endParaRPr u="sng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90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sng"/>
                        <a:t>  weight_  </a:t>
                      </a:r>
                      <a:endParaRPr u="sng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sng"/>
                        <a:t>angle</a:t>
                      </a:r>
                      <a:endParaRPr u="sng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90 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Classifier - KPPV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400" y="1722125"/>
            <a:ext cx="4520700" cy="29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r="2486"/>
          <a:stretch/>
        </p:blipFill>
        <p:spPr>
          <a:xfrm>
            <a:off x="935425" y="1800200"/>
            <a:ext cx="2022875" cy="18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t="45103" b="50395"/>
          <a:stretch/>
        </p:blipFill>
        <p:spPr>
          <a:xfrm>
            <a:off x="3628400" y="1439973"/>
            <a:ext cx="4520700" cy="13262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F7B51"/>
                </a:solidFill>
              </a:rPr>
              <a:t>Résultat</a:t>
            </a: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430200" y="2071625"/>
            <a:ext cx="18375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/>
              <a:t>K = 3</a:t>
            </a:r>
            <a:endParaRPr sz="18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2071632"/>
            <a:ext cx="2893600" cy="22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 t="71965" r="32509"/>
          <a:stretch/>
        </p:blipFill>
        <p:spPr>
          <a:xfrm>
            <a:off x="4283475" y="2900925"/>
            <a:ext cx="3275250" cy="14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Pour aller au plus loin...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2991600" cy="17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 jeu - suivre les poses.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Trouver les gens dans l’image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Transformer l’image en binaire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Transformer image binaire en graphe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Traiter les graphes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Reconnaissance de graphe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1" name="Shape 251" title="LWGX8142.MP4">
            <a:hlinkClick r:id="rId3"/>
          </p:cNvPr>
          <p:cNvSpPr/>
          <p:nvPr/>
        </p:nvSpPr>
        <p:spPr>
          <a:xfrm>
            <a:off x="4526725" y="1755800"/>
            <a:ext cx="4051333" cy="303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13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AFEB1E-88DE-43B3-8999-2F29B27C2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08" y="1435619"/>
            <a:ext cx="1747444" cy="31080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19150" y="16898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6000"/>
              <a:t>Merci</a:t>
            </a:r>
            <a:endParaRPr sz="60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9150" y="540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Objectifs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AutoNum type="arabicParenR"/>
            </a:pPr>
            <a:r>
              <a:rPr lang="zh-CN" sz="2200">
                <a:solidFill>
                  <a:srgbClr val="233A44"/>
                </a:solidFill>
              </a:rPr>
              <a:t>Apprendre à utiliser la théorie des graphes pour traiter des images</a:t>
            </a:r>
            <a:endParaRPr sz="2200">
              <a:solidFill>
                <a:srgbClr val="233A44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AutoNum type="arabicParenR"/>
            </a:pPr>
            <a:r>
              <a:rPr lang="zh-CN" sz="2200">
                <a:solidFill>
                  <a:srgbClr val="233A44"/>
                </a:solidFill>
              </a:rPr>
              <a:t>Reconnaissance de poses humaines</a:t>
            </a:r>
            <a:endParaRPr sz="2200">
              <a:solidFill>
                <a:srgbClr val="233A44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200">
                <a:solidFill>
                  <a:srgbClr val="233A44"/>
                </a:solidFill>
              </a:rPr>
              <a:t> </a:t>
            </a:r>
            <a:endParaRPr sz="220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33A44"/>
                </a:solidFill>
              </a:rPr>
              <a:t>Il y a </a:t>
            </a:r>
            <a:r>
              <a:rPr lang="fr-FR" altLang="zh-CN" sz="1800" dirty="0">
                <a:solidFill>
                  <a:srgbClr val="233A44"/>
                </a:solidFill>
              </a:rPr>
              <a:t>6</a:t>
            </a:r>
            <a:r>
              <a:rPr lang="zh-CN" sz="1800" dirty="0">
                <a:solidFill>
                  <a:srgbClr val="233A44"/>
                </a:solidFill>
              </a:rPr>
              <a:t> étapes dans ce projet :</a:t>
            </a:r>
            <a:endParaRPr sz="1800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 dirty="0"/>
              <a:t>Transformer l’image binaire en squelette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 dirty="0"/>
              <a:t>Transformer le squelette en graphe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 dirty="0"/>
              <a:t>Supprimer le bruit dans ce graphe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 dirty="0"/>
              <a:t>Trouver les sommets clés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 dirty="0"/>
              <a:t>Extraitre les caractéristiques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 dirty="0"/>
              <a:t>Reconnaissance de forme</a:t>
            </a:r>
            <a:endParaRPr sz="1800" dirty="0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4343" t="24580" r="12100" b="22512"/>
          <a:stretch/>
        </p:blipFill>
        <p:spPr>
          <a:xfrm>
            <a:off x="6389368" y="503000"/>
            <a:ext cx="2479382" cy="13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299" y="392225"/>
            <a:ext cx="2574826" cy="14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19150" y="639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F7B51"/>
                </a:solidFill>
              </a:rPr>
              <a:t>Description générale</a:t>
            </a:r>
            <a:endParaRPr>
              <a:solidFill>
                <a:srgbClr val="AF7B5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19150" y="639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Base d’apprentissage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57150" y="1788700"/>
            <a:ext cx="4221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zh-CN" sz="1600"/>
              <a:t>7 poses humianes (Changement de bras)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zh-CN" sz="1600"/>
              <a:t>Pour chacun pose, on a 3 images différentes à apprendre (les personnes différents)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zh-CN" sz="1600"/>
              <a:t>Et aussi pour chacun pose, on a 3 images à reconnaître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600"/>
              <a:t>Donc, il y a 42 images dans ce projet.</a:t>
            </a:r>
            <a:endParaRPr sz="16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04" y="228525"/>
            <a:ext cx="4025347" cy="32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F7B51"/>
                </a:solidFill>
              </a:rPr>
              <a:t>Librairies - Python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/>
              <a:t>skimage : Traitement d’image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/>
              <a:t>networkx : Représenter les graphes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CN" sz="1800"/>
              <a:t>sknw(Skeleton Network): Créer le graphe à partir d’image skeleton</a:t>
            </a:r>
            <a:endParaRPr sz="18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14343" t="24580" r="12100" b="22512"/>
          <a:stretch/>
        </p:blipFill>
        <p:spPr>
          <a:xfrm>
            <a:off x="2158275" y="3239250"/>
            <a:ext cx="2479374" cy="139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r="22287"/>
          <a:stretch/>
        </p:blipFill>
        <p:spPr>
          <a:xfrm>
            <a:off x="781025" y="3183875"/>
            <a:ext cx="2000950" cy="14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075" y="1082150"/>
            <a:ext cx="2630275" cy="6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4200" y="1411478"/>
            <a:ext cx="2479375" cy="1397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5</a:t>
            </a:fld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2075" y="352250"/>
            <a:ext cx="2160983" cy="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857950" y="1755700"/>
            <a:ext cx="3428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rgbClr val="AF7B51"/>
                </a:solidFill>
              </a:rPr>
              <a:t>Réalisation</a:t>
            </a:r>
            <a:endParaRPr sz="480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Obtenir le graphe à partir d’une image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00" y="1653050"/>
            <a:ext cx="3706800" cy="10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12118"/>
          <a:stretch/>
        </p:blipFill>
        <p:spPr>
          <a:xfrm>
            <a:off x="4866200" y="2102125"/>
            <a:ext cx="4055150" cy="26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00" y="3233300"/>
            <a:ext cx="1697072" cy="9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723175" y="3442850"/>
            <a:ext cx="411300" cy="53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6">
            <a:alphaModFix/>
          </a:blip>
          <a:srcRect l="5319" t="5077" r="2327" b="4743"/>
          <a:stretch/>
        </p:blipFill>
        <p:spPr>
          <a:xfrm>
            <a:off x="2158400" y="2975900"/>
            <a:ext cx="2522279" cy="1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1704600" y="3442850"/>
            <a:ext cx="411300" cy="53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4970625" y="1534350"/>
            <a:ext cx="38463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Dans le graphe: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Sommet : (numero, {‘pts’: *, ‘o’: *})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 : (depart, arrête, {‘pts’: *, ‘weight’: *})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7</a:t>
            </a:fld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1493875" y="3871475"/>
            <a:ext cx="117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skeletonize</a:t>
            </a:r>
            <a:endParaRPr sz="800"/>
          </a:p>
        </p:txBody>
      </p:sp>
      <p:sp>
        <p:nvSpPr>
          <p:cNvPr id="187" name="Shape 187"/>
          <p:cNvSpPr txBox="1"/>
          <p:nvPr/>
        </p:nvSpPr>
        <p:spPr>
          <a:xfrm>
            <a:off x="4616100" y="3907575"/>
            <a:ext cx="117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build_sknw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Traiter le graphe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44050" y="1646925"/>
            <a:ext cx="2795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CN" sz="1400"/>
              <a:t>Premier filtre : supprimer les arcs pas utiles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CN" sz="1400"/>
              <a:t>Deuxième filtre : supprimer les noeuds sur l’sarc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CN" sz="1400"/>
              <a:t>Troisième filtre : combiner les noeuds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l="4315"/>
          <a:stretch/>
        </p:blipFill>
        <p:spPr>
          <a:xfrm>
            <a:off x="3524113" y="2165025"/>
            <a:ext cx="2678275" cy="20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r="9584"/>
          <a:stretch/>
        </p:blipFill>
        <p:spPr>
          <a:xfrm>
            <a:off x="6164066" y="2154085"/>
            <a:ext cx="2557374" cy="212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5510250" y="4266500"/>
            <a:ext cx="33276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Après, on a juste 7 noeuds !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 b="14089"/>
          <a:stretch/>
        </p:blipFill>
        <p:spPr>
          <a:xfrm>
            <a:off x="6083550" y="284450"/>
            <a:ext cx="2915374" cy="187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6">
            <a:alphaModFix/>
          </a:blip>
          <a:srcRect r="8466" b="9934"/>
          <a:stretch/>
        </p:blipFill>
        <p:spPr>
          <a:xfrm>
            <a:off x="3692875" y="359950"/>
            <a:ext cx="2340750" cy="17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6055900" y="1107425"/>
            <a:ext cx="259500" cy="4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308250" y="2198725"/>
            <a:ext cx="510000" cy="19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055900" y="2937375"/>
            <a:ext cx="259500" cy="554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l="4315" b="12656"/>
          <a:stretch/>
        </p:blipFill>
        <p:spPr>
          <a:xfrm>
            <a:off x="514975" y="1009025"/>
            <a:ext cx="5282250" cy="36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Trouver les mèmbres et les centres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537125" y="1800200"/>
            <a:ext cx="3023400" cy="2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Centres</a:t>
            </a:r>
            <a:r>
              <a:rPr lang="zh-CN"/>
              <a:t>: degré 4 et 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Tête</a:t>
            </a:r>
            <a:r>
              <a:rPr lang="zh-CN"/>
              <a:t>: l’arc le plus court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Main gauche</a:t>
            </a:r>
            <a:r>
              <a:rPr lang="zh-CN"/>
              <a:t>: à droit de centre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Main droite</a:t>
            </a:r>
            <a:r>
              <a:rPr lang="zh-CN"/>
              <a:t>: à gauche de centre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Cuisse gauche</a:t>
            </a:r>
            <a:r>
              <a:rPr lang="zh-CN"/>
              <a:t>: à droit de centre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/>
              <a:t>Cuisse droite</a:t>
            </a:r>
            <a:r>
              <a:rPr lang="zh-CN"/>
              <a:t>: à gauche de centre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424</Words>
  <Application>Microsoft Office PowerPoint</Application>
  <PresentationFormat>全屏显示(16:9)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Nunito</vt:lpstr>
      <vt:lpstr>Arial</vt:lpstr>
      <vt:lpstr>Calibri</vt:lpstr>
      <vt:lpstr>Shift</vt:lpstr>
      <vt:lpstr>Reconnaissance de poses humaines</vt:lpstr>
      <vt:lpstr>Objectifs</vt:lpstr>
      <vt:lpstr>Description générale </vt:lpstr>
      <vt:lpstr>Base d’apprentissage</vt:lpstr>
      <vt:lpstr>Librairies - Python</vt:lpstr>
      <vt:lpstr>Réalisation</vt:lpstr>
      <vt:lpstr>Obtenir le graphe à partir d’une image</vt:lpstr>
      <vt:lpstr>Traiter le graphe</vt:lpstr>
      <vt:lpstr>Trouver les mèmbres et les centres</vt:lpstr>
      <vt:lpstr>Extraire les caractéristiques</vt:lpstr>
      <vt:lpstr>Classifier - KPPV</vt:lpstr>
      <vt:lpstr>Résultat</vt:lpstr>
      <vt:lpstr>Pour aller au plus loin...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de poses humaines</dc:title>
  <cp:lastModifiedBy>LIYi</cp:lastModifiedBy>
  <cp:revision>3</cp:revision>
  <dcterms:modified xsi:type="dcterms:W3CDTF">2018-03-23T15:46:25Z</dcterms:modified>
</cp:coreProperties>
</file>