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63" r:id="rId5"/>
    <p:sldId id="262" r:id="rId6"/>
    <p:sldId id="256" r:id="rId7"/>
    <p:sldId id="272" r:id="rId8"/>
    <p:sldId id="258" r:id="rId9"/>
    <p:sldId id="261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59" r:id="rId19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utacion1" initials="C" lastIdx="1" clrIdx="0">
    <p:extLst>
      <p:ext uri="{19B8F6BF-5375-455C-9EA6-DF929625EA0E}">
        <p15:presenceInfo xmlns:p15="http://schemas.microsoft.com/office/powerpoint/2012/main" userId="Computacion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4567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4214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94331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745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0038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9356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37292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27490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7519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02723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9757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5108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484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84040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2724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629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495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A3D939-6595-4A53-903E-F44451C50B0C}" type="datetimeFigureOut">
              <a:rPr lang="es-NI" smtClean="0"/>
              <a:t>15/04/2016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0A24-B912-47F2-BF84-516C9F3CC173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3943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141" y="4687227"/>
            <a:ext cx="8825658" cy="1713573"/>
          </a:xfrm>
        </p:spPr>
        <p:txBody>
          <a:bodyPr>
            <a:normAutofit/>
          </a:bodyPr>
          <a:lstStyle/>
          <a:p>
            <a:r>
              <a:rPr lang="es-NI" dirty="0" smtClean="0"/>
              <a:t>Lic. Ana </a:t>
            </a:r>
            <a:r>
              <a:rPr lang="es-NI" dirty="0" err="1" smtClean="0"/>
              <a:t>maria</a:t>
            </a:r>
            <a:r>
              <a:rPr lang="es-NI" dirty="0" smtClean="0"/>
              <a:t> Suarez – maestra de educación especial</a:t>
            </a:r>
          </a:p>
          <a:p>
            <a:r>
              <a:rPr lang="es-NI" dirty="0" smtClean="0"/>
              <a:t>Lic. Jaime Figueroa – fisioterapeuta</a:t>
            </a:r>
          </a:p>
          <a:p>
            <a:r>
              <a:rPr lang="es-NI" dirty="0" smtClean="0"/>
              <a:t>Lic. </a:t>
            </a:r>
            <a:r>
              <a:rPr lang="es-NI" dirty="0" err="1" smtClean="0"/>
              <a:t>angela</a:t>
            </a:r>
            <a:r>
              <a:rPr lang="es-NI" dirty="0" smtClean="0"/>
              <a:t> herrera - </a:t>
            </a:r>
            <a:r>
              <a:rPr lang="es-NI" dirty="0" err="1" smtClean="0"/>
              <a:t>psicologa</a:t>
            </a:r>
            <a:endParaRPr lang="es-N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05" y="1143806"/>
            <a:ext cx="10135226" cy="33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178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Causas</a:t>
            </a:r>
            <a:endParaRPr lang="es-NI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257718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Las causas del autismo aun son desconocidas, pero existen algunas teorías:</a:t>
            </a:r>
          </a:p>
          <a:p>
            <a:endParaRPr lang="es-NI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Causas ambientales y medio social.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NI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Deficiencia y anomalía cognitivas, parece existir alguna base neurológica aunque no esta demostrado.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NI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Ciertos procesos biológicos, se ha encontrado exceso de secreción de serotonina en las plaquetas de los autistas</a:t>
            </a:r>
            <a:endParaRPr lang="es-NI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15909" y="-136119"/>
            <a:ext cx="10285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5400" dirty="0" smtClean="0"/>
              <a:t>Tratamiento</a:t>
            </a:r>
            <a:endParaRPr lang="es-NI" sz="5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2464750" y="3298592"/>
            <a:ext cx="99355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Medicamentos </a:t>
            </a:r>
          </a:p>
          <a:p>
            <a:r>
              <a:rPr lang="es-NI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Los doctores pueden establecer una variedad de medicamentos para reducir las conductas auto dañinas y otros síntomas problemáticos del autismo.</a:t>
            </a:r>
          </a:p>
          <a:p>
            <a:endParaRPr lang="es-NI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80305" y="867157"/>
            <a:ext cx="117455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Conseguir la capacidad funcional.</a:t>
            </a:r>
          </a:p>
          <a:p>
            <a:r>
              <a:rPr lang="es-NI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La modificación de la conducta estricta y temprana puede prevenir un futuro uso de medicamentos</a:t>
            </a:r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8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28034" y="270456"/>
            <a:ext cx="9427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6000" dirty="0" smtClean="0"/>
              <a:t>Estrategias educativas</a:t>
            </a:r>
            <a:endParaRPr lang="es-NI" sz="6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28033" y="1700012"/>
            <a:ext cx="108697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Intervención de:</a:t>
            </a:r>
          </a:p>
          <a:p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Educación y conducta</a:t>
            </a:r>
          </a:p>
          <a:p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Los terapeutas y educadores especiales pueden trabajar con niños autistas y ayudarlos a desarrollar destrezas sociales, </a:t>
            </a:r>
            <a:r>
              <a:rPr lang="es-NI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conductuales y de lenguaje</a:t>
            </a:r>
          </a:p>
        </p:txBody>
      </p:sp>
    </p:spTree>
    <p:extLst>
      <p:ext uri="{BB962C8B-B14F-4D97-AF65-F5344CB8AC3E}">
        <p14:creationId xmlns:p14="http://schemas.microsoft.com/office/powerpoint/2010/main" val="18043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004" y="270456"/>
            <a:ext cx="9530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6000" dirty="0" smtClean="0"/>
              <a:t>Estrategias educativas</a:t>
            </a:r>
            <a:endParaRPr lang="es-NI" sz="6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06062" y="1389150"/>
            <a:ext cx="105735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NI" sz="4000" dirty="0" smtClean="0"/>
              <a:t>Horario visual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NI" sz="4000" dirty="0" smtClean="0"/>
              <a:t>Consideraciones del entorno estimulación visual y auditiva en el aula y hogar debe tomarse en cuenta.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NI" sz="4000" dirty="0" smtClean="0"/>
              <a:t>Estructura visual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NI" sz="4000" dirty="0" smtClean="0"/>
              <a:t>Alternativas a la comunicación verbal</a:t>
            </a:r>
          </a:p>
        </p:txBody>
      </p:sp>
    </p:spTree>
    <p:extLst>
      <p:ext uri="{BB962C8B-B14F-4D97-AF65-F5344CB8AC3E}">
        <p14:creationId xmlns:p14="http://schemas.microsoft.com/office/powerpoint/2010/main" val="1035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6062" y="270456"/>
            <a:ext cx="9749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6000" dirty="0" smtClean="0"/>
              <a:t>Estrategias educativas</a:t>
            </a:r>
            <a:endParaRPr lang="es-NI" sz="6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06062" y="1286119"/>
            <a:ext cx="105735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4400" dirty="0" smtClean="0"/>
              <a:t>Algunos niños pueden tener deficiencia significativas en la comunicación expresivas sistema de comunicaciones por intercambio de imágenes (PECS) – 1965 que permite a los niños iniciar una conversación.</a:t>
            </a:r>
          </a:p>
        </p:txBody>
      </p:sp>
    </p:spTree>
    <p:extLst>
      <p:ext uri="{BB962C8B-B14F-4D97-AF65-F5344CB8AC3E}">
        <p14:creationId xmlns:p14="http://schemas.microsoft.com/office/powerpoint/2010/main" val="10854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9094" y="270456"/>
            <a:ext cx="964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6000" dirty="0" smtClean="0"/>
              <a:t>Estrategias educativas</a:t>
            </a:r>
            <a:endParaRPr lang="es-NI" sz="6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99245" y="1930063"/>
            <a:ext cx="105735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4400" dirty="0" smtClean="0"/>
              <a:t>La instrucción directa de las habilidades sociales.</a:t>
            </a:r>
          </a:p>
          <a:p>
            <a:r>
              <a:rPr lang="es-NI" sz="4400" dirty="0" smtClean="0"/>
              <a:t>Un programa efectivo que usa la enseñanza estructurada, se basa en la organización del espacio, cambio de actividades mediante agendas.</a:t>
            </a:r>
          </a:p>
        </p:txBody>
      </p:sp>
    </p:spTree>
    <p:extLst>
      <p:ext uri="{BB962C8B-B14F-4D97-AF65-F5344CB8AC3E}">
        <p14:creationId xmlns:p14="http://schemas.microsoft.com/office/powerpoint/2010/main" val="21743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7730" y="270456"/>
            <a:ext cx="960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6000" dirty="0" smtClean="0"/>
              <a:t>Estrategias educativas</a:t>
            </a:r>
            <a:endParaRPr lang="es-NI" sz="6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31065" y="1775516"/>
            <a:ext cx="1057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4400" dirty="0" smtClean="0"/>
              <a:t>Sistema de estudio y trabajo para facilitar el proceso aprendizaje estimular la independencia del alumno.</a:t>
            </a:r>
          </a:p>
        </p:txBody>
      </p:sp>
    </p:spTree>
    <p:extLst>
      <p:ext uri="{BB962C8B-B14F-4D97-AF65-F5344CB8AC3E}">
        <p14:creationId xmlns:p14="http://schemas.microsoft.com/office/powerpoint/2010/main" val="6477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7045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6000" dirty="0" smtClean="0"/>
              <a:t>La utilización de sistemas alternativos</a:t>
            </a:r>
            <a:endParaRPr lang="es-NI" sz="6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09222" y="2548248"/>
            <a:ext cx="105735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4400" dirty="0" smtClean="0"/>
              <a:t>Navegador ZAC. – Un navegador diseñado especialmente para que lo utilicen niños con autismo.</a:t>
            </a:r>
          </a:p>
          <a:p>
            <a:r>
              <a:rPr lang="es-NI" sz="4400" dirty="0" smtClean="0"/>
              <a:t>proyect@Emociones ¿Cómo trabajar las emociones básicas</a:t>
            </a:r>
            <a:r>
              <a:rPr lang="es-NI" sz="4400" dirty="0"/>
              <a:t>?</a:t>
            </a:r>
            <a:endParaRPr lang="es-NI" sz="4400" dirty="0" smtClean="0"/>
          </a:p>
        </p:txBody>
      </p:sp>
    </p:spTree>
    <p:extLst>
      <p:ext uri="{BB962C8B-B14F-4D97-AF65-F5344CB8AC3E}">
        <p14:creationId xmlns:p14="http://schemas.microsoft.com/office/powerpoint/2010/main" val="14922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050825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Muchas Gracias</a:t>
            </a:r>
            <a:endParaRPr lang="es-ES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trella de 5 puntas 2"/>
          <p:cNvSpPr/>
          <p:nvPr/>
        </p:nvSpPr>
        <p:spPr>
          <a:xfrm>
            <a:off x="9814106" y="1300766"/>
            <a:ext cx="2073498" cy="20734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5" name="Estrella de 5 puntas 4"/>
          <p:cNvSpPr/>
          <p:nvPr/>
        </p:nvSpPr>
        <p:spPr>
          <a:xfrm>
            <a:off x="423261" y="1300766"/>
            <a:ext cx="2073498" cy="20734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902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1" t="19155" r="1315" b="7981"/>
          <a:stretch/>
        </p:blipFill>
        <p:spPr>
          <a:xfrm>
            <a:off x="77274" y="987406"/>
            <a:ext cx="4916816" cy="3545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1" y="613919"/>
            <a:ext cx="6832242" cy="45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8"/>
          <a:stretch/>
        </p:blipFill>
        <p:spPr>
          <a:xfrm>
            <a:off x="540911" y="1442434"/>
            <a:ext cx="4649276" cy="3850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53317" y="1017431"/>
            <a:ext cx="6576811" cy="49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6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18" y="0"/>
            <a:ext cx="9105363" cy="68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9924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autismo?</a:t>
            </a:r>
            <a:endParaRPr lang="es-NI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031" y="1584101"/>
            <a:ext cx="117841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El autismo es un espectro de trastorno caracterizado por un grave déficit del desarrollo, permanente y profundo. </a:t>
            </a:r>
          </a:p>
          <a:p>
            <a:r>
              <a:rPr lang="es-NI" sz="4400" dirty="0">
                <a:latin typeface="Arial" panose="020B0604020202020204" pitchFamily="34" charset="0"/>
                <a:cs typeface="Arial" panose="020B0604020202020204" pitchFamily="34" charset="0"/>
              </a:rPr>
              <a:t>Afecta la socialización, la comunicación, la imaginación, la planificación, y la reciprocidad emocional, y la evidencia conductas repetitivas o inusuales</a:t>
            </a:r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N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t="7411" r="64546" b="62025"/>
          <a:stretch/>
        </p:blipFill>
        <p:spPr>
          <a:xfrm>
            <a:off x="9862179" y="0"/>
            <a:ext cx="2329820" cy="18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33701" r="57940" b="14076"/>
          <a:stretch/>
        </p:blipFill>
        <p:spPr>
          <a:xfrm>
            <a:off x="269523" y="2077232"/>
            <a:ext cx="3207026" cy="357808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3031" y="656823"/>
            <a:ext cx="12088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¿El autismo es curable?</a:t>
            </a:r>
            <a:endParaRPr lang="es-NI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953815" y="1622738"/>
            <a:ext cx="7637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El autismo es un trastorno para el cual no existe cura, si a una persona le diagnostican autismo, toda su vida cursara este trastorno; sin embargo si se estimula adecuadamente puede desarrollar habilidades en algunas  áreas pueden llegar a desarrollar un gran potencial que les permita una integración y un funcionamiento en la vida diaria</a:t>
            </a:r>
            <a:endParaRPr lang="es-NI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18197" y="270456"/>
            <a:ext cx="7765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6000" dirty="0" smtClean="0"/>
              <a:t>Tipos de autismo</a:t>
            </a:r>
            <a:endParaRPr lang="es-NI" sz="6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06062" y="1286119"/>
            <a:ext cx="105735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Trastorno Autismo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Trastorno Asperger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Trastorno Generalizado del Desarrollo No especializado.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Trastorno del </a:t>
            </a:r>
            <a:r>
              <a:rPr lang="es-NI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Rett</a:t>
            </a:r>
            <a:endParaRPr lang="es-NI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Trastorno des integrativo infantil</a:t>
            </a:r>
          </a:p>
        </p:txBody>
      </p:sp>
    </p:spTree>
    <p:extLst>
      <p:ext uri="{BB962C8B-B14F-4D97-AF65-F5344CB8AC3E}">
        <p14:creationId xmlns:p14="http://schemas.microsoft.com/office/powerpoint/2010/main" val="27161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56939" r="67176" b="7509"/>
          <a:stretch/>
        </p:blipFill>
        <p:spPr>
          <a:xfrm>
            <a:off x="7234818" y="41254"/>
            <a:ext cx="1561452" cy="145269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3030" y="201701"/>
            <a:ext cx="1160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Caracteristicas</a:t>
            </a:r>
            <a:endParaRPr lang="es-NI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031" y="1000397"/>
            <a:ext cx="112818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Muestra total desinterés por su entorno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ve a los ojos, evita cualquier contacto visual.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Apila los objetos o tiende a ponerlos en línea.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juega ni socializa con los demás niños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obedece ni sigue instrucciones.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pide las cosas tomando la mano de alguien y dirigiéndola a lo que desea.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Evita el contacto físico. No le gusta que lo toquen o carguen.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Camina de puntitas (como ballet)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soporta ciertos sonidos o luces (por ejemplo la licuadora o el microondas).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NI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obsesión por el orden y la rutina, no soporta los cambios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20659" r="67437" b="46641"/>
          <a:stretch/>
        </p:blipFill>
        <p:spPr>
          <a:xfrm>
            <a:off x="8976574" y="141668"/>
            <a:ext cx="3215425" cy="27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34107" y="437882"/>
            <a:ext cx="7405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¿Es frecuente el autismo?</a:t>
            </a:r>
            <a:endParaRPr lang="es-NI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6215" y="1584101"/>
            <a:ext cx="112690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El autismo es un trastorno infantil que tiene una mayor incidencia en los niños que en niñas, y todos los síntomas aparecen en aproximadamente 4 de cada 10,000 niños</a:t>
            </a:r>
            <a:endParaRPr lang="es-NI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619</TotalTime>
  <Words>567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Computacion1</dc:creator>
  <cp:lastModifiedBy>Wendy</cp:lastModifiedBy>
  <cp:revision>23</cp:revision>
  <dcterms:created xsi:type="dcterms:W3CDTF">2016-04-11T18:19:40Z</dcterms:created>
  <dcterms:modified xsi:type="dcterms:W3CDTF">2016-04-15T21:55:29Z</dcterms:modified>
</cp:coreProperties>
</file>