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70" r:id="rId5"/>
    <p:sldId id="258" r:id="rId6"/>
    <p:sldId id="259" r:id="rId7"/>
    <p:sldId id="262" r:id="rId8"/>
    <p:sldId id="260" r:id="rId9"/>
    <p:sldId id="261" r:id="rId10"/>
    <p:sldId id="268" r:id="rId11"/>
    <p:sldId id="263" r:id="rId12"/>
    <p:sldId id="269" r:id="rId13"/>
    <p:sldId id="265"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7030A0"/>
    <a:srgbClr val="00B0F0"/>
    <a:srgbClr val="0070C0"/>
    <a:srgbClr val="37C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78239C-60F6-4DCD-B705-A9D193BFE452}" v="13" dt="2021-03-03T16:29:43.0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8415" autoAdjust="0"/>
  </p:normalViewPr>
  <p:slideViewPr>
    <p:cSldViewPr snapToGrid="0" showGuides="1">
      <p:cViewPr varScale="1">
        <p:scale>
          <a:sx n="67" d="100"/>
          <a:sy n="67" d="100"/>
        </p:scale>
        <p:origin x="644" y="32"/>
      </p:cViewPr>
      <p:guideLst>
        <p:guide orient="horz" pos="2160"/>
        <p:guide pos="3840"/>
      </p:guideLst>
    </p:cSldViewPr>
  </p:slideViewPr>
  <p:notesTextViewPr>
    <p:cViewPr>
      <p:scale>
        <a:sx n="1" d="1"/>
        <a:sy n="1" d="1"/>
      </p:scale>
      <p:origin x="0" y="0"/>
    </p:cViewPr>
  </p:notesTextViewPr>
  <p:sorterViewPr>
    <p:cViewPr>
      <p:scale>
        <a:sx n="114" d="100"/>
        <a:sy n="114" d="100"/>
      </p:scale>
      <p:origin x="0" y="-1476"/>
    </p:cViewPr>
  </p:sorterViewPr>
  <p:notesViewPr>
    <p:cSldViewPr snapToGrid="0" showGuides="1">
      <p:cViewPr>
        <p:scale>
          <a:sx n="50" d="100"/>
          <a:sy n="50" d="100"/>
        </p:scale>
        <p:origin x="2640"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ril Meyer" userId="681dfe50f710fa87" providerId="LiveId" clId="{E778239C-60F6-4DCD-B705-A9D193BFE452}"/>
    <pc:docChg chg="undo custSel addSld delSld modSld sldOrd">
      <pc:chgData name="April Meyer" userId="681dfe50f710fa87" providerId="LiveId" clId="{E778239C-60F6-4DCD-B705-A9D193BFE452}" dt="2021-03-28T21:24:11.279" v="445" actId="47"/>
      <pc:docMkLst>
        <pc:docMk/>
      </pc:docMkLst>
      <pc:sldChg chg="addSp delSp modSp del mod modAnim">
        <pc:chgData name="April Meyer" userId="681dfe50f710fa87" providerId="LiveId" clId="{E778239C-60F6-4DCD-B705-A9D193BFE452}" dt="2021-03-28T21:24:11.279" v="445" actId="47"/>
        <pc:sldMkLst>
          <pc:docMk/>
          <pc:sldMk cId="2064406955" sldId="256"/>
        </pc:sldMkLst>
        <pc:spChg chg="mod">
          <ac:chgData name="April Meyer" userId="681dfe50f710fa87" providerId="LiveId" clId="{E778239C-60F6-4DCD-B705-A9D193BFE452}" dt="2021-03-03T16:30:16.972" v="443" actId="20577"/>
          <ac:spMkLst>
            <pc:docMk/>
            <pc:sldMk cId="2064406955" sldId="256"/>
            <ac:spMk id="2" creationId="{B30359CD-8DFF-4AF2-B957-630ED2A60E8D}"/>
          </ac:spMkLst>
        </pc:spChg>
        <pc:spChg chg="add del mod">
          <ac:chgData name="April Meyer" userId="681dfe50f710fa87" providerId="LiveId" clId="{E778239C-60F6-4DCD-B705-A9D193BFE452}" dt="2021-03-03T16:30:02.705" v="422" actId="478"/>
          <ac:spMkLst>
            <pc:docMk/>
            <pc:sldMk cId="2064406955" sldId="256"/>
            <ac:spMk id="6" creationId="{1F2FAD99-487A-4D6C-A59B-360E83C8B11E}"/>
          </ac:spMkLst>
        </pc:spChg>
        <pc:picChg chg="add mod">
          <ac:chgData name="April Meyer" userId="681dfe50f710fa87" providerId="LiveId" clId="{E778239C-60F6-4DCD-B705-A9D193BFE452}" dt="2021-03-03T16:30:20.627" v="444" actId="1076"/>
          <ac:picMkLst>
            <pc:docMk/>
            <pc:sldMk cId="2064406955" sldId="256"/>
            <ac:picMk id="4" creationId="{04B57D83-D46F-4C2E-9A49-BAE3D3DAF040}"/>
          </ac:picMkLst>
        </pc:picChg>
        <pc:picChg chg="del">
          <ac:chgData name="April Meyer" userId="681dfe50f710fa87" providerId="LiveId" clId="{E778239C-60F6-4DCD-B705-A9D193BFE452}" dt="2021-03-03T16:30:00.295" v="421" actId="478"/>
          <ac:picMkLst>
            <pc:docMk/>
            <pc:sldMk cId="2064406955" sldId="256"/>
            <ac:picMk id="36" creationId="{F7CD9EDC-C949-4D72-B04B-A61A034595AC}"/>
          </ac:picMkLst>
        </pc:picChg>
      </pc:sldChg>
      <pc:sldChg chg="modSp mod">
        <pc:chgData name="April Meyer" userId="681dfe50f710fa87" providerId="LiveId" clId="{E778239C-60F6-4DCD-B705-A9D193BFE452}" dt="2021-01-25T00:13:18.793" v="63" actId="20577"/>
        <pc:sldMkLst>
          <pc:docMk/>
          <pc:sldMk cId="904545255" sldId="258"/>
        </pc:sldMkLst>
        <pc:spChg chg="mod">
          <ac:chgData name="April Meyer" userId="681dfe50f710fa87" providerId="LiveId" clId="{E778239C-60F6-4DCD-B705-A9D193BFE452}" dt="2021-01-25T00:13:18.793" v="63" actId="20577"/>
          <ac:spMkLst>
            <pc:docMk/>
            <pc:sldMk cId="904545255" sldId="258"/>
            <ac:spMk id="9" creationId="{E68E31FD-BE74-4CB3-A5A5-652148351F11}"/>
          </ac:spMkLst>
        </pc:spChg>
      </pc:sldChg>
      <pc:sldChg chg="modSp mod">
        <pc:chgData name="April Meyer" userId="681dfe50f710fa87" providerId="LiveId" clId="{E778239C-60F6-4DCD-B705-A9D193BFE452}" dt="2021-01-25T00:13:11.635" v="49" actId="20577"/>
        <pc:sldMkLst>
          <pc:docMk/>
          <pc:sldMk cId="1404152034" sldId="259"/>
        </pc:sldMkLst>
        <pc:spChg chg="mod">
          <ac:chgData name="April Meyer" userId="681dfe50f710fa87" providerId="LiveId" clId="{E778239C-60F6-4DCD-B705-A9D193BFE452}" dt="2021-01-25T00:13:11.635" v="49" actId="20577"/>
          <ac:spMkLst>
            <pc:docMk/>
            <pc:sldMk cId="1404152034" sldId="259"/>
            <ac:spMk id="7" creationId="{B0607DA8-6843-427B-8234-C58238E1E53D}"/>
          </ac:spMkLst>
        </pc:spChg>
      </pc:sldChg>
      <pc:sldChg chg="addSp delSp modSp mod">
        <pc:chgData name="April Meyer" userId="681dfe50f710fa87" providerId="LiveId" clId="{E778239C-60F6-4DCD-B705-A9D193BFE452}" dt="2021-01-25T00:37:48.729" v="284" actId="20577"/>
        <pc:sldMkLst>
          <pc:docMk/>
          <pc:sldMk cId="2166963429" sldId="260"/>
        </pc:sldMkLst>
        <pc:spChg chg="add del mod">
          <ac:chgData name="April Meyer" userId="681dfe50f710fa87" providerId="LiveId" clId="{E778239C-60F6-4DCD-B705-A9D193BFE452}" dt="2021-01-25T00:33:21.873" v="136"/>
          <ac:spMkLst>
            <pc:docMk/>
            <pc:sldMk cId="2166963429" sldId="260"/>
            <ac:spMk id="3" creationId="{776B4CAC-F622-41BE-A7DB-7E718714553B}"/>
          </ac:spMkLst>
        </pc:spChg>
        <pc:spChg chg="mod">
          <ac:chgData name="April Meyer" userId="681dfe50f710fa87" providerId="LiveId" clId="{E778239C-60F6-4DCD-B705-A9D193BFE452}" dt="2021-01-25T00:34:16.849" v="192" actId="20577"/>
          <ac:spMkLst>
            <pc:docMk/>
            <pc:sldMk cId="2166963429" sldId="260"/>
            <ac:spMk id="4" creationId="{402C0A42-6D1B-4B6E-959B-1609A38258E9}"/>
          </ac:spMkLst>
        </pc:spChg>
        <pc:spChg chg="mod">
          <ac:chgData name="April Meyer" userId="681dfe50f710fa87" providerId="LiveId" clId="{E778239C-60F6-4DCD-B705-A9D193BFE452}" dt="2021-01-25T00:37:48.729" v="284" actId="20577"/>
          <ac:spMkLst>
            <pc:docMk/>
            <pc:sldMk cId="2166963429" sldId="260"/>
            <ac:spMk id="5" creationId="{BDE42C9A-B4DC-4A46-A073-8421E387B2B7}"/>
          </ac:spMkLst>
        </pc:spChg>
        <pc:spChg chg="del">
          <ac:chgData name="April Meyer" userId="681dfe50f710fa87" providerId="LiveId" clId="{E778239C-60F6-4DCD-B705-A9D193BFE452}" dt="2021-01-25T00:36:48.007" v="200" actId="478"/>
          <ac:spMkLst>
            <pc:docMk/>
            <pc:sldMk cId="2166963429" sldId="260"/>
            <ac:spMk id="6" creationId="{388E3AC1-D7A5-40C2-92D8-C386497C9010}"/>
          </ac:spMkLst>
        </pc:spChg>
        <pc:spChg chg="add del mod">
          <ac:chgData name="April Meyer" userId="681dfe50f710fa87" providerId="LiveId" clId="{E778239C-60F6-4DCD-B705-A9D193BFE452}" dt="2021-01-25T00:36:43.435" v="198" actId="478"/>
          <ac:spMkLst>
            <pc:docMk/>
            <pc:sldMk cId="2166963429" sldId="260"/>
            <ac:spMk id="10" creationId="{06570EB5-5E86-4416-8D4A-FE5CE96922FA}"/>
          </ac:spMkLst>
        </pc:spChg>
        <pc:spChg chg="add del mod">
          <ac:chgData name="April Meyer" userId="681dfe50f710fa87" providerId="LiveId" clId="{E778239C-60F6-4DCD-B705-A9D193BFE452}" dt="2021-01-25T00:36:50.421" v="201" actId="478"/>
          <ac:spMkLst>
            <pc:docMk/>
            <pc:sldMk cId="2166963429" sldId="260"/>
            <ac:spMk id="14" creationId="{5A326D43-4F22-4F12-9965-A6A1EA8D5C8F}"/>
          </ac:spMkLst>
        </pc:spChg>
        <pc:picChg chg="add del mod">
          <ac:chgData name="April Meyer" userId="681dfe50f710fa87" providerId="LiveId" clId="{E778239C-60F6-4DCD-B705-A9D193BFE452}" dt="2021-01-25T00:36:34.061" v="193" actId="478"/>
          <ac:picMkLst>
            <pc:docMk/>
            <pc:sldMk cId="2166963429" sldId="260"/>
            <ac:picMk id="9" creationId="{9A1FA2F6-3B4C-4D94-B4E3-055F7C3F47CB}"/>
          </ac:picMkLst>
        </pc:picChg>
        <pc:picChg chg="add mod">
          <ac:chgData name="April Meyer" userId="681dfe50f710fa87" providerId="LiveId" clId="{E778239C-60F6-4DCD-B705-A9D193BFE452}" dt="2021-01-25T00:36:53.224" v="202" actId="1076"/>
          <ac:picMkLst>
            <pc:docMk/>
            <pc:sldMk cId="2166963429" sldId="260"/>
            <ac:picMk id="12" creationId="{F6543957-219F-4EE1-9E93-198480E3E96E}"/>
          </ac:picMkLst>
        </pc:picChg>
        <pc:picChg chg="del">
          <ac:chgData name="April Meyer" userId="681dfe50f710fa87" providerId="LiveId" clId="{E778239C-60F6-4DCD-B705-A9D193BFE452}" dt="2021-01-25T00:33:15.654" v="135" actId="478"/>
          <ac:picMkLst>
            <pc:docMk/>
            <pc:sldMk cId="2166963429" sldId="260"/>
            <ac:picMk id="18" creationId="{86E11806-F302-4002-BC05-308E87F6B5B7}"/>
          </ac:picMkLst>
        </pc:picChg>
      </pc:sldChg>
      <pc:sldChg chg="addSp delSp modSp mod">
        <pc:chgData name="April Meyer" userId="681dfe50f710fa87" providerId="LiveId" clId="{E778239C-60F6-4DCD-B705-A9D193BFE452}" dt="2021-01-25T00:40:57.762" v="359" actId="478"/>
        <pc:sldMkLst>
          <pc:docMk/>
          <pc:sldMk cId="80821441" sldId="261"/>
        </pc:sldMkLst>
        <pc:spChg chg="mod">
          <ac:chgData name="April Meyer" userId="681dfe50f710fa87" providerId="LiveId" clId="{E778239C-60F6-4DCD-B705-A9D193BFE452}" dt="2021-01-25T00:40:51.404" v="357" actId="20577"/>
          <ac:spMkLst>
            <pc:docMk/>
            <pc:sldMk cId="80821441" sldId="261"/>
            <ac:spMk id="2" creationId="{E93D22C0-3CE1-4FA1-9604-2CFDBC95D0D2}"/>
          </ac:spMkLst>
        </pc:spChg>
        <pc:spChg chg="del">
          <ac:chgData name="April Meyer" userId="681dfe50f710fa87" providerId="LiveId" clId="{E778239C-60F6-4DCD-B705-A9D193BFE452}" dt="2021-01-25T00:40:20.896" v="294" actId="478"/>
          <ac:spMkLst>
            <pc:docMk/>
            <pc:sldMk cId="80821441" sldId="261"/>
            <ac:spMk id="3" creationId="{3E9BC3F2-B4B0-476E-B1B8-BF10CC2FF5AD}"/>
          </ac:spMkLst>
        </pc:spChg>
        <pc:spChg chg="add del mod">
          <ac:chgData name="April Meyer" userId="681dfe50f710fa87" providerId="LiveId" clId="{E778239C-60F6-4DCD-B705-A9D193BFE452}" dt="2021-01-25T00:40:10.058" v="286" actId="478"/>
          <ac:spMkLst>
            <pc:docMk/>
            <pc:sldMk cId="80821441" sldId="261"/>
            <ac:spMk id="6" creationId="{884B883E-5C02-43AA-B5F6-CA7A74570140}"/>
          </ac:spMkLst>
        </pc:spChg>
        <pc:spChg chg="add del mod">
          <ac:chgData name="April Meyer" userId="681dfe50f710fa87" providerId="LiveId" clId="{E778239C-60F6-4DCD-B705-A9D193BFE452}" dt="2021-01-25T00:40:11.818" v="288" actId="478"/>
          <ac:spMkLst>
            <pc:docMk/>
            <pc:sldMk cId="80821441" sldId="261"/>
            <ac:spMk id="8" creationId="{82E15DA9-D532-4640-90EF-DE64D1641CD4}"/>
          </ac:spMkLst>
        </pc:spChg>
        <pc:spChg chg="del">
          <ac:chgData name="April Meyer" userId="681dfe50f710fa87" providerId="LiveId" clId="{E778239C-60F6-4DCD-B705-A9D193BFE452}" dt="2021-01-25T00:40:55.104" v="358" actId="478"/>
          <ac:spMkLst>
            <pc:docMk/>
            <pc:sldMk cId="80821441" sldId="261"/>
            <ac:spMk id="9" creationId="{16AB4084-5C09-D047-AB9C-BB58097252DB}"/>
          </ac:spMkLst>
        </pc:spChg>
        <pc:spChg chg="add del mod">
          <ac:chgData name="April Meyer" userId="681dfe50f710fa87" providerId="LiveId" clId="{E778239C-60F6-4DCD-B705-A9D193BFE452}" dt="2021-01-25T00:40:13.096" v="290" actId="478"/>
          <ac:spMkLst>
            <pc:docMk/>
            <pc:sldMk cId="80821441" sldId="261"/>
            <ac:spMk id="11" creationId="{CDF1B2DF-0759-47AC-ADE4-7C6AE856CA83}"/>
          </ac:spMkLst>
        </pc:spChg>
        <pc:spChg chg="add del mod">
          <ac:chgData name="April Meyer" userId="681dfe50f710fa87" providerId="LiveId" clId="{E778239C-60F6-4DCD-B705-A9D193BFE452}" dt="2021-01-25T00:40:22.343" v="295" actId="478"/>
          <ac:spMkLst>
            <pc:docMk/>
            <pc:sldMk cId="80821441" sldId="261"/>
            <ac:spMk id="15" creationId="{F81B644A-BEE6-4A48-B7D6-2A0CA7EC42F8}"/>
          </ac:spMkLst>
        </pc:spChg>
        <pc:spChg chg="add del mod">
          <ac:chgData name="April Meyer" userId="681dfe50f710fa87" providerId="LiveId" clId="{E778239C-60F6-4DCD-B705-A9D193BFE452}" dt="2021-01-25T00:40:57.762" v="359" actId="478"/>
          <ac:spMkLst>
            <pc:docMk/>
            <pc:sldMk cId="80821441" sldId="261"/>
            <ac:spMk id="17" creationId="{781EDD6C-754D-4BC4-ABA7-38CA60E880A9}"/>
          </ac:spMkLst>
        </pc:spChg>
        <pc:picChg chg="add mod">
          <ac:chgData name="April Meyer" userId="681dfe50f710fa87" providerId="LiveId" clId="{E778239C-60F6-4DCD-B705-A9D193BFE452}" dt="2021-01-25T00:40:28.634" v="298" actId="1076"/>
          <ac:picMkLst>
            <pc:docMk/>
            <pc:sldMk cId="80821441" sldId="261"/>
            <ac:picMk id="13" creationId="{283914C8-8EC3-4C70-9587-AA1CF2C86E08}"/>
          </ac:picMkLst>
        </pc:picChg>
        <pc:picChg chg="del">
          <ac:chgData name="April Meyer" userId="681dfe50f710fa87" providerId="LiveId" clId="{E778239C-60F6-4DCD-B705-A9D193BFE452}" dt="2021-01-25T00:40:08.249" v="285" actId="478"/>
          <ac:picMkLst>
            <pc:docMk/>
            <pc:sldMk cId="80821441" sldId="261"/>
            <ac:picMk id="20" creationId="{99F9AF9C-357E-43FB-8CD3-1B9AEC3C0D72}"/>
          </ac:picMkLst>
        </pc:picChg>
        <pc:picChg chg="del">
          <ac:chgData name="April Meyer" userId="681dfe50f710fa87" providerId="LiveId" clId="{E778239C-60F6-4DCD-B705-A9D193BFE452}" dt="2021-01-25T00:40:12.527" v="289" actId="478"/>
          <ac:picMkLst>
            <pc:docMk/>
            <pc:sldMk cId="80821441" sldId="261"/>
            <ac:picMk id="24" creationId="{0AE63D0A-A6A4-4219-A985-AB7D53540460}"/>
          </ac:picMkLst>
        </pc:picChg>
        <pc:picChg chg="del">
          <ac:chgData name="April Meyer" userId="681dfe50f710fa87" providerId="LiveId" clId="{E778239C-60F6-4DCD-B705-A9D193BFE452}" dt="2021-01-25T00:40:10.824" v="287" actId="478"/>
          <ac:picMkLst>
            <pc:docMk/>
            <pc:sldMk cId="80821441" sldId="261"/>
            <ac:picMk id="28" creationId="{CFBD44DA-9AD2-4888-B41E-788E00D723E6}"/>
          </ac:picMkLst>
        </pc:picChg>
      </pc:sldChg>
      <pc:sldChg chg="addSp delSp modSp mod ord">
        <pc:chgData name="April Meyer" userId="681dfe50f710fa87" providerId="LiveId" clId="{E778239C-60F6-4DCD-B705-A9D193BFE452}" dt="2021-01-25T00:37:05.861" v="203" actId="478"/>
        <pc:sldMkLst>
          <pc:docMk/>
          <pc:sldMk cId="542406279" sldId="262"/>
        </pc:sldMkLst>
        <pc:spChg chg="mod">
          <ac:chgData name="April Meyer" userId="681dfe50f710fa87" providerId="LiveId" clId="{E778239C-60F6-4DCD-B705-A9D193BFE452}" dt="2021-01-25T00:33:09.167" v="134" actId="20577"/>
          <ac:spMkLst>
            <pc:docMk/>
            <pc:sldMk cId="542406279" sldId="262"/>
            <ac:spMk id="2" creationId="{F7959737-6B13-46AD-93F6-FE801BC76D26}"/>
          </ac:spMkLst>
        </pc:spChg>
        <pc:spChg chg="del">
          <ac:chgData name="April Meyer" userId="681dfe50f710fa87" providerId="LiveId" clId="{E778239C-60F6-4DCD-B705-A9D193BFE452}" dt="2021-01-25T00:37:05.861" v="203" actId="478"/>
          <ac:spMkLst>
            <pc:docMk/>
            <pc:sldMk cId="542406279" sldId="262"/>
            <ac:spMk id="10" creationId="{0F790F4A-2237-4C80-9628-48AC69754F0F}"/>
          </ac:spMkLst>
        </pc:spChg>
        <pc:graphicFrameChg chg="del">
          <ac:chgData name="April Meyer" userId="681dfe50f710fa87" providerId="LiveId" clId="{E778239C-60F6-4DCD-B705-A9D193BFE452}" dt="2021-01-25T00:32:21.317" v="79" actId="478"/>
          <ac:graphicFrameMkLst>
            <pc:docMk/>
            <pc:sldMk cId="542406279" sldId="262"/>
            <ac:graphicFrameMk id="13" creationId="{65369E5F-557B-4CEB-B9A0-3EF177F3E180}"/>
          </ac:graphicFrameMkLst>
        </pc:graphicFrameChg>
        <pc:graphicFrameChg chg="del">
          <ac:chgData name="April Meyer" userId="681dfe50f710fa87" providerId="LiveId" clId="{E778239C-60F6-4DCD-B705-A9D193BFE452}" dt="2021-01-25T00:27:45.891" v="74" actId="478"/>
          <ac:graphicFrameMkLst>
            <pc:docMk/>
            <pc:sldMk cId="542406279" sldId="262"/>
            <ac:graphicFrameMk id="18" creationId="{E75D642E-3030-47F3-ABEA-72B7B47C6E42}"/>
          </ac:graphicFrameMkLst>
        </pc:graphicFrameChg>
        <pc:picChg chg="add del mod">
          <ac:chgData name="April Meyer" userId="681dfe50f710fa87" providerId="LiveId" clId="{E778239C-60F6-4DCD-B705-A9D193BFE452}" dt="2021-01-25T00:33:28.058" v="138" actId="478"/>
          <ac:picMkLst>
            <pc:docMk/>
            <pc:sldMk cId="542406279" sldId="262"/>
            <ac:picMk id="4" creationId="{3ABDE16F-497D-44CC-BDB2-710083A5C326}"/>
          </ac:picMkLst>
        </pc:picChg>
        <pc:picChg chg="add mod">
          <ac:chgData name="April Meyer" userId="681dfe50f710fa87" providerId="LiveId" clId="{E778239C-60F6-4DCD-B705-A9D193BFE452}" dt="2021-01-25T00:33:34.687" v="142" actId="1076"/>
          <ac:picMkLst>
            <pc:docMk/>
            <pc:sldMk cId="542406279" sldId="262"/>
            <ac:picMk id="6" creationId="{9AFE6AED-2993-4230-8E20-9C9048AC1841}"/>
          </ac:picMkLst>
        </pc:picChg>
      </pc:sldChg>
      <pc:sldChg chg="addSp delSp modSp mod">
        <pc:chgData name="April Meyer" userId="681dfe50f710fa87" providerId="LiveId" clId="{E778239C-60F6-4DCD-B705-A9D193BFE452}" dt="2021-01-25T00:49:25.171" v="383" actId="20577"/>
        <pc:sldMkLst>
          <pc:docMk/>
          <pc:sldMk cId="3892015157" sldId="263"/>
        </pc:sldMkLst>
        <pc:spChg chg="mod">
          <ac:chgData name="April Meyer" userId="681dfe50f710fa87" providerId="LiveId" clId="{E778239C-60F6-4DCD-B705-A9D193BFE452}" dt="2021-01-25T00:49:25.171" v="383" actId="20577"/>
          <ac:spMkLst>
            <pc:docMk/>
            <pc:sldMk cId="3892015157" sldId="263"/>
            <ac:spMk id="2" creationId="{F7959737-6B13-46AD-93F6-FE801BC76D26}"/>
          </ac:spMkLst>
        </pc:spChg>
        <pc:spChg chg="del">
          <ac:chgData name="April Meyer" userId="681dfe50f710fa87" providerId="LiveId" clId="{E778239C-60F6-4DCD-B705-A9D193BFE452}" dt="2021-01-25T00:41:26.262" v="362" actId="478"/>
          <ac:spMkLst>
            <pc:docMk/>
            <pc:sldMk cId="3892015157" sldId="263"/>
            <ac:spMk id="10" creationId="{0F790F4A-2237-4C80-9628-48AC69754F0F}"/>
          </ac:spMkLst>
        </pc:spChg>
        <pc:graphicFrameChg chg="del">
          <ac:chgData name="April Meyer" userId="681dfe50f710fa87" providerId="LiveId" clId="{E778239C-60F6-4DCD-B705-A9D193BFE452}" dt="2021-01-25T00:41:22.790" v="361" actId="478"/>
          <ac:graphicFrameMkLst>
            <pc:docMk/>
            <pc:sldMk cId="3892015157" sldId="263"/>
            <ac:graphicFrameMk id="3" creationId="{BEE52E89-C526-4F73-86FB-0EB31587CD33}"/>
          </ac:graphicFrameMkLst>
        </pc:graphicFrameChg>
        <pc:picChg chg="add del mod">
          <ac:chgData name="April Meyer" userId="681dfe50f710fa87" providerId="LiveId" clId="{E778239C-60F6-4DCD-B705-A9D193BFE452}" dt="2021-01-25T00:47:28.617" v="369" actId="478"/>
          <ac:picMkLst>
            <pc:docMk/>
            <pc:sldMk cId="3892015157" sldId="263"/>
            <ac:picMk id="5" creationId="{0DE6473D-E67E-4994-9853-77ACFA4DD336}"/>
          </ac:picMkLst>
        </pc:picChg>
        <pc:picChg chg="add mod">
          <ac:chgData name="April Meyer" userId="681dfe50f710fa87" providerId="LiveId" clId="{E778239C-60F6-4DCD-B705-A9D193BFE452}" dt="2021-01-25T00:49:17.721" v="373" actId="1076"/>
          <ac:picMkLst>
            <pc:docMk/>
            <pc:sldMk cId="3892015157" sldId="263"/>
            <ac:picMk id="8" creationId="{5C3869F8-11F2-4702-B2BD-4D7DCA867655}"/>
          </ac:picMkLst>
        </pc:picChg>
      </pc:sldChg>
      <pc:sldChg chg="del">
        <pc:chgData name="April Meyer" userId="681dfe50f710fa87" providerId="LiveId" clId="{E778239C-60F6-4DCD-B705-A9D193BFE452}" dt="2021-01-25T00:41:07.767" v="360" actId="47"/>
        <pc:sldMkLst>
          <pc:docMk/>
          <pc:sldMk cId="1913037345" sldId="264"/>
        </pc:sldMkLst>
      </pc:sldChg>
      <pc:sldChg chg="addSp delSp modSp add mod">
        <pc:chgData name="April Meyer" userId="681dfe50f710fa87" providerId="LiveId" clId="{E778239C-60F6-4DCD-B705-A9D193BFE452}" dt="2021-01-25T00:14:19.011" v="71" actId="1076"/>
        <pc:sldMkLst>
          <pc:docMk/>
          <pc:sldMk cId="173704468" sldId="268"/>
        </pc:sldMkLst>
        <pc:spChg chg="mod">
          <ac:chgData name="April Meyer" userId="681dfe50f710fa87" providerId="LiveId" clId="{E778239C-60F6-4DCD-B705-A9D193BFE452}" dt="2021-01-25T00:13:46.082" v="66"/>
          <ac:spMkLst>
            <pc:docMk/>
            <pc:sldMk cId="173704468" sldId="268"/>
            <ac:spMk id="2" creationId="{F7959737-6B13-46AD-93F6-FE801BC76D26}"/>
          </ac:spMkLst>
        </pc:spChg>
        <pc:spChg chg="del">
          <ac:chgData name="April Meyer" userId="681dfe50f710fa87" providerId="LiveId" clId="{E778239C-60F6-4DCD-B705-A9D193BFE452}" dt="2021-01-25T00:10:57.282" v="3" actId="478"/>
          <ac:spMkLst>
            <pc:docMk/>
            <pc:sldMk cId="173704468" sldId="268"/>
            <ac:spMk id="10" creationId="{0F790F4A-2237-4C80-9628-48AC69754F0F}"/>
          </ac:spMkLst>
        </pc:spChg>
        <pc:graphicFrameChg chg="del">
          <ac:chgData name="April Meyer" userId="681dfe50f710fa87" providerId="LiveId" clId="{E778239C-60F6-4DCD-B705-A9D193BFE452}" dt="2021-01-25T00:10:49.742" v="1" actId="478"/>
          <ac:graphicFrameMkLst>
            <pc:docMk/>
            <pc:sldMk cId="173704468" sldId="268"/>
            <ac:graphicFrameMk id="13" creationId="{65369E5F-557B-4CEB-B9A0-3EF177F3E180}"/>
          </ac:graphicFrameMkLst>
        </pc:graphicFrameChg>
        <pc:graphicFrameChg chg="del">
          <ac:chgData name="April Meyer" userId="681dfe50f710fa87" providerId="LiveId" clId="{E778239C-60F6-4DCD-B705-A9D193BFE452}" dt="2021-01-25T00:10:52.867" v="2" actId="478"/>
          <ac:graphicFrameMkLst>
            <pc:docMk/>
            <pc:sldMk cId="173704468" sldId="268"/>
            <ac:graphicFrameMk id="18" creationId="{E75D642E-3030-47F3-ABEA-72B7B47C6E42}"/>
          </ac:graphicFrameMkLst>
        </pc:graphicFrameChg>
        <pc:picChg chg="add del mod">
          <ac:chgData name="April Meyer" userId="681dfe50f710fa87" providerId="LiveId" clId="{E778239C-60F6-4DCD-B705-A9D193BFE452}" dt="2021-01-25T00:14:12.967" v="67" actId="478"/>
          <ac:picMkLst>
            <pc:docMk/>
            <pc:sldMk cId="173704468" sldId="268"/>
            <ac:picMk id="4" creationId="{A7DF4E63-D290-4E06-8BCA-082F73CABA90}"/>
          </ac:picMkLst>
        </pc:picChg>
        <pc:picChg chg="add mod">
          <ac:chgData name="April Meyer" userId="681dfe50f710fa87" providerId="LiveId" clId="{E778239C-60F6-4DCD-B705-A9D193BFE452}" dt="2021-01-25T00:14:19.011" v="71" actId="1076"/>
          <ac:picMkLst>
            <pc:docMk/>
            <pc:sldMk cId="173704468" sldId="268"/>
            <ac:picMk id="6" creationId="{6A386E55-3309-4C11-B3CE-D5796DAC961F}"/>
          </ac:picMkLst>
        </pc:picChg>
      </pc:sldChg>
      <pc:sldChg chg="addSp delSp modSp add mod">
        <pc:chgData name="April Meyer" userId="681dfe50f710fa87" providerId="LiveId" clId="{E778239C-60F6-4DCD-B705-A9D193BFE452}" dt="2021-01-25T00:53:20.261" v="414" actId="20577"/>
        <pc:sldMkLst>
          <pc:docMk/>
          <pc:sldMk cId="729904450" sldId="269"/>
        </pc:sldMkLst>
        <pc:spChg chg="mod">
          <ac:chgData name="April Meyer" userId="681dfe50f710fa87" providerId="LiveId" clId="{E778239C-60F6-4DCD-B705-A9D193BFE452}" dt="2021-01-25T00:53:20.261" v="414" actId="20577"/>
          <ac:spMkLst>
            <pc:docMk/>
            <pc:sldMk cId="729904450" sldId="269"/>
            <ac:spMk id="2" creationId="{F7959737-6B13-46AD-93F6-FE801BC76D26}"/>
          </ac:spMkLst>
        </pc:spChg>
        <pc:picChg chg="add mod">
          <ac:chgData name="April Meyer" userId="681dfe50f710fa87" providerId="LiveId" clId="{E778239C-60F6-4DCD-B705-A9D193BFE452}" dt="2021-01-25T00:53:05.247" v="396" actId="1076"/>
          <ac:picMkLst>
            <pc:docMk/>
            <pc:sldMk cId="729904450" sldId="269"/>
            <ac:picMk id="4" creationId="{1D895353-FADE-4207-95AC-62593E5BF7F6}"/>
          </ac:picMkLst>
        </pc:picChg>
        <pc:picChg chg="del">
          <ac:chgData name="April Meyer" userId="681dfe50f710fa87" providerId="LiveId" clId="{E778239C-60F6-4DCD-B705-A9D193BFE452}" dt="2021-01-25T00:52:35.319" v="385" actId="478"/>
          <ac:picMkLst>
            <pc:docMk/>
            <pc:sldMk cId="729904450" sldId="269"/>
            <ac:picMk id="8" creationId="{5C3869F8-11F2-4702-B2BD-4D7DCA867655}"/>
          </ac:picMkLst>
        </pc:picChg>
      </pc:sldChg>
      <pc:sldChg chg="delSp add del mod">
        <pc:chgData name="April Meyer" userId="681dfe50f710fa87" providerId="LiveId" clId="{E778239C-60F6-4DCD-B705-A9D193BFE452}" dt="2021-01-25T00:52:42.730" v="388" actId="2696"/>
        <pc:sldMkLst>
          <pc:docMk/>
          <pc:sldMk cId="1670348714" sldId="270"/>
        </pc:sldMkLst>
        <pc:picChg chg="del">
          <ac:chgData name="April Meyer" userId="681dfe50f710fa87" providerId="LiveId" clId="{E778239C-60F6-4DCD-B705-A9D193BFE452}" dt="2021-01-25T00:52:37.662" v="387" actId="478"/>
          <ac:picMkLst>
            <pc:docMk/>
            <pc:sldMk cId="1670348714" sldId="270"/>
            <ac:picMk id="8" creationId="{5C3869F8-11F2-4702-B2BD-4D7DCA867655}"/>
          </ac:picMkLst>
        </pc:picChg>
      </pc:sldChg>
      <pc:sldChg chg="delSp add mod delAnim">
        <pc:chgData name="April Meyer" userId="681dfe50f710fa87" providerId="LiveId" clId="{E778239C-60F6-4DCD-B705-A9D193BFE452}" dt="2021-03-03T16:29:48.794" v="418" actId="478"/>
        <pc:sldMkLst>
          <pc:docMk/>
          <pc:sldMk cId="2292402465" sldId="270"/>
        </pc:sldMkLst>
        <pc:picChg chg="del">
          <ac:chgData name="April Meyer" userId="681dfe50f710fa87" providerId="LiveId" clId="{E778239C-60F6-4DCD-B705-A9D193BFE452}" dt="2021-03-03T16:29:48.794" v="418" actId="478"/>
          <ac:picMkLst>
            <pc:docMk/>
            <pc:sldMk cId="2292402465" sldId="270"/>
            <ac:picMk id="4" creationId="{04B57D83-D46F-4C2E-9A49-BAE3D3DAF04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FA8042-29A1-4486-A765-7552698406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8D8449A-A734-4B2E-9806-61303F24B6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249263-8DF9-4907-970E-1CFD040DC73A}" type="datetimeFigureOut">
              <a:rPr lang="en-US" smtClean="0"/>
              <a:t>3/28/2021</a:t>
            </a:fld>
            <a:endParaRPr lang="en-US" dirty="0"/>
          </a:p>
        </p:txBody>
      </p:sp>
      <p:sp>
        <p:nvSpPr>
          <p:cNvPr id="4" name="Footer Placeholder 3">
            <a:extLst>
              <a:ext uri="{FF2B5EF4-FFF2-40B4-BE49-F238E27FC236}">
                <a16:creationId xmlns:a16="http://schemas.microsoft.com/office/drawing/2014/main" id="{F6605C2A-990C-4531-8CBF-BC3BEC0AF3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D7358FE-F7D5-4C85-B0FD-2394F7F877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BAE485-B3C6-4830-BBC8-C6E008BDD690}" type="slidenum">
              <a:rPr lang="en-US" smtClean="0"/>
              <a:t>‹#›</a:t>
            </a:fld>
            <a:endParaRPr lang="en-US" dirty="0"/>
          </a:p>
        </p:txBody>
      </p:sp>
    </p:spTree>
    <p:extLst>
      <p:ext uri="{BB962C8B-B14F-4D97-AF65-F5344CB8AC3E}">
        <p14:creationId xmlns:p14="http://schemas.microsoft.com/office/powerpoint/2010/main" val="412162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0B412-7BFF-46C7-AB5E-DE35F66C9933}" type="datetimeFigureOut">
              <a:rPr lang="en-US" noProof="0" smtClean="0"/>
              <a:t>3/28/2021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CE04-E13C-4837-B6DD-B388E7CAA05E}" type="slidenum">
              <a:rPr lang="en-US" noProof="0" smtClean="0"/>
              <a:t>‹#›</a:t>
            </a:fld>
            <a:endParaRPr lang="en-US" noProof="0" dirty="0"/>
          </a:p>
        </p:txBody>
      </p:sp>
    </p:spTree>
    <p:extLst>
      <p:ext uri="{BB962C8B-B14F-4D97-AF65-F5344CB8AC3E}">
        <p14:creationId xmlns:p14="http://schemas.microsoft.com/office/powerpoint/2010/main" val="185044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1</a:t>
            </a:fld>
            <a:endParaRPr lang="en-US"/>
          </a:p>
        </p:txBody>
      </p:sp>
    </p:spTree>
    <p:extLst>
      <p:ext uri="{BB962C8B-B14F-4D97-AF65-F5344CB8AC3E}">
        <p14:creationId xmlns:p14="http://schemas.microsoft.com/office/powerpoint/2010/main" val="3865547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10</a:t>
            </a:fld>
            <a:endParaRPr lang="en-US" noProof="0" dirty="0"/>
          </a:p>
        </p:txBody>
      </p:sp>
    </p:spTree>
    <p:extLst>
      <p:ext uri="{BB962C8B-B14F-4D97-AF65-F5344CB8AC3E}">
        <p14:creationId xmlns:p14="http://schemas.microsoft.com/office/powerpoint/2010/main" val="2641197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11</a:t>
            </a:fld>
            <a:endParaRPr lang="en-US" noProof="0" dirty="0"/>
          </a:p>
        </p:txBody>
      </p:sp>
    </p:spTree>
    <p:extLst>
      <p:ext uri="{BB962C8B-B14F-4D97-AF65-F5344CB8AC3E}">
        <p14:creationId xmlns:p14="http://schemas.microsoft.com/office/powerpoint/2010/main" val="2086660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2</a:t>
            </a:fld>
            <a:endParaRPr lang="en-US"/>
          </a:p>
        </p:txBody>
      </p:sp>
    </p:spTree>
    <p:extLst>
      <p:ext uri="{BB962C8B-B14F-4D97-AF65-F5344CB8AC3E}">
        <p14:creationId xmlns:p14="http://schemas.microsoft.com/office/powerpoint/2010/main" val="842425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3</a:t>
            </a:fld>
            <a:endParaRPr lang="en-US"/>
          </a:p>
        </p:txBody>
      </p:sp>
    </p:spTree>
    <p:extLst>
      <p:ext uri="{BB962C8B-B14F-4D97-AF65-F5344CB8AC3E}">
        <p14:creationId xmlns:p14="http://schemas.microsoft.com/office/powerpoint/2010/main" val="34650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4</a:t>
            </a:fld>
            <a:endParaRPr lang="en-US" noProof="0" dirty="0"/>
          </a:p>
        </p:txBody>
      </p:sp>
    </p:spTree>
    <p:extLst>
      <p:ext uri="{BB962C8B-B14F-4D97-AF65-F5344CB8AC3E}">
        <p14:creationId xmlns:p14="http://schemas.microsoft.com/office/powerpoint/2010/main" val="857514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5</a:t>
            </a:fld>
            <a:endParaRPr lang="en-US"/>
          </a:p>
        </p:txBody>
      </p:sp>
    </p:spTree>
    <p:extLst>
      <p:ext uri="{BB962C8B-B14F-4D97-AF65-F5344CB8AC3E}">
        <p14:creationId xmlns:p14="http://schemas.microsoft.com/office/powerpoint/2010/main" val="3604833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6</a:t>
            </a:fld>
            <a:endParaRPr lang="en-US"/>
          </a:p>
        </p:txBody>
      </p:sp>
    </p:spTree>
    <p:extLst>
      <p:ext uri="{BB962C8B-B14F-4D97-AF65-F5344CB8AC3E}">
        <p14:creationId xmlns:p14="http://schemas.microsoft.com/office/powerpoint/2010/main" val="1859640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7</a:t>
            </a:fld>
            <a:endParaRPr lang="en-US" noProof="0" dirty="0"/>
          </a:p>
        </p:txBody>
      </p:sp>
    </p:spTree>
    <p:extLst>
      <p:ext uri="{BB962C8B-B14F-4D97-AF65-F5344CB8AC3E}">
        <p14:creationId xmlns:p14="http://schemas.microsoft.com/office/powerpoint/2010/main" val="727035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8</a:t>
            </a:fld>
            <a:endParaRPr lang="en-US" noProof="0" dirty="0"/>
          </a:p>
        </p:txBody>
      </p:sp>
    </p:spTree>
    <p:extLst>
      <p:ext uri="{BB962C8B-B14F-4D97-AF65-F5344CB8AC3E}">
        <p14:creationId xmlns:p14="http://schemas.microsoft.com/office/powerpoint/2010/main" val="882671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9</a:t>
            </a:fld>
            <a:endParaRPr lang="en-US" noProof="0" dirty="0"/>
          </a:p>
        </p:txBody>
      </p:sp>
    </p:spTree>
    <p:extLst>
      <p:ext uri="{BB962C8B-B14F-4D97-AF65-F5344CB8AC3E}">
        <p14:creationId xmlns:p14="http://schemas.microsoft.com/office/powerpoint/2010/main" val="3580843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3/28/2021</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a:t>Click icon to add picture</a:t>
            </a:r>
            <a:endParaRPr lang="en-US" noProof="0"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9945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Text Placeholder 2">
            <a:extLst>
              <a:ext uri="{FF2B5EF4-FFF2-40B4-BE49-F238E27FC236}">
                <a16:creationId xmlns:a16="http://schemas.microsoft.com/office/drawing/2014/main" id="{BE814D66-F00F-0D44-AD03-889FEE787EB6}"/>
              </a:ext>
            </a:extLst>
          </p:cNvPr>
          <p:cNvSpPr>
            <a:spLocks noGrp="1"/>
          </p:cNvSpPr>
          <p:nvPr>
            <p:ph idx="1" hasCustomPrompt="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2">
            <a:extLst>
              <a:ext uri="{FF2B5EF4-FFF2-40B4-BE49-F238E27FC236}">
                <a16:creationId xmlns:a16="http://schemas.microsoft.com/office/drawing/2014/main" id="{FF9B990C-5D9C-4A90-AC73-5889BC9F755C}"/>
              </a:ext>
            </a:extLst>
          </p:cNvPr>
          <p:cNvSpPr>
            <a:spLocks noGrp="1"/>
          </p:cNvSpPr>
          <p:nvPr>
            <p:ph type="title" hasCustomPrompt="1"/>
          </p:nvPr>
        </p:nvSpPr>
        <p:spPr/>
        <p:txBody>
          <a:bodyPr/>
          <a:lstStyle/>
          <a:p>
            <a:r>
              <a:rPr lang="en-US" noProof="0"/>
              <a:t>CLICK TO EDIT MASTER TITLE STYLE</a:t>
            </a:r>
          </a:p>
        </p:txBody>
      </p:sp>
      <p:sp>
        <p:nvSpPr>
          <p:cNvPr id="16" name="Oval 15">
            <a:extLst>
              <a:ext uri="{FF2B5EF4-FFF2-40B4-BE49-F238E27FC236}">
                <a16:creationId xmlns:a16="http://schemas.microsoft.com/office/drawing/2014/main" id="{44C85E5F-5B5E-48CC-8469-0263621D91FF}"/>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7EE4E300-6C8E-4262-BE1D-587C7B70E7ED}"/>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2897028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Content Placeholder 3">
            <a:extLst>
              <a:ext uri="{FF2B5EF4-FFF2-40B4-BE49-F238E27FC236}">
                <a16:creationId xmlns:a16="http://schemas.microsoft.com/office/drawing/2014/main" id="{6E22FA8C-3243-4716-A6BD-F37D6058FB43}"/>
              </a:ext>
            </a:extLst>
          </p:cNvPr>
          <p:cNvSpPr>
            <a:spLocks noGrp="1"/>
          </p:cNvSpPr>
          <p:nvPr>
            <p:ph sz="half" idx="2" hasCustomPrompt="1"/>
          </p:nvPr>
        </p:nvSpPr>
        <p:spPr>
          <a:xfrm>
            <a:off x="6347381"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Placeholder 2">
            <a:extLst>
              <a:ext uri="{FF2B5EF4-FFF2-40B4-BE49-F238E27FC236}">
                <a16:creationId xmlns:a16="http://schemas.microsoft.com/office/drawing/2014/main" id="{8ABE3FD8-339C-4F75-876F-8347ADE67E94}"/>
              </a:ext>
            </a:extLst>
          </p:cNvPr>
          <p:cNvSpPr>
            <a:spLocks noGrp="1"/>
          </p:cNvSpPr>
          <p:nvPr>
            <p:ph sz="half" idx="1" hasCustomPrompt="1"/>
          </p:nvPr>
        </p:nvSpPr>
        <p:spPr>
          <a:xfrm>
            <a:off x="363416"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Oval 24">
            <a:extLst>
              <a:ext uri="{FF2B5EF4-FFF2-40B4-BE49-F238E27FC236}">
                <a16:creationId xmlns:a16="http://schemas.microsoft.com/office/drawing/2014/main" id="{E72FB389-5EA4-4084-B7A2-A4D0A43561F6}"/>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F7783FE1-0115-4345-89B2-C073569FB8EE}"/>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7366146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7" name="Text Placeholder 4">
            <a:extLst>
              <a:ext uri="{FF2B5EF4-FFF2-40B4-BE49-F238E27FC236}">
                <a16:creationId xmlns:a16="http://schemas.microsoft.com/office/drawing/2014/main" id="{9F73353B-C50B-4A8A-87CF-657C1EB8940F}"/>
              </a:ext>
            </a:extLst>
          </p:cNvPr>
          <p:cNvSpPr>
            <a:spLocks noGrp="1"/>
          </p:cNvSpPr>
          <p:nvPr>
            <p:ph type="body" sz="quarter" idx="3" hasCustomPrompt="1"/>
          </p:nvPr>
        </p:nvSpPr>
        <p:spPr>
          <a:xfrm>
            <a:off x="6347380" y="1681163"/>
            <a:ext cx="548120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8" name="Content Placeholder 5">
            <a:extLst>
              <a:ext uri="{FF2B5EF4-FFF2-40B4-BE49-F238E27FC236}">
                <a16:creationId xmlns:a16="http://schemas.microsoft.com/office/drawing/2014/main" id="{5EFF7F5E-3221-4390-9B17-D1944365BF12}"/>
              </a:ext>
            </a:extLst>
          </p:cNvPr>
          <p:cNvSpPr>
            <a:spLocks noGrp="1"/>
          </p:cNvSpPr>
          <p:nvPr>
            <p:ph sz="quarter" idx="4" hasCustomPrompt="1"/>
          </p:nvPr>
        </p:nvSpPr>
        <p:spPr>
          <a:xfrm>
            <a:off x="6347379" y="2586215"/>
            <a:ext cx="5481203"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Text Placeholder 2">
            <a:extLst>
              <a:ext uri="{FF2B5EF4-FFF2-40B4-BE49-F238E27FC236}">
                <a16:creationId xmlns:a16="http://schemas.microsoft.com/office/drawing/2014/main" id="{9506B516-77C1-431B-A8A5-68FA5D4B6D7E}"/>
              </a:ext>
            </a:extLst>
          </p:cNvPr>
          <p:cNvSpPr>
            <a:spLocks noGrp="1"/>
          </p:cNvSpPr>
          <p:nvPr>
            <p:ph type="body" idx="1" hasCustomPrompt="1"/>
          </p:nvPr>
        </p:nvSpPr>
        <p:spPr>
          <a:xfrm>
            <a:off x="363416" y="1681163"/>
            <a:ext cx="54812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30" name="Content Placeholder 3">
            <a:extLst>
              <a:ext uri="{FF2B5EF4-FFF2-40B4-BE49-F238E27FC236}">
                <a16:creationId xmlns:a16="http://schemas.microsoft.com/office/drawing/2014/main" id="{860F1452-CAB9-4154-ADCC-9245E71D0D2C}"/>
              </a:ext>
            </a:extLst>
          </p:cNvPr>
          <p:cNvSpPr>
            <a:spLocks noGrp="1"/>
          </p:cNvSpPr>
          <p:nvPr>
            <p:ph sz="half" idx="2" hasCustomPrompt="1"/>
          </p:nvPr>
        </p:nvSpPr>
        <p:spPr>
          <a:xfrm>
            <a:off x="363416" y="2586215"/>
            <a:ext cx="5481202"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 name="Oval 30">
            <a:extLst>
              <a:ext uri="{FF2B5EF4-FFF2-40B4-BE49-F238E27FC236}">
                <a16:creationId xmlns:a16="http://schemas.microsoft.com/office/drawing/2014/main" id="{12892DF4-5A8A-4E92-A425-210ABE570F58}"/>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id="{99AE2680-A46C-4B06-9ED9-53E617C1F17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527855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Text Placeholder 3">
            <a:extLst>
              <a:ext uri="{FF2B5EF4-FFF2-40B4-BE49-F238E27FC236}">
                <a16:creationId xmlns:a16="http://schemas.microsoft.com/office/drawing/2014/main" id="{86E0573A-023B-4D1C-8224-56A5D0DDF379}"/>
              </a:ext>
            </a:extLst>
          </p:cNvPr>
          <p:cNvSpPr>
            <a:spLocks noGrp="1"/>
          </p:cNvSpPr>
          <p:nvPr>
            <p:ph type="body" sz="half" idx="2" hasCustomPrompt="1"/>
          </p:nvPr>
        </p:nvSpPr>
        <p:spPr>
          <a:xfrm>
            <a:off x="839788" y="4839679"/>
            <a:ext cx="10507662" cy="1305379"/>
          </a:xfrm>
        </p:spPr>
        <p:txBody>
          <a:bodyPr vert="horz" lIns="91440" tIns="45720" rIns="91440" bIns="45720" rtlCol="0">
            <a:noAutofit/>
          </a:bodyPr>
          <a:lstStyle>
            <a:lvl1pPr marL="0" indent="0" algn="ctr">
              <a:buNone/>
              <a:defRPr lang="en-US" b="0" cap="none" baseline="0"/>
            </a:lvl1pPr>
          </a:lstStyle>
          <a:p>
            <a:pPr marL="228600" lvl="0" indent="-228600" algn="ctr">
              <a:lnSpc>
                <a:spcPct val="100000"/>
              </a:lnSpc>
            </a:pPr>
            <a:r>
              <a:rPr lang="en-US" noProof="0"/>
              <a:t>Edit Master text styles</a:t>
            </a:r>
          </a:p>
        </p:txBody>
      </p:sp>
      <p:sp>
        <p:nvSpPr>
          <p:cNvPr id="15" name="Picture Placeholder 2">
            <a:extLst>
              <a:ext uri="{FF2B5EF4-FFF2-40B4-BE49-F238E27FC236}">
                <a16:creationId xmlns:a16="http://schemas.microsoft.com/office/drawing/2014/main" id="{12087456-C0E8-4AA6-81E8-996CEC037E57}"/>
              </a:ext>
            </a:extLst>
          </p:cNvPr>
          <p:cNvSpPr>
            <a:spLocks noGrp="1"/>
          </p:cNvSpPr>
          <p:nvPr>
            <p:ph type="pic" idx="1"/>
          </p:nvPr>
        </p:nvSpPr>
        <p:spPr>
          <a:xfrm>
            <a:off x="0" y="1"/>
            <a:ext cx="12192000" cy="3713017"/>
          </a:xfrm>
          <a:solidFill>
            <a:schemeClr val="bg1">
              <a:lumMod val="85000"/>
            </a:schemeClr>
          </a:solidFill>
        </p:spPr>
        <p:txBody>
          <a:bodyPr vert="horz" lIns="91440" tIns="45720" rIns="91440" bIns="45720" rtlCol="0" anchor="ctr">
            <a:normAutofit/>
          </a:bodyPr>
          <a:lstStyle>
            <a:lvl1pPr>
              <a:defRPr lang="en-US" sz="2000" dirty="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82119214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6" name="Group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Oval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7" name="Group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0" name="Text Placeholder 3">
            <a:extLst>
              <a:ext uri="{FF2B5EF4-FFF2-40B4-BE49-F238E27FC236}">
                <a16:creationId xmlns:a16="http://schemas.microsoft.com/office/drawing/2014/main" id="{1B247C0B-04BA-4D5C-A41D-AEA60217241B}"/>
              </a:ext>
            </a:extLst>
          </p:cNvPr>
          <p:cNvSpPr>
            <a:spLocks noGrp="1"/>
          </p:cNvSpPr>
          <p:nvPr>
            <p:ph type="body" sz="half" idx="2" hasCustomPrompt="1"/>
          </p:nvPr>
        </p:nvSpPr>
        <p:spPr>
          <a:xfrm>
            <a:off x="363416" y="2057400"/>
            <a:ext cx="3206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31" name="Content Placeholder 2">
            <a:extLst>
              <a:ext uri="{FF2B5EF4-FFF2-40B4-BE49-F238E27FC236}">
                <a16:creationId xmlns:a16="http://schemas.microsoft.com/office/drawing/2014/main" id="{194C619D-34F6-4A29-857A-D76007218728}"/>
              </a:ext>
            </a:extLst>
          </p:cNvPr>
          <p:cNvSpPr>
            <a:spLocks noGrp="1"/>
          </p:cNvSpPr>
          <p:nvPr>
            <p:ph idx="1" hasCustomPrompt="1"/>
          </p:nvPr>
        </p:nvSpPr>
        <p:spPr>
          <a:xfrm>
            <a:off x="3888084" y="246187"/>
            <a:ext cx="7467304" cy="561486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951759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Oval 12">
            <a:extLst>
              <a:ext uri="{FF2B5EF4-FFF2-40B4-BE49-F238E27FC236}">
                <a16:creationId xmlns:a16="http://schemas.microsoft.com/office/drawing/2014/main" id="{82D9D565-739D-4898-97BD-79EB8C7F91EC}"/>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620FADA3-E777-489C-976D-0B0C4FD31310}"/>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43651473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4" name="Group 3">
            <a:extLst>
              <a:ext uri="{FF2B5EF4-FFF2-40B4-BE49-F238E27FC236}">
                <a16:creationId xmlns:a16="http://schemas.microsoft.com/office/drawing/2014/main" id="{8DCE8039-0D05-4A75-878A-907B8D44B9E7}"/>
              </a:ext>
            </a:extLst>
          </p:cNvPr>
          <p:cNvGrpSpPr/>
          <p:nvPr userDrawn="1"/>
        </p:nvGrpSpPr>
        <p:grpSpPr>
          <a:xfrm>
            <a:off x="363416" y="421045"/>
            <a:ext cx="748798" cy="134113"/>
            <a:chOff x="4827813" y="2534636"/>
            <a:chExt cx="996651" cy="178504"/>
          </a:xfrm>
        </p:grpSpPr>
        <p:sp>
          <p:nvSpPr>
            <p:cNvPr id="5" name="Oval 4">
              <a:extLst>
                <a:ext uri="{FF2B5EF4-FFF2-40B4-BE49-F238E27FC236}">
                  <a16:creationId xmlns:a16="http://schemas.microsoft.com/office/drawing/2014/main" id="{C1402252-45E8-45B3-BA5E-DFA33A4547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300C883-1ACE-4AF3-9875-792A769588D5}"/>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E75483D7-E612-43D2-9B0E-C69356C160DA}"/>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Oval 7">
              <a:extLst>
                <a:ext uri="{FF2B5EF4-FFF2-40B4-BE49-F238E27FC236}">
                  <a16:creationId xmlns:a16="http://schemas.microsoft.com/office/drawing/2014/main" id="{F279C5F2-4C7F-4470-A44F-E8AD69AC9FA0}"/>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8750611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and Large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441-0F1F-453B-BACF-543CEDE2AE72}"/>
              </a:ext>
            </a:extLst>
          </p:cNvPr>
          <p:cNvSpPr>
            <a:spLocks noGrp="1"/>
          </p:cNvSpPr>
          <p:nvPr>
            <p:ph type="title"/>
          </p:nvPr>
        </p:nvSpPr>
        <p:spPr>
          <a:xfrm>
            <a:off x="5908430" y="1046163"/>
            <a:ext cx="5445369" cy="1114784"/>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61EC9302-80D9-4A88-8591-DE2D4BA1F91A}"/>
              </a:ext>
            </a:extLst>
          </p:cNvPr>
          <p:cNvSpPr>
            <a:spLocks noGrp="1"/>
          </p:cNvSpPr>
          <p:nvPr>
            <p:ph idx="1" hasCustomPrompt="1"/>
          </p:nvPr>
        </p:nvSpPr>
        <p:spPr>
          <a:xfrm>
            <a:off x="5908430" y="2506662"/>
            <a:ext cx="5445370" cy="3454523"/>
          </a:xfrm>
        </p:spPr>
        <p:txBody>
          <a:bodyPr lIns="0" tIns="0" rIns="0" bIns="0">
            <a:noAutofit/>
          </a:bodyPr>
          <a:lstStyle>
            <a:lvl1pPr>
              <a:lnSpc>
                <a:spcPct val="100000"/>
              </a:lnSpc>
              <a:buClr>
                <a:schemeClr val="accent1"/>
              </a:buClr>
              <a:defRPr sz="1800"/>
            </a:lvl1pPr>
            <a:lvl2pPr>
              <a:lnSpc>
                <a:spcPct val="100000"/>
              </a:lnSpc>
              <a:buClr>
                <a:schemeClr val="accent1"/>
              </a:buClr>
              <a:defRPr sz="1600"/>
            </a:lvl2pPr>
            <a:lvl3pPr>
              <a:lnSpc>
                <a:spcPct val="100000"/>
              </a:lnSpc>
              <a:buClr>
                <a:schemeClr val="accent1"/>
              </a:buClr>
              <a:defRPr sz="1400"/>
            </a:lvl3pPr>
            <a:lvl4pPr>
              <a:lnSpc>
                <a:spcPct val="100000"/>
              </a:lnSpc>
              <a:buClr>
                <a:schemeClr val="accent1"/>
              </a:buClr>
              <a:defRPr sz="1200"/>
            </a:lvl4pPr>
            <a:lvl5pPr>
              <a:lnSpc>
                <a:spcPct val="100000"/>
              </a:lnSpc>
              <a:buClr>
                <a:schemeClr val="accent1"/>
              </a:buCl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id="{4502AABE-45EB-48A5-AD25-47BD8B79DF61}"/>
              </a:ext>
            </a:extLst>
          </p:cNvPr>
          <p:cNvSpPr>
            <a:spLocks noGrp="1"/>
          </p:cNvSpPr>
          <p:nvPr>
            <p:ph type="pic" sz="quarter" idx="15"/>
          </p:nvPr>
        </p:nvSpPr>
        <p:spPr>
          <a:xfrm>
            <a:off x="469045" y="0"/>
            <a:ext cx="5210175" cy="5961063"/>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84765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441-0F1F-453B-BACF-543CEDE2AE72}"/>
              </a:ext>
            </a:extLst>
          </p:cNvPr>
          <p:cNvSpPr>
            <a:spLocks noGrp="1"/>
          </p:cNvSpPr>
          <p:nvPr>
            <p:ph type="title"/>
          </p:nvPr>
        </p:nvSpPr>
        <p:spPr>
          <a:xfrm>
            <a:off x="363416" y="1046163"/>
            <a:ext cx="5445369" cy="1114784"/>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61EC9302-80D9-4A88-8591-DE2D4BA1F91A}"/>
              </a:ext>
            </a:extLst>
          </p:cNvPr>
          <p:cNvSpPr>
            <a:spLocks noGrp="1"/>
          </p:cNvSpPr>
          <p:nvPr>
            <p:ph idx="1" hasCustomPrompt="1"/>
          </p:nvPr>
        </p:nvSpPr>
        <p:spPr>
          <a:xfrm>
            <a:off x="363416" y="2506662"/>
            <a:ext cx="5445370" cy="3454523"/>
          </a:xfrm>
        </p:spPr>
        <p:txBody>
          <a:bodyPr lIns="0" tIns="0" rIns="0" bIns="0">
            <a:no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id="{4502AABE-45EB-48A5-AD25-47BD8B79DF61}"/>
              </a:ext>
            </a:extLst>
          </p:cNvPr>
          <p:cNvSpPr>
            <a:spLocks noGrp="1"/>
          </p:cNvSpPr>
          <p:nvPr>
            <p:ph type="pic" sz="quarter" idx="15"/>
          </p:nvPr>
        </p:nvSpPr>
        <p:spPr>
          <a:xfrm>
            <a:off x="5919755" y="1"/>
            <a:ext cx="3430408" cy="4091942"/>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24055"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36341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1804745"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Picture Placeholder 9">
            <a:extLst>
              <a:ext uri="{FF2B5EF4-FFF2-40B4-BE49-F238E27FC236}">
                <a16:creationId xmlns:a16="http://schemas.microsoft.com/office/drawing/2014/main" id="{63A2A33D-4D91-454D-A35B-6DA97069EC3F}"/>
              </a:ext>
            </a:extLst>
          </p:cNvPr>
          <p:cNvSpPr>
            <a:spLocks noGrp="1"/>
          </p:cNvSpPr>
          <p:nvPr>
            <p:ph type="pic" sz="quarter" idx="16"/>
          </p:nvPr>
        </p:nvSpPr>
        <p:spPr>
          <a:xfrm>
            <a:off x="9542186" y="555157"/>
            <a:ext cx="2649814" cy="4298197"/>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
        <p:nvSpPr>
          <p:cNvPr id="21" name="Picture Placeholder 9">
            <a:extLst>
              <a:ext uri="{FF2B5EF4-FFF2-40B4-BE49-F238E27FC236}">
                <a16:creationId xmlns:a16="http://schemas.microsoft.com/office/drawing/2014/main" id="{7EC67FB7-777C-473E-95B8-585AA8E66406}"/>
              </a:ext>
            </a:extLst>
          </p:cNvPr>
          <p:cNvSpPr>
            <a:spLocks noGrp="1"/>
          </p:cNvSpPr>
          <p:nvPr>
            <p:ph type="pic" sz="quarter" idx="17"/>
          </p:nvPr>
        </p:nvSpPr>
        <p:spPr>
          <a:xfrm>
            <a:off x="5919754" y="4289110"/>
            <a:ext cx="3430407" cy="1672075"/>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2340589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lf Image Horizont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3" name="Text Placeholder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831850" y="4839691"/>
            <a:ext cx="10515600" cy="1305379"/>
          </a:xfrm>
        </p:spPr>
        <p:txBody>
          <a:bodyPr vert="horz" lIns="91440" tIns="45720" rIns="91440" bIns="45720" rtlCol="0">
            <a:noAutofit/>
          </a:bodyPr>
          <a:lstStyle>
            <a:lvl1pPr marL="0" indent="0" algn="ctr">
              <a:lnSpc>
                <a:spcPct val="100000"/>
              </a:lnSpc>
              <a:buNone/>
              <a:defRPr lang="en-US" sz="1800" b="0" cap="none" baseline="0" dirty="0" smtClean="0"/>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4" name="Picture Placeholder 13">
            <a:extLst>
              <a:ext uri="{FF2B5EF4-FFF2-40B4-BE49-F238E27FC236}">
                <a16:creationId xmlns:a16="http://schemas.microsoft.com/office/drawing/2014/main" id="{A7389277-B3D3-4AEE-8BE0-0559A7396981}"/>
              </a:ext>
            </a:extLst>
          </p:cNvPr>
          <p:cNvSpPr>
            <a:spLocks noGrp="1"/>
          </p:cNvSpPr>
          <p:nvPr>
            <p:ph type="pic" sz="quarter" idx="13"/>
          </p:nvPr>
        </p:nvSpPr>
        <p:spPr>
          <a:xfrm>
            <a:off x="0" y="0"/>
            <a:ext cx="12192000" cy="3713018"/>
          </a:xfrm>
          <a:solidFill>
            <a:schemeClr val="bg1">
              <a:lumMod val="85000"/>
            </a:schemeClr>
          </a:solidFill>
        </p:spPr>
        <p:txBody>
          <a:bodyPr anchor="ctr">
            <a:normAutofit/>
          </a:bodyPr>
          <a:lstStyle>
            <a:lvl1pPr marL="0" indent="0" algn="ctr">
              <a:buNone/>
              <a:defRPr sz="2000"/>
            </a:lvl1pPr>
          </a:lstStyle>
          <a:p>
            <a:r>
              <a:rPr lang="en-US" noProof="0"/>
              <a:t>Click icon to add picture</a:t>
            </a:r>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8" name="Group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427806385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3" name="Text Placeholder 2">
            <a:extLst>
              <a:ext uri="{FF2B5EF4-FFF2-40B4-BE49-F238E27FC236}">
                <a16:creationId xmlns:a16="http://schemas.microsoft.com/office/drawing/2014/main" id="{712D9B6D-CE43-4FB1-87C0-D3565E730242}"/>
              </a:ext>
            </a:extLst>
          </p:cNvPr>
          <p:cNvSpPr>
            <a:spLocks noGrp="1"/>
          </p:cNvSpPr>
          <p:nvPr>
            <p:ph type="body" idx="1" hasCustomPrompt="1"/>
          </p:nvPr>
        </p:nvSpPr>
        <p:spPr>
          <a:xfrm>
            <a:off x="4080986"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249D73CD-EB11-4ED6-80CF-B68320D57E91}"/>
              </a:ext>
            </a:extLst>
          </p:cNvPr>
          <p:cNvSpPr>
            <a:spLocks noGrp="1"/>
          </p:cNvSpPr>
          <p:nvPr>
            <p:ph sz="half" idx="2" hasCustomPrompt="1"/>
          </p:nvPr>
        </p:nvSpPr>
        <p:spPr>
          <a:xfrm>
            <a:off x="4080986"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1" name="Content Placeholder 16">
            <a:extLst>
              <a:ext uri="{FF2B5EF4-FFF2-40B4-BE49-F238E27FC236}">
                <a16:creationId xmlns:a16="http://schemas.microsoft.com/office/drawing/2014/main" id="{57889B18-CC7E-47A7-B83B-45D7871D298A}"/>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6" name="Group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3639489" y="421045"/>
            <a:ext cx="0" cy="5768619"/>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a16="http://schemas.microsoft.com/office/drawing/2014/main" id="{A09F60F9-61AE-4464-B369-1CF86DB708DA}"/>
              </a:ext>
            </a:extLst>
          </p:cNvPr>
          <p:cNvSpPr>
            <a:spLocks noGrp="1"/>
          </p:cNvSpPr>
          <p:nvPr>
            <p:ph type="body" idx="15" hasCustomPrompt="1"/>
          </p:nvPr>
        </p:nvSpPr>
        <p:spPr>
          <a:xfrm>
            <a:off x="7870582"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3">
            <a:extLst>
              <a:ext uri="{FF2B5EF4-FFF2-40B4-BE49-F238E27FC236}">
                <a16:creationId xmlns:a16="http://schemas.microsoft.com/office/drawing/2014/main" id="{124CEF01-2C7C-4568-8A45-5F5A058ECFC1}"/>
              </a:ext>
            </a:extLst>
          </p:cNvPr>
          <p:cNvSpPr>
            <a:spLocks noGrp="1"/>
          </p:cNvSpPr>
          <p:nvPr>
            <p:ph sz="half" idx="16" hasCustomPrompt="1"/>
          </p:nvPr>
        </p:nvSpPr>
        <p:spPr>
          <a:xfrm>
            <a:off x="7870582"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Picture Placeholder 8">
            <a:extLst>
              <a:ext uri="{FF2B5EF4-FFF2-40B4-BE49-F238E27FC236}">
                <a16:creationId xmlns:a16="http://schemas.microsoft.com/office/drawing/2014/main" id="{BAF86618-E012-4E70-91E3-A72E71C63E64}"/>
              </a:ext>
            </a:extLst>
          </p:cNvPr>
          <p:cNvSpPr>
            <a:spLocks noGrp="1"/>
          </p:cNvSpPr>
          <p:nvPr>
            <p:ph type="pic" sz="quarter" idx="18" hasCustomPrompt="1"/>
          </p:nvPr>
        </p:nvSpPr>
        <p:spPr>
          <a:xfrm>
            <a:off x="4080986"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4" name="Picture Placeholder 8">
            <a:extLst>
              <a:ext uri="{FF2B5EF4-FFF2-40B4-BE49-F238E27FC236}">
                <a16:creationId xmlns:a16="http://schemas.microsoft.com/office/drawing/2014/main" id="{4FF378B9-734E-4C43-836C-CB80566DDB15}"/>
              </a:ext>
            </a:extLst>
          </p:cNvPr>
          <p:cNvSpPr>
            <a:spLocks noGrp="1"/>
          </p:cNvSpPr>
          <p:nvPr>
            <p:ph type="pic" sz="quarter" idx="19" hasCustomPrompt="1"/>
          </p:nvPr>
        </p:nvSpPr>
        <p:spPr>
          <a:xfrm>
            <a:off x="7868008"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5" name="Oval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Text Placeholder 2">
            <a:extLst>
              <a:ext uri="{FF2B5EF4-FFF2-40B4-BE49-F238E27FC236}">
                <a16:creationId xmlns:a16="http://schemas.microsoft.com/office/drawing/2014/main" id="{76F2CCF2-293A-49CA-B2A9-134BB5DEF98E}"/>
              </a:ext>
            </a:extLst>
          </p:cNvPr>
          <p:cNvSpPr>
            <a:spLocks noGrp="1"/>
          </p:cNvSpPr>
          <p:nvPr>
            <p:ph type="body" idx="20" hasCustomPrompt="1"/>
          </p:nvPr>
        </p:nvSpPr>
        <p:spPr>
          <a:xfrm>
            <a:off x="4080985" y="480157"/>
            <a:ext cx="6944563" cy="823912"/>
          </a:xfrm>
        </p:spPr>
        <p:txBody>
          <a:bodyPr lIns="0" tIns="0" rIns="0" bIns="0" anchor="ctr">
            <a:noAutofit/>
          </a:bodyPr>
          <a:lstStyle>
            <a:lvl1pPr marL="0" indent="0">
              <a:buNone/>
              <a:defRPr sz="20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grpSp>
        <p:nvGrpSpPr>
          <p:cNvPr id="27" name="Group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190516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lf Image Vertical Purpl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7389277-B3D3-4AEE-8BE0-0559A7396981}"/>
              </a:ext>
            </a:extLst>
          </p:cNvPr>
          <p:cNvSpPr>
            <a:spLocks noGrp="1"/>
          </p:cNvSpPr>
          <p:nvPr>
            <p:ph type="pic" sz="quarter" idx="13"/>
          </p:nvPr>
        </p:nvSpPr>
        <p:spPr>
          <a:xfrm>
            <a:off x="5316488" y="0"/>
            <a:ext cx="6875511" cy="6858000"/>
          </a:xfrm>
          <a:solidFill>
            <a:schemeClr val="bg1">
              <a:lumMod val="85000"/>
            </a:schemeClr>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4" name="Rectangle 3">
            <a:extLst>
              <a:ext uri="{FF2B5EF4-FFF2-40B4-BE49-F238E27FC236}">
                <a16:creationId xmlns:a16="http://schemas.microsoft.com/office/drawing/2014/main" id="{9536DA47-61AF-4CF1-8DF3-3721934D13E3}"/>
              </a:ext>
            </a:extLst>
          </p:cNvPr>
          <p:cNvSpPr/>
          <p:nvPr userDrawn="1"/>
        </p:nvSpPr>
        <p:spPr>
          <a:xfrm>
            <a:off x="0" y="0"/>
            <a:ext cx="5316488"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056FD760-FBDC-4410-A039-469F7931D3A3}"/>
              </a:ext>
            </a:extLst>
          </p:cNvPr>
          <p:cNvSpPr/>
          <p:nvPr userDrawn="1"/>
        </p:nvSpPr>
        <p:spPr>
          <a:xfrm>
            <a:off x="831850" y="1723292"/>
            <a:ext cx="5307246" cy="374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384651" y="1087907"/>
            <a:ext cx="4468698" cy="1444275"/>
          </a:xfrm>
        </p:spPr>
        <p:txBody>
          <a:bodyPr vert="horz" lIns="91440" tIns="792000" rIns="91440" bIns="45720" rtlCol="0" anchor="t">
            <a:noAutofit/>
          </a:bodyPr>
          <a:lstStyle>
            <a:lvl1pPr algn="l">
              <a:defRPr lang="en-IN" sz="3600" b="1" cap="all" baseline="0">
                <a:solidFill>
                  <a:schemeClr val="bg1"/>
                </a:solidFill>
              </a:defRPr>
            </a:lvl1pPr>
          </a:lstStyle>
          <a:p>
            <a:pPr lvl="0"/>
            <a:r>
              <a:rPr lang="en-US" noProof="0"/>
              <a:t>TITLE HERE</a:t>
            </a:r>
          </a:p>
        </p:txBody>
      </p:sp>
      <p:sp>
        <p:nvSpPr>
          <p:cNvPr id="3" name="Text Placeholder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368711" y="2552611"/>
            <a:ext cx="4097778" cy="1992819"/>
          </a:xfrm>
        </p:spPr>
        <p:txBody>
          <a:bodyPr vert="horz" lIns="91440" tIns="45720" rIns="91440" bIns="45720" rtlCol="0">
            <a:noAutofit/>
          </a:bodyPr>
          <a:lstStyle>
            <a:lvl1pPr marL="0" indent="0" algn="l">
              <a:lnSpc>
                <a:spcPct val="100000"/>
              </a:lnSpc>
              <a:buNone/>
              <a:defRPr lang="en-US" sz="1800" b="0" cap="none" baseline="0" dirty="0" smtClean="0">
                <a:solidFill>
                  <a:schemeClr val="bg1"/>
                </a:solidFill>
              </a:defRPr>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454991" y="1620451"/>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3" name="Group 12">
            <a:extLst>
              <a:ext uri="{FF2B5EF4-FFF2-40B4-BE49-F238E27FC236}">
                <a16:creationId xmlns:a16="http://schemas.microsoft.com/office/drawing/2014/main" id="{C5F2EA84-5150-479B-86D5-F4BAE1263488}"/>
              </a:ext>
            </a:extLst>
          </p:cNvPr>
          <p:cNvGrpSpPr/>
          <p:nvPr userDrawn="1"/>
        </p:nvGrpSpPr>
        <p:grpSpPr>
          <a:xfrm flipH="1">
            <a:off x="1130928" y="4803540"/>
            <a:ext cx="3616779" cy="3522776"/>
            <a:chOff x="2555621" y="3917613"/>
            <a:chExt cx="3616779" cy="3522776"/>
          </a:xfrm>
        </p:grpSpPr>
        <p:sp>
          <p:nvSpPr>
            <p:cNvPr id="15" name="Oval 14">
              <a:extLst>
                <a:ext uri="{FF2B5EF4-FFF2-40B4-BE49-F238E27FC236}">
                  <a16:creationId xmlns:a16="http://schemas.microsoft.com/office/drawing/2014/main" id="{C0699C4B-8D8E-47E2-A0C5-D71C25ABAC72}"/>
                </a:ext>
              </a:extLst>
            </p:cNvPr>
            <p:cNvSpPr/>
            <p:nvPr userDrawn="1"/>
          </p:nvSpPr>
          <p:spPr>
            <a:xfrm>
              <a:off x="2874028" y="4142017"/>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2F607AB9-31A7-4B79-9AFE-0DFDB792E20C}"/>
                </a:ext>
              </a:extLst>
            </p:cNvPr>
            <p:cNvSpPr/>
            <p:nvPr userDrawn="1"/>
          </p:nvSpPr>
          <p:spPr>
            <a:xfrm>
              <a:off x="2555621" y="3917613"/>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94174930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ABAC-B403-4354-A27F-4C38B08C1D3F}"/>
              </a:ext>
            </a:extLst>
          </p:cNvPr>
          <p:cNvSpPr>
            <a:spLocks noGrp="1"/>
          </p:cNvSpPr>
          <p:nvPr>
            <p:ph type="title" hasCustomPrompt="1"/>
          </p:nvPr>
        </p:nvSpPr>
        <p:spPr>
          <a:xfrm>
            <a:off x="4712885" y="2704121"/>
            <a:ext cx="6556248" cy="750278"/>
          </a:xfrm>
        </p:spPr>
        <p:txBody>
          <a:bodyPr/>
          <a:lstStyle>
            <a:lvl1pPr>
              <a:defRPr lang="en-US" sz="4800" b="1" kern="1200" cap="all" baseline="0" smtClean="0">
                <a:solidFill>
                  <a:schemeClr val="tx1"/>
                </a:solidFill>
                <a:latin typeface="+mn-lt"/>
                <a:ea typeface="+mn-ea"/>
                <a:cs typeface="+mn-cs"/>
              </a:defRPr>
            </a:lvl1pPr>
          </a:lstStyle>
          <a:p>
            <a:r>
              <a:rPr lang="en-US" noProof="0"/>
              <a:t>Thank You</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3/28/2021</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3760408"/>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a:t>Click icon to add picture</a:t>
            </a:r>
            <a:endParaRPr lang="en-US" noProof="0"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3" name="Graphic 22" descr="Envelope">
            <a:extLst>
              <a:ext uri="{FF2B5EF4-FFF2-40B4-BE49-F238E27FC236}">
                <a16:creationId xmlns:a16="http://schemas.microsoft.com/office/drawing/2014/main" id="{3C32C7E5-809C-4E12-8962-1B868951E67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834803" y="4029040"/>
            <a:ext cx="469232" cy="469232"/>
          </a:xfrm>
          <a:prstGeom prst="rect">
            <a:avLst/>
          </a:prstGeom>
        </p:spPr>
      </p:pic>
      <p:sp>
        <p:nvSpPr>
          <p:cNvPr id="34" name="Subtitle 2">
            <a:extLst>
              <a:ext uri="{FF2B5EF4-FFF2-40B4-BE49-F238E27FC236}">
                <a16:creationId xmlns:a16="http://schemas.microsoft.com/office/drawing/2014/main" id="{31AD270F-1692-4526-B979-6B5945A20D90}"/>
              </a:ext>
            </a:extLst>
          </p:cNvPr>
          <p:cNvSpPr>
            <a:spLocks noGrp="1"/>
          </p:cNvSpPr>
          <p:nvPr>
            <p:ph type="subTitle" idx="1"/>
          </p:nvPr>
        </p:nvSpPr>
        <p:spPr>
          <a:xfrm>
            <a:off x="5406809" y="4126311"/>
            <a:ext cx="3640478" cy="433938"/>
          </a:xfrm>
        </p:spPr>
        <p:txBody>
          <a:bodyPr>
            <a:normAutofit/>
          </a:bodyPr>
          <a:lstStyle>
            <a:lvl1pPr marL="0" indent="0" algn="l">
              <a:buNone/>
              <a:defRPr sz="1800" b="0" cap="none"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39" name="Content Placeholder 38">
            <a:extLst>
              <a:ext uri="{FF2B5EF4-FFF2-40B4-BE49-F238E27FC236}">
                <a16:creationId xmlns:a16="http://schemas.microsoft.com/office/drawing/2014/main" id="{382940E6-7963-411F-B35A-57121171A988}"/>
              </a:ext>
            </a:extLst>
          </p:cNvPr>
          <p:cNvSpPr>
            <a:spLocks noGrp="1"/>
          </p:cNvSpPr>
          <p:nvPr>
            <p:ph sz="quarter" idx="15" hasCustomPrompt="1"/>
          </p:nvPr>
        </p:nvSpPr>
        <p:spPr>
          <a:xfrm>
            <a:off x="5408614" y="4836222"/>
            <a:ext cx="3638674" cy="453938"/>
          </a:xfrm>
        </p:spPr>
        <p:txBody>
          <a:bodyPr vert="horz" lIns="91440" tIns="45720" rIns="91440" bIns="45720" rtlCol="0">
            <a:normAutofit/>
          </a:bodyPr>
          <a:lstStyle>
            <a:lvl1pPr marL="0" indent="0">
              <a:buNone/>
              <a:defRPr lang="en-US" sz="1800" b="0" cap="none" baseline="0" dirty="0" smtClean="0"/>
            </a:lvl1pPr>
            <a:lvl2pPr>
              <a:defRPr lang="en-US" sz="2000" dirty="0" smtClean="0"/>
            </a:lvl2pPr>
            <a:lvl3pPr>
              <a:defRPr lang="en-US" sz="1800" dirty="0" smtClean="0"/>
            </a:lvl3pPr>
            <a:lvl4pPr>
              <a:defRPr lang="en-US" sz="1600" dirty="0" smtClean="0"/>
            </a:lvl4pPr>
            <a:lvl5pPr>
              <a:defRPr lang="en-IN" sz="1600" dirty="0"/>
            </a:lvl5pPr>
          </a:lstStyle>
          <a:p>
            <a:pPr marL="228600" lvl="0" indent="-228600"/>
            <a:r>
              <a:rPr lang="en-US" noProof="0"/>
              <a:t>Edit Master text styles</a:t>
            </a:r>
          </a:p>
        </p:txBody>
      </p:sp>
      <p:grpSp>
        <p:nvGrpSpPr>
          <p:cNvPr id="20" name="Group 19">
            <a:extLst>
              <a:ext uri="{FF2B5EF4-FFF2-40B4-BE49-F238E27FC236}">
                <a16:creationId xmlns:a16="http://schemas.microsoft.com/office/drawing/2014/main" id="{1F8FC2D7-B114-3444-8684-995FC4D6D459}"/>
              </a:ext>
            </a:extLst>
          </p:cNvPr>
          <p:cNvGrpSpPr/>
          <p:nvPr userDrawn="1"/>
        </p:nvGrpSpPr>
        <p:grpSpPr>
          <a:xfrm>
            <a:off x="4793474" y="2475187"/>
            <a:ext cx="748798" cy="134113"/>
            <a:chOff x="4827813" y="2534636"/>
            <a:chExt cx="996651" cy="178504"/>
          </a:xfrm>
        </p:grpSpPr>
        <p:sp>
          <p:nvSpPr>
            <p:cNvPr id="21" name="Oval 20">
              <a:extLst>
                <a:ext uri="{FF2B5EF4-FFF2-40B4-BE49-F238E27FC236}">
                  <a16:creationId xmlns:a16="http://schemas.microsoft.com/office/drawing/2014/main" id="{CEE45073-ED8E-0544-85FA-9AF5A478417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B8BAF06E-A8A8-484C-8F6C-E42EDC46BBCB}"/>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586EB62D-13C7-6E43-9D98-B706D2B9ADDF}"/>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a16="http://schemas.microsoft.com/office/drawing/2014/main" id="{35CF3453-ED5A-024D-8815-C08EFA13D1A6}"/>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pic>
        <p:nvPicPr>
          <p:cNvPr id="3" name="Graphic 2" descr="Link">
            <a:extLst>
              <a:ext uri="{FF2B5EF4-FFF2-40B4-BE49-F238E27FC236}">
                <a16:creationId xmlns:a16="http://schemas.microsoft.com/office/drawing/2014/main" id="{16E3F5A0-978F-8D46-BBFB-19A7F7883D9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787152" y="4809677"/>
            <a:ext cx="542081" cy="542081"/>
          </a:xfrm>
          <a:prstGeom prst="rect">
            <a:avLst/>
          </a:prstGeom>
        </p:spPr>
      </p:pic>
    </p:spTree>
    <p:extLst>
      <p:ext uri="{BB962C8B-B14F-4D97-AF65-F5344CB8AC3E}">
        <p14:creationId xmlns:p14="http://schemas.microsoft.com/office/powerpoint/2010/main" val="34843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3/28/2021</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25F8A1A8-E078-4836-ABD1-CD4E75BBF58F}"/>
              </a:ext>
            </a:extLst>
          </p:cNvPr>
          <p:cNvSpPr/>
          <p:nvPr userDrawn="1"/>
        </p:nvSpPr>
        <p:spPr>
          <a:xfrm>
            <a:off x="0" y="0"/>
            <a:ext cx="442436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6177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A55704E-D515-4774-90C6-5F887DDAE55E}"/>
              </a:ext>
            </a:extLst>
          </p:cNvPr>
          <p:cNvSpPr/>
          <p:nvPr userDrawn="1"/>
        </p:nvSpPr>
        <p:spPr>
          <a:xfrm>
            <a:off x="469044" y="1"/>
            <a:ext cx="5210176" cy="5961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4878778-0299-471F-A4C9-D0C1E82ED8D2}"/>
              </a:ext>
            </a:extLst>
          </p:cNvPr>
          <p:cNvCxnSpPr>
            <a:cxnSpLocks/>
          </p:cNvCxnSpPr>
          <p:nvPr userDrawn="1"/>
        </p:nvCxnSpPr>
        <p:spPr>
          <a:xfrm>
            <a:off x="1001746" y="1290512"/>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E39D1C78-6110-4052-8455-7E7893F7FCD3}"/>
              </a:ext>
            </a:extLst>
          </p:cNvPr>
          <p:cNvSpPr>
            <a:spLocks noGrp="1"/>
          </p:cNvSpPr>
          <p:nvPr>
            <p:ph type="title"/>
          </p:nvPr>
        </p:nvSpPr>
        <p:spPr>
          <a:xfrm>
            <a:off x="915466" y="1276857"/>
            <a:ext cx="4097778" cy="1255325"/>
          </a:xfrm>
        </p:spPr>
        <p:txBody>
          <a:bodyPr/>
          <a:lstStyle>
            <a:lvl1pPr>
              <a:defRPr lang="en-US" sz="3600" b="1" kern="1200" cap="all" baseline="0" smtClean="0">
                <a:solidFill>
                  <a:schemeClr val="bg1"/>
                </a:solidFill>
                <a:latin typeface="+mj-lt"/>
                <a:ea typeface="+mj-ea"/>
                <a:cs typeface="+mj-cs"/>
              </a:defRPr>
            </a:lvl1pPr>
          </a:lstStyle>
          <a:p>
            <a:r>
              <a:rPr lang="en-US" noProof="0"/>
              <a:t>Click to edit Master title style</a:t>
            </a:r>
          </a:p>
        </p:txBody>
      </p:sp>
      <p:sp>
        <p:nvSpPr>
          <p:cNvPr id="24" name="Text Placeholder 2">
            <a:extLst>
              <a:ext uri="{FF2B5EF4-FFF2-40B4-BE49-F238E27FC236}">
                <a16:creationId xmlns:a16="http://schemas.microsoft.com/office/drawing/2014/main" id="{E3405997-7AE2-4C6E-8A7D-735F58A49D12}"/>
              </a:ext>
            </a:extLst>
          </p:cNvPr>
          <p:cNvSpPr>
            <a:spLocks noGrp="1"/>
          </p:cNvSpPr>
          <p:nvPr>
            <p:ph type="body" idx="1" hasCustomPrompt="1"/>
          </p:nvPr>
        </p:nvSpPr>
        <p:spPr>
          <a:xfrm>
            <a:off x="915467" y="2620651"/>
            <a:ext cx="4097778" cy="1933681"/>
          </a:xfrm>
        </p:spPr>
        <p:txBody>
          <a:bodyPr vert="horz" lIns="91440" tIns="45720" rIns="91440" bIns="45720" rtlCol="0">
            <a:noAutofit/>
          </a:bodyPr>
          <a:lstStyle>
            <a:lvl1pPr>
              <a:defRPr lang="en-US" b="0" cap="none" baseline="0">
                <a:solidFill>
                  <a:schemeClr val="bg1"/>
                </a:solidFill>
              </a:defRPr>
            </a:lvl1pPr>
          </a:lstStyle>
          <a:p>
            <a:pPr lvl="0">
              <a:lnSpc>
                <a:spcPct val="100000"/>
              </a:lnSpc>
              <a:buNone/>
            </a:pPr>
            <a:r>
              <a:rPr lang="en-US" noProof="0"/>
              <a:t>Edit Master text styles</a:t>
            </a:r>
          </a:p>
        </p:txBody>
      </p:sp>
    </p:spTree>
    <p:extLst>
      <p:ext uri="{BB962C8B-B14F-4D97-AF65-F5344CB8AC3E}">
        <p14:creationId xmlns:p14="http://schemas.microsoft.com/office/powerpoint/2010/main" val="29315337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0D79E1-5F46-41CA-85E7-44C2A6C62820}"/>
              </a:ext>
            </a:extLst>
          </p:cNvPr>
          <p:cNvSpPr>
            <a:spLocks noGrp="1"/>
          </p:cNvSpPr>
          <p:nvPr>
            <p:ph type="title"/>
          </p:nvPr>
        </p:nvSpPr>
        <p:spPr>
          <a:xfrm>
            <a:off x="363416" y="365125"/>
            <a:ext cx="11465168" cy="918553"/>
          </a:xfrm>
          <a:prstGeom prst="rect">
            <a:avLst/>
          </a:prstGeom>
        </p:spPr>
        <p:txBody>
          <a:bodyPr vert="horz" lIns="0" tIns="0" rIns="0" bIns="0" rtlCol="0" anchor="b">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7B0B511-05FD-459E-AC79-A87540961FC1}"/>
              </a:ext>
            </a:extLst>
          </p:cNvPr>
          <p:cNvSpPr>
            <a:spLocks noGrp="1"/>
          </p:cNvSpPr>
          <p:nvPr>
            <p:ph type="body" idx="1"/>
          </p:nvPr>
        </p:nvSpPr>
        <p:spPr>
          <a:xfrm>
            <a:off x="363416" y="1825625"/>
            <a:ext cx="11465168"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FC32B635-1E22-483C-94B9-F587908DE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6DB98321-594C-4030-A2B0-3492F77EE03E}"/>
              </a:ext>
            </a:extLst>
          </p:cNvPr>
          <p:cNvSpPr>
            <a:spLocks noGrp="1"/>
          </p:cNvSpPr>
          <p:nvPr>
            <p:ph type="sldNum" sz="quarter" idx="4"/>
          </p:nvPr>
        </p:nvSpPr>
        <p:spPr>
          <a:xfrm>
            <a:off x="9085384" y="6463207"/>
            <a:ext cx="2743200" cy="258268"/>
          </a:xfrm>
          <a:prstGeom prst="rect">
            <a:avLst/>
          </a:prstGeom>
        </p:spPr>
        <p:txBody>
          <a:bodyPr vert="horz" lIns="91440" tIns="45720" rIns="91440" bIns="45720" rtlCol="0" anchor="ctr"/>
          <a:lstStyle>
            <a:lvl1pPr algn="r">
              <a:defRPr sz="900">
                <a:solidFill>
                  <a:schemeClr val="accent3"/>
                </a:solidFill>
              </a:defRPr>
            </a:lvl1pPr>
          </a:lstStyle>
          <a:p>
            <a:fld id="{48BB047D-A6CD-43AB-96F0-683C726B586B}" type="slidenum">
              <a:rPr lang="en-US" noProof="0" smtClean="0"/>
              <a:pPr/>
              <a:t>‹#›</a:t>
            </a:fld>
            <a:endParaRPr lang="en-US" noProof="0" dirty="0"/>
          </a:p>
        </p:txBody>
      </p:sp>
    </p:spTree>
    <p:extLst>
      <p:ext uri="{BB962C8B-B14F-4D97-AF65-F5344CB8AC3E}">
        <p14:creationId xmlns:p14="http://schemas.microsoft.com/office/powerpoint/2010/main" val="205365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62" r:id="rId5"/>
    <p:sldLayoutId id="2147483660" r:id="rId6"/>
    <p:sldLayoutId id="2147483663" r:id="rId7"/>
    <p:sldLayoutId id="2147483667" r:id="rId8"/>
    <p:sldLayoutId id="2147483668" r:id="rId9"/>
    <p:sldLayoutId id="2147483666" r:id="rId10"/>
    <p:sldLayoutId id="2147483669" r:id="rId11"/>
    <p:sldLayoutId id="2147483670" r:id="rId12"/>
    <p:sldLayoutId id="2147483671" r:id="rId13"/>
    <p:sldLayoutId id="2147483672" r:id="rId14"/>
    <p:sldLayoutId id="2147483664" r:id="rId15"/>
    <p:sldLayoutId id="2147483665" r:id="rId16"/>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go.microsoft.com/fwlink/?linkid=2006808&amp;clcid=0x409" TargetMode="External"/><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Placeholder 35" descr="aerial view bridge over water">
            <a:extLst>
              <a:ext uri="{FF2B5EF4-FFF2-40B4-BE49-F238E27FC236}">
                <a16:creationId xmlns:a16="http://schemas.microsoft.com/office/drawing/2014/main" id="{F7CD9EDC-C949-4D72-B04B-A61A034595AC}"/>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2" name="Title 1">
            <a:extLst>
              <a:ext uri="{FF2B5EF4-FFF2-40B4-BE49-F238E27FC236}">
                <a16:creationId xmlns:a16="http://schemas.microsoft.com/office/drawing/2014/main" id="{B30359CD-8DFF-4AF2-B957-630ED2A60E8D}"/>
              </a:ext>
            </a:extLst>
          </p:cNvPr>
          <p:cNvSpPr>
            <a:spLocks noGrp="1"/>
          </p:cNvSpPr>
          <p:nvPr>
            <p:ph type="ctrTitle"/>
          </p:nvPr>
        </p:nvSpPr>
        <p:spPr>
          <a:xfrm>
            <a:off x="4667250" y="2533650"/>
            <a:ext cx="7233557" cy="891950"/>
          </a:xfrm>
        </p:spPr>
        <p:txBody>
          <a:bodyPr>
            <a:normAutofit/>
          </a:bodyPr>
          <a:lstStyle/>
          <a:p>
            <a:r>
              <a:rPr lang="en-US" sz="3600" dirty="0"/>
              <a:t>safest way of transportation</a:t>
            </a:r>
            <a:endParaRPr lang="en-IN" sz="3600" dirty="0"/>
          </a:p>
        </p:txBody>
      </p:sp>
      <p:sp>
        <p:nvSpPr>
          <p:cNvPr id="3" name="Subtitle 2">
            <a:extLst>
              <a:ext uri="{FF2B5EF4-FFF2-40B4-BE49-F238E27FC236}">
                <a16:creationId xmlns:a16="http://schemas.microsoft.com/office/drawing/2014/main" id="{F1DF7D53-1D50-48D8-B3B4-B9632324B2AB}"/>
              </a:ext>
            </a:extLst>
          </p:cNvPr>
          <p:cNvSpPr>
            <a:spLocks noGrp="1"/>
          </p:cNvSpPr>
          <p:nvPr>
            <p:ph type="subTitle" idx="1"/>
          </p:nvPr>
        </p:nvSpPr>
        <p:spPr/>
        <p:txBody>
          <a:bodyPr/>
          <a:lstStyle/>
          <a:p>
            <a:r>
              <a:rPr lang="en-US" dirty="0"/>
              <a:t>April Meyer</a:t>
            </a:r>
            <a:endParaRPr lang="en-IN" dirty="0"/>
          </a:p>
        </p:txBody>
      </p:sp>
    </p:spTree>
    <p:extLst>
      <p:ext uri="{BB962C8B-B14F-4D97-AF65-F5344CB8AC3E}">
        <p14:creationId xmlns:p14="http://schemas.microsoft.com/office/powerpoint/2010/main" val="2292402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erial view bridge over water">
            <a:extLst>
              <a:ext uri="{FF2B5EF4-FFF2-40B4-BE49-F238E27FC236}">
                <a16:creationId xmlns:a16="http://schemas.microsoft.com/office/drawing/2014/main" id="{A02A293F-91B7-40E6-B378-A5EED474FFBA}"/>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6" name="Title 5">
            <a:extLst>
              <a:ext uri="{FF2B5EF4-FFF2-40B4-BE49-F238E27FC236}">
                <a16:creationId xmlns:a16="http://schemas.microsoft.com/office/drawing/2014/main" id="{9DD519AC-7392-4C53-9E3F-08F1208BC2CB}"/>
              </a:ext>
            </a:extLst>
          </p:cNvPr>
          <p:cNvSpPr>
            <a:spLocks noGrp="1"/>
          </p:cNvSpPr>
          <p:nvPr>
            <p:ph type="title"/>
          </p:nvPr>
        </p:nvSpPr>
        <p:spPr/>
        <p:txBody>
          <a:bodyPr/>
          <a:lstStyle/>
          <a:p>
            <a:r>
              <a:rPr lang="en-US" dirty="0"/>
              <a:t>Thank You</a:t>
            </a:r>
          </a:p>
        </p:txBody>
      </p:sp>
      <p:sp>
        <p:nvSpPr>
          <p:cNvPr id="8" name="Subtitle 7">
            <a:extLst>
              <a:ext uri="{FF2B5EF4-FFF2-40B4-BE49-F238E27FC236}">
                <a16:creationId xmlns:a16="http://schemas.microsoft.com/office/drawing/2014/main" id="{9A294210-0A3A-40B7-8019-FDFD9DA7592B}"/>
              </a:ext>
            </a:extLst>
          </p:cNvPr>
          <p:cNvSpPr>
            <a:spLocks noGrp="1"/>
          </p:cNvSpPr>
          <p:nvPr>
            <p:ph type="subTitle" idx="1"/>
          </p:nvPr>
        </p:nvSpPr>
        <p:spPr/>
        <p:txBody>
          <a:bodyPr/>
          <a:lstStyle/>
          <a:p>
            <a:r>
              <a:rPr lang="en-US" dirty="0"/>
              <a:t>Email Address here</a:t>
            </a:r>
          </a:p>
        </p:txBody>
      </p:sp>
    </p:spTree>
    <p:extLst>
      <p:ext uri="{BB962C8B-B14F-4D97-AF65-F5344CB8AC3E}">
        <p14:creationId xmlns:p14="http://schemas.microsoft.com/office/powerpoint/2010/main" val="1044043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Data and </a:t>
            </a:r>
            <a:r>
              <a:rPr lang="en-US" dirty="0" err="1"/>
              <a:t>REferences</a:t>
            </a:r>
            <a:endParaRPr lang="en-US" dirty="0"/>
          </a:p>
        </p:txBody>
      </p:sp>
      <p:sp>
        <p:nvSpPr>
          <p:cNvPr id="8" name="TextBox 7">
            <a:hlinkClick r:id="rId3"/>
            <a:extLst>
              <a:ext uri="{FF2B5EF4-FFF2-40B4-BE49-F238E27FC236}">
                <a16:creationId xmlns:a16="http://schemas.microsoft.com/office/drawing/2014/main" id="{5FC6C278-4035-446A-A94B-030E792FDDF5}"/>
              </a:ext>
            </a:extLst>
          </p:cNvPr>
          <p:cNvSpPr txBox="1"/>
          <p:nvPr/>
        </p:nvSpPr>
        <p:spPr>
          <a:xfrm>
            <a:off x="1395413" y="1992779"/>
            <a:ext cx="9096374" cy="1815882"/>
          </a:xfrm>
          <a:prstGeom prst="rect">
            <a:avLst/>
          </a:prstGeom>
          <a:noFill/>
        </p:spPr>
        <p:txBody>
          <a:bodyPr wrap="square" rtlCol="0">
            <a:spAutoFit/>
          </a:bodyPr>
          <a:lstStyle/>
          <a:p>
            <a:r>
              <a:rPr lang="en-US" sz="1600" b="1" dirty="0"/>
              <a:t>Supplemental Dataset Source: </a:t>
            </a:r>
            <a:r>
              <a:rPr lang="en-US" sz="1600" dirty="0"/>
              <a:t>https://www.bts.dot.gov/newsroom/final-full-year-2019-traffic-data-us-airlines-and-foreign-airlines-usflights </a:t>
            </a:r>
          </a:p>
          <a:p>
            <a:endParaRPr lang="en-US" sz="1600" dirty="0"/>
          </a:p>
          <a:p>
            <a:r>
              <a:rPr lang="en-US" sz="1600" b="1" dirty="0"/>
              <a:t>References: </a:t>
            </a:r>
            <a:r>
              <a:rPr lang="en-US" sz="1600" dirty="0"/>
              <a:t>1. https://lifehacker.com/six-airplane-facts-to-cure-your-fear-of-flying1788654431#:~:text=Air%20travel%20is%20the%20safest%20mode%20of%20mass%20transpor </a:t>
            </a:r>
            <a:r>
              <a:rPr lang="en-US" sz="1600" dirty="0" err="1"/>
              <a:t>tation&amp;text</a:t>
            </a:r>
            <a:r>
              <a:rPr lang="en-US" sz="1600" dirty="0"/>
              <a:t>=And%20your%20odds%20of%20dying,are%20about%20one%20in%2011%2C000% 2C000.&amp;text=That's%20an%20average%20of%20about,flying%20is%20only%20getting%20safer.</a:t>
            </a:r>
            <a:endParaRPr lang="en-US" sz="1600" u="sng" dirty="0">
              <a:solidFill>
                <a:srgbClr val="0070C0"/>
              </a:solidFill>
            </a:endParaRPr>
          </a:p>
        </p:txBody>
      </p:sp>
      <p:sp>
        <p:nvSpPr>
          <p:cNvPr id="2" name="Slide Number Placeholder 1">
            <a:extLst>
              <a:ext uri="{FF2B5EF4-FFF2-40B4-BE49-F238E27FC236}">
                <a16:creationId xmlns:a16="http://schemas.microsoft.com/office/drawing/2014/main" id="{614914FD-1129-41D2-815F-A7DEDF0D82AC}"/>
              </a:ext>
            </a:extLst>
          </p:cNvPr>
          <p:cNvSpPr>
            <a:spLocks noGrp="1"/>
          </p:cNvSpPr>
          <p:nvPr>
            <p:ph type="sldNum" sz="quarter" idx="12"/>
          </p:nvPr>
        </p:nvSpPr>
        <p:spPr/>
        <p:txBody>
          <a:bodyPr/>
          <a:lstStyle/>
          <a:p>
            <a:fld id="{48BB047D-A6CD-43AB-96F0-683C726B586B}" type="slidenum">
              <a:rPr lang="en-US" smtClean="0"/>
              <a:pPr/>
              <a:t>11</a:t>
            </a:fld>
            <a:endParaRPr lang="en-US"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aerial view beack town">
            <a:extLst>
              <a:ext uri="{FF2B5EF4-FFF2-40B4-BE49-F238E27FC236}">
                <a16:creationId xmlns:a16="http://schemas.microsoft.com/office/drawing/2014/main" id="{D4E7378D-0752-482D-BA2B-045B98982FED}"/>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a:xfrm>
            <a:off x="0" y="0"/>
            <a:ext cx="12192000" cy="3219450"/>
          </a:xfrm>
        </p:spPr>
      </p:pic>
      <p:sp>
        <p:nvSpPr>
          <p:cNvPr id="9" name="Title 8">
            <a:extLst>
              <a:ext uri="{FF2B5EF4-FFF2-40B4-BE49-F238E27FC236}">
                <a16:creationId xmlns:a16="http://schemas.microsoft.com/office/drawing/2014/main" id="{E68E31FD-BE74-4CB3-A5A5-652148351F11}"/>
              </a:ext>
            </a:extLst>
          </p:cNvPr>
          <p:cNvSpPr>
            <a:spLocks noGrp="1"/>
          </p:cNvSpPr>
          <p:nvPr>
            <p:ph type="title"/>
          </p:nvPr>
        </p:nvSpPr>
        <p:spPr/>
        <p:txBody>
          <a:bodyPr/>
          <a:lstStyle/>
          <a:p>
            <a:r>
              <a:rPr lang="en-US" dirty="0"/>
              <a:t>Introduction</a:t>
            </a:r>
          </a:p>
        </p:txBody>
      </p:sp>
      <p:sp>
        <p:nvSpPr>
          <p:cNvPr id="10" name="Text Placeholder 9">
            <a:extLst>
              <a:ext uri="{FF2B5EF4-FFF2-40B4-BE49-F238E27FC236}">
                <a16:creationId xmlns:a16="http://schemas.microsoft.com/office/drawing/2014/main" id="{939EAE20-443B-4528-BBD6-32BD19163C1F}"/>
              </a:ext>
            </a:extLst>
          </p:cNvPr>
          <p:cNvSpPr>
            <a:spLocks noGrp="1"/>
          </p:cNvSpPr>
          <p:nvPr>
            <p:ph type="body" idx="1"/>
          </p:nvPr>
        </p:nvSpPr>
        <p:spPr/>
        <p:txBody>
          <a:bodyPr/>
          <a:lstStyle/>
          <a:p>
            <a:r>
              <a:rPr lang="en-US" dirty="0"/>
              <a:t>Airplanes are one of the safest ways of transportation. The likelihoods of perishing in an airline accident are about one in 11,000,000 (1). People are more probable to be struck by lightning, with a one in 13,000 chance for a lifetime. </a:t>
            </a:r>
          </a:p>
        </p:txBody>
      </p:sp>
      <p:sp>
        <p:nvSpPr>
          <p:cNvPr id="4" name="Slide Number Placeholder 3">
            <a:extLst>
              <a:ext uri="{FF2B5EF4-FFF2-40B4-BE49-F238E27FC236}">
                <a16:creationId xmlns:a16="http://schemas.microsoft.com/office/drawing/2014/main" id="{828341D9-3B78-467A-9828-B85D230F5398}"/>
              </a:ext>
            </a:extLst>
          </p:cNvPr>
          <p:cNvSpPr>
            <a:spLocks noGrp="1"/>
          </p:cNvSpPr>
          <p:nvPr>
            <p:ph type="sldNum" sz="quarter" idx="12"/>
          </p:nvPr>
        </p:nvSpPr>
        <p:spPr/>
        <p:txBody>
          <a:bodyPr/>
          <a:lstStyle/>
          <a:p>
            <a:fld id="{48BB047D-A6CD-43AB-96F0-683C726B586B}" type="slidenum">
              <a:rPr lang="en-US" smtClean="0"/>
              <a:pPr/>
              <a:t>2</a:t>
            </a:fld>
            <a:endParaRPr lang="en-US" dirty="0"/>
          </a:p>
        </p:txBody>
      </p:sp>
    </p:spTree>
    <p:extLst>
      <p:ext uri="{BB962C8B-B14F-4D97-AF65-F5344CB8AC3E}">
        <p14:creationId xmlns:p14="http://schemas.microsoft.com/office/powerpoint/2010/main" val="904545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607DA8-6843-427B-8234-C58238E1E53D}"/>
              </a:ext>
            </a:extLst>
          </p:cNvPr>
          <p:cNvSpPr>
            <a:spLocks noGrp="1"/>
          </p:cNvSpPr>
          <p:nvPr>
            <p:ph type="title"/>
          </p:nvPr>
        </p:nvSpPr>
        <p:spPr>
          <a:xfrm>
            <a:off x="327501" y="116357"/>
            <a:ext cx="4468698" cy="1444275"/>
          </a:xfrm>
        </p:spPr>
        <p:txBody>
          <a:bodyPr/>
          <a:lstStyle/>
          <a:p>
            <a:r>
              <a:rPr lang="en-US" dirty="0"/>
              <a:t>Background</a:t>
            </a:r>
          </a:p>
        </p:txBody>
      </p:sp>
      <p:sp>
        <p:nvSpPr>
          <p:cNvPr id="8" name="Text Placeholder 7">
            <a:extLst>
              <a:ext uri="{FF2B5EF4-FFF2-40B4-BE49-F238E27FC236}">
                <a16:creationId xmlns:a16="http://schemas.microsoft.com/office/drawing/2014/main" id="{59A41760-72CD-4C84-9570-EE30C5126442}"/>
              </a:ext>
            </a:extLst>
          </p:cNvPr>
          <p:cNvSpPr>
            <a:spLocks noGrp="1"/>
          </p:cNvSpPr>
          <p:nvPr>
            <p:ph type="body" idx="1"/>
          </p:nvPr>
        </p:nvSpPr>
        <p:spPr>
          <a:xfrm>
            <a:off x="321086" y="1762036"/>
            <a:ext cx="4097778" cy="4229189"/>
          </a:xfrm>
        </p:spPr>
        <p:txBody>
          <a:bodyPr/>
          <a:lstStyle/>
          <a:p>
            <a:r>
              <a:rPr lang="en-US" sz="1600" dirty="0"/>
              <a:t>Fatalities do happen, but media outlets make society more aware of them, so people tend to think they happen all the time. From 1982 and 2010, 3,288 people in the U.S. died from airplane related causes (1). That comes out to about 110 fatalities per year which include all flight types (military, private, commercial, etc.). Boeing came out and said that fatal accidents occurred once every 200,000 flights in the 50s and 60s (1). Currently they have gotten better with only occur once every two million flights (1). Lastly it is essential to understand that typically aviation incidents are not fatal. Some examples are airplanes lose altitude, slide off the runway, and hit extreme turbulence without any injuries (1). There is a 95 percent chance of survival in an airline accident according to the National Transportation Safety Board (1).</a:t>
            </a:r>
          </a:p>
        </p:txBody>
      </p:sp>
      <p:pic>
        <p:nvPicPr>
          <p:cNvPr id="20" name="Picture Placeholder 19" descr="aerial view secluded beach">
            <a:extLst>
              <a:ext uri="{FF2B5EF4-FFF2-40B4-BE49-F238E27FC236}">
                <a16:creationId xmlns:a16="http://schemas.microsoft.com/office/drawing/2014/main" id="{BDA6BE98-197A-42D4-8B34-1D190FC6DD07}"/>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5" name="Slide Number Placeholder 4">
            <a:extLst>
              <a:ext uri="{FF2B5EF4-FFF2-40B4-BE49-F238E27FC236}">
                <a16:creationId xmlns:a16="http://schemas.microsoft.com/office/drawing/2014/main" id="{C2BA88AF-DB8A-4271-84BF-A8EFA98F9D37}"/>
              </a:ext>
            </a:extLst>
          </p:cNvPr>
          <p:cNvSpPr>
            <a:spLocks noGrp="1"/>
          </p:cNvSpPr>
          <p:nvPr>
            <p:ph type="sldNum" sz="quarter" idx="12"/>
          </p:nvPr>
        </p:nvSpPr>
        <p:spPr/>
        <p:txBody>
          <a:bodyPr/>
          <a:lstStyle/>
          <a:p>
            <a:fld id="{48BB047D-A6CD-43AB-96F0-683C726B586B}" type="slidenum">
              <a:rPr lang="en-US" smtClean="0"/>
              <a:pPr/>
              <a:t>3</a:t>
            </a:fld>
            <a:endParaRPr lang="en-US" dirty="0"/>
          </a:p>
        </p:txBody>
      </p:sp>
    </p:spTree>
    <p:extLst>
      <p:ext uri="{BB962C8B-B14F-4D97-AF65-F5344CB8AC3E}">
        <p14:creationId xmlns:p14="http://schemas.microsoft.com/office/powerpoint/2010/main" val="1404152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59737-6B13-46AD-93F6-FE801BC76D26}"/>
              </a:ext>
            </a:extLst>
          </p:cNvPr>
          <p:cNvSpPr>
            <a:spLocks noGrp="1"/>
          </p:cNvSpPr>
          <p:nvPr>
            <p:ph type="title"/>
          </p:nvPr>
        </p:nvSpPr>
        <p:spPr/>
        <p:txBody>
          <a:bodyPr/>
          <a:lstStyle/>
          <a:p>
            <a:r>
              <a:rPr lang="en-US" dirty="0"/>
              <a:t>Total by Different Flight Types</a:t>
            </a:r>
          </a:p>
        </p:txBody>
      </p:sp>
      <p:sp>
        <p:nvSpPr>
          <p:cNvPr id="7" name="Slide Number Placeholder 6">
            <a:extLst>
              <a:ext uri="{FF2B5EF4-FFF2-40B4-BE49-F238E27FC236}">
                <a16:creationId xmlns:a16="http://schemas.microsoft.com/office/drawing/2014/main" id="{92278B5B-9720-4024-9F7A-8708A62D8A05}"/>
              </a:ext>
            </a:extLst>
          </p:cNvPr>
          <p:cNvSpPr>
            <a:spLocks noGrp="1"/>
          </p:cNvSpPr>
          <p:nvPr>
            <p:ph type="sldNum" sz="quarter" idx="12"/>
          </p:nvPr>
        </p:nvSpPr>
        <p:spPr/>
        <p:txBody>
          <a:bodyPr/>
          <a:lstStyle/>
          <a:p>
            <a:fld id="{48BB047D-A6CD-43AB-96F0-683C726B586B}" type="slidenum">
              <a:rPr lang="en-US" smtClean="0"/>
              <a:pPr/>
              <a:t>4</a:t>
            </a:fld>
            <a:endParaRPr lang="en-US" dirty="0"/>
          </a:p>
        </p:txBody>
      </p:sp>
      <p:pic>
        <p:nvPicPr>
          <p:cNvPr id="6" name="Picture 5">
            <a:extLst>
              <a:ext uri="{FF2B5EF4-FFF2-40B4-BE49-F238E27FC236}">
                <a16:creationId xmlns:a16="http://schemas.microsoft.com/office/drawing/2014/main" id="{9AFE6AED-2993-4230-8E20-9C9048AC1841}"/>
              </a:ext>
            </a:extLst>
          </p:cNvPr>
          <p:cNvPicPr>
            <a:picLocks noChangeAspect="1"/>
          </p:cNvPicPr>
          <p:nvPr/>
        </p:nvPicPr>
        <p:blipFill>
          <a:blip r:embed="rId3"/>
          <a:stretch>
            <a:fillRect/>
          </a:stretch>
        </p:blipFill>
        <p:spPr>
          <a:xfrm>
            <a:off x="613032" y="1662112"/>
            <a:ext cx="10947680" cy="4052888"/>
          </a:xfrm>
          <a:prstGeom prst="rect">
            <a:avLst/>
          </a:prstGeom>
        </p:spPr>
      </p:pic>
    </p:spTree>
    <p:extLst>
      <p:ext uri="{BB962C8B-B14F-4D97-AF65-F5344CB8AC3E}">
        <p14:creationId xmlns:p14="http://schemas.microsoft.com/office/powerpoint/2010/main" val="542406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2C0A42-6D1B-4B6E-959B-1609A38258E9}"/>
              </a:ext>
            </a:extLst>
          </p:cNvPr>
          <p:cNvSpPr>
            <a:spLocks noGrp="1"/>
          </p:cNvSpPr>
          <p:nvPr>
            <p:ph type="title"/>
          </p:nvPr>
        </p:nvSpPr>
        <p:spPr/>
        <p:txBody>
          <a:bodyPr/>
          <a:lstStyle/>
          <a:p>
            <a:r>
              <a:rPr lang="en-US" dirty="0"/>
              <a:t>At what Stage of the Flight?</a:t>
            </a:r>
          </a:p>
        </p:txBody>
      </p:sp>
      <p:sp>
        <p:nvSpPr>
          <p:cNvPr id="5" name="Content Placeholder 4">
            <a:extLst>
              <a:ext uri="{FF2B5EF4-FFF2-40B4-BE49-F238E27FC236}">
                <a16:creationId xmlns:a16="http://schemas.microsoft.com/office/drawing/2014/main" id="{BDE42C9A-B4DC-4A46-A073-8421E387B2B7}"/>
              </a:ext>
            </a:extLst>
          </p:cNvPr>
          <p:cNvSpPr>
            <a:spLocks noGrp="1"/>
          </p:cNvSpPr>
          <p:nvPr>
            <p:ph idx="1"/>
          </p:nvPr>
        </p:nvSpPr>
        <p:spPr>
          <a:xfrm>
            <a:off x="5908430" y="2506662"/>
            <a:ext cx="4659924" cy="3454523"/>
          </a:xfrm>
        </p:spPr>
        <p:txBody>
          <a:bodyPr/>
          <a:lstStyle/>
          <a:p>
            <a:pPr marL="0" indent="0">
              <a:buNone/>
            </a:pPr>
            <a:r>
              <a:rPr lang="en-US" dirty="0"/>
              <a:t>Pie chart showing at what point in the flight does an incident occur. </a:t>
            </a:r>
            <a:endParaRPr lang="en-US" sz="1800" dirty="0"/>
          </a:p>
        </p:txBody>
      </p:sp>
      <p:sp>
        <p:nvSpPr>
          <p:cNvPr id="8" name="Slide Number Placeholder 7">
            <a:extLst>
              <a:ext uri="{FF2B5EF4-FFF2-40B4-BE49-F238E27FC236}">
                <a16:creationId xmlns:a16="http://schemas.microsoft.com/office/drawing/2014/main" id="{D2888EF7-DDB5-41D0-A1B0-B012ABC94D85}"/>
              </a:ext>
            </a:extLst>
          </p:cNvPr>
          <p:cNvSpPr>
            <a:spLocks noGrp="1"/>
          </p:cNvSpPr>
          <p:nvPr>
            <p:ph type="sldNum" sz="quarter" idx="12"/>
          </p:nvPr>
        </p:nvSpPr>
        <p:spPr/>
        <p:txBody>
          <a:bodyPr/>
          <a:lstStyle/>
          <a:p>
            <a:fld id="{48BB047D-A6CD-43AB-96F0-683C726B586B}" type="slidenum">
              <a:rPr lang="en-US" smtClean="0"/>
              <a:pPr/>
              <a:t>5</a:t>
            </a:fld>
            <a:endParaRPr lang="en-US" dirty="0"/>
          </a:p>
        </p:txBody>
      </p:sp>
      <p:pic>
        <p:nvPicPr>
          <p:cNvPr id="12" name="Picture 11">
            <a:extLst>
              <a:ext uri="{FF2B5EF4-FFF2-40B4-BE49-F238E27FC236}">
                <a16:creationId xmlns:a16="http://schemas.microsoft.com/office/drawing/2014/main" id="{F6543957-219F-4EE1-9E93-198480E3E96E}"/>
              </a:ext>
            </a:extLst>
          </p:cNvPr>
          <p:cNvPicPr>
            <a:picLocks noChangeAspect="1"/>
          </p:cNvPicPr>
          <p:nvPr/>
        </p:nvPicPr>
        <p:blipFill>
          <a:blip r:embed="rId3"/>
          <a:stretch>
            <a:fillRect/>
          </a:stretch>
        </p:blipFill>
        <p:spPr>
          <a:xfrm>
            <a:off x="300037" y="371475"/>
            <a:ext cx="5362575" cy="5772150"/>
          </a:xfrm>
          <a:prstGeom prst="rect">
            <a:avLst/>
          </a:prstGeom>
        </p:spPr>
      </p:pic>
    </p:spTree>
    <p:extLst>
      <p:ext uri="{BB962C8B-B14F-4D97-AF65-F5344CB8AC3E}">
        <p14:creationId xmlns:p14="http://schemas.microsoft.com/office/powerpoint/2010/main" val="2166963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22C0-3CE1-4FA1-9604-2CFDBC95D0D2}"/>
              </a:ext>
            </a:extLst>
          </p:cNvPr>
          <p:cNvSpPr>
            <a:spLocks noGrp="1"/>
          </p:cNvSpPr>
          <p:nvPr>
            <p:ph type="title"/>
          </p:nvPr>
        </p:nvSpPr>
        <p:spPr/>
        <p:txBody>
          <a:bodyPr/>
          <a:lstStyle/>
          <a:p>
            <a:r>
              <a:rPr lang="en-US" dirty="0"/>
              <a:t>Total Accidents</a:t>
            </a:r>
            <a:br>
              <a:rPr lang="en-US" dirty="0"/>
            </a:br>
            <a:r>
              <a:rPr lang="en-US" dirty="0"/>
              <a:t>over the last</a:t>
            </a:r>
            <a:br>
              <a:rPr lang="en-US" dirty="0"/>
            </a:br>
            <a:r>
              <a:rPr lang="en-US" dirty="0"/>
              <a:t>three years</a:t>
            </a:r>
          </a:p>
        </p:txBody>
      </p:sp>
      <p:sp>
        <p:nvSpPr>
          <p:cNvPr id="4" name="Slide Number Placeholder 3">
            <a:extLst>
              <a:ext uri="{FF2B5EF4-FFF2-40B4-BE49-F238E27FC236}">
                <a16:creationId xmlns:a16="http://schemas.microsoft.com/office/drawing/2014/main" id="{63354ADE-29EB-4797-9A6F-40ABDA20E7A6}"/>
              </a:ext>
            </a:extLst>
          </p:cNvPr>
          <p:cNvSpPr>
            <a:spLocks noGrp="1"/>
          </p:cNvSpPr>
          <p:nvPr>
            <p:ph type="sldNum" sz="quarter" idx="12"/>
          </p:nvPr>
        </p:nvSpPr>
        <p:spPr/>
        <p:txBody>
          <a:bodyPr/>
          <a:lstStyle/>
          <a:p>
            <a:fld id="{48BB047D-A6CD-43AB-96F0-683C726B586B}" type="slidenum">
              <a:rPr lang="en-US" smtClean="0"/>
              <a:pPr/>
              <a:t>6</a:t>
            </a:fld>
            <a:endParaRPr lang="en-US" dirty="0"/>
          </a:p>
        </p:txBody>
      </p:sp>
      <p:pic>
        <p:nvPicPr>
          <p:cNvPr id="13" name="Picture 12">
            <a:extLst>
              <a:ext uri="{FF2B5EF4-FFF2-40B4-BE49-F238E27FC236}">
                <a16:creationId xmlns:a16="http://schemas.microsoft.com/office/drawing/2014/main" id="{283914C8-8EC3-4C70-9587-AA1CF2C86E08}"/>
              </a:ext>
            </a:extLst>
          </p:cNvPr>
          <p:cNvPicPr>
            <a:picLocks noChangeAspect="1"/>
          </p:cNvPicPr>
          <p:nvPr/>
        </p:nvPicPr>
        <p:blipFill>
          <a:blip r:embed="rId3"/>
          <a:stretch>
            <a:fillRect/>
          </a:stretch>
        </p:blipFill>
        <p:spPr>
          <a:xfrm>
            <a:off x="3708400" y="-86056"/>
            <a:ext cx="7218737" cy="6710376"/>
          </a:xfrm>
          <a:prstGeom prst="rect">
            <a:avLst/>
          </a:prstGeom>
        </p:spPr>
      </p:pic>
    </p:spTree>
    <p:extLst>
      <p:ext uri="{BB962C8B-B14F-4D97-AF65-F5344CB8AC3E}">
        <p14:creationId xmlns:p14="http://schemas.microsoft.com/office/powerpoint/2010/main" val="80821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59737-6B13-46AD-93F6-FE801BC76D26}"/>
              </a:ext>
            </a:extLst>
          </p:cNvPr>
          <p:cNvSpPr>
            <a:spLocks noGrp="1"/>
          </p:cNvSpPr>
          <p:nvPr>
            <p:ph type="title"/>
          </p:nvPr>
        </p:nvSpPr>
        <p:spPr/>
        <p:txBody>
          <a:bodyPr/>
          <a:lstStyle/>
          <a:p>
            <a:r>
              <a:rPr lang="en-US" dirty="0"/>
              <a:t>Accidents and Fatalities by Flight Type</a:t>
            </a:r>
          </a:p>
        </p:txBody>
      </p:sp>
      <p:sp>
        <p:nvSpPr>
          <p:cNvPr id="7" name="Slide Number Placeholder 6">
            <a:extLst>
              <a:ext uri="{FF2B5EF4-FFF2-40B4-BE49-F238E27FC236}">
                <a16:creationId xmlns:a16="http://schemas.microsoft.com/office/drawing/2014/main" id="{92278B5B-9720-4024-9F7A-8708A62D8A05}"/>
              </a:ext>
            </a:extLst>
          </p:cNvPr>
          <p:cNvSpPr>
            <a:spLocks noGrp="1"/>
          </p:cNvSpPr>
          <p:nvPr>
            <p:ph type="sldNum" sz="quarter" idx="12"/>
          </p:nvPr>
        </p:nvSpPr>
        <p:spPr/>
        <p:txBody>
          <a:bodyPr/>
          <a:lstStyle/>
          <a:p>
            <a:fld id="{48BB047D-A6CD-43AB-96F0-683C726B586B}" type="slidenum">
              <a:rPr lang="en-US" smtClean="0"/>
              <a:pPr/>
              <a:t>7</a:t>
            </a:fld>
            <a:endParaRPr lang="en-US" dirty="0"/>
          </a:p>
        </p:txBody>
      </p:sp>
      <p:pic>
        <p:nvPicPr>
          <p:cNvPr id="6" name="Picture 5">
            <a:extLst>
              <a:ext uri="{FF2B5EF4-FFF2-40B4-BE49-F238E27FC236}">
                <a16:creationId xmlns:a16="http://schemas.microsoft.com/office/drawing/2014/main" id="{6A386E55-3309-4C11-B3CE-D5796DAC961F}"/>
              </a:ext>
            </a:extLst>
          </p:cNvPr>
          <p:cNvPicPr>
            <a:picLocks noChangeAspect="1"/>
          </p:cNvPicPr>
          <p:nvPr/>
        </p:nvPicPr>
        <p:blipFill>
          <a:blip r:embed="rId3"/>
          <a:stretch>
            <a:fillRect/>
          </a:stretch>
        </p:blipFill>
        <p:spPr>
          <a:xfrm>
            <a:off x="270638" y="1671637"/>
            <a:ext cx="11649900" cy="4652963"/>
          </a:xfrm>
          <a:prstGeom prst="rect">
            <a:avLst/>
          </a:prstGeom>
        </p:spPr>
      </p:pic>
    </p:spTree>
    <p:extLst>
      <p:ext uri="{BB962C8B-B14F-4D97-AF65-F5344CB8AC3E}">
        <p14:creationId xmlns:p14="http://schemas.microsoft.com/office/powerpoint/2010/main" val="173704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59737-6B13-46AD-93F6-FE801BC76D26}"/>
              </a:ext>
            </a:extLst>
          </p:cNvPr>
          <p:cNvSpPr>
            <a:spLocks noGrp="1"/>
          </p:cNvSpPr>
          <p:nvPr>
            <p:ph type="title"/>
          </p:nvPr>
        </p:nvSpPr>
        <p:spPr/>
        <p:txBody>
          <a:bodyPr/>
          <a:lstStyle/>
          <a:p>
            <a:r>
              <a:rPr lang="en-US" dirty="0"/>
              <a:t>Countries</a:t>
            </a:r>
          </a:p>
        </p:txBody>
      </p:sp>
      <p:sp>
        <p:nvSpPr>
          <p:cNvPr id="7" name="Slide Number Placeholder 6">
            <a:extLst>
              <a:ext uri="{FF2B5EF4-FFF2-40B4-BE49-F238E27FC236}">
                <a16:creationId xmlns:a16="http://schemas.microsoft.com/office/drawing/2014/main" id="{92278B5B-9720-4024-9F7A-8708A62D8A05}"/>
              </a:ext>
            </a:extLst>
          </p:cNvPr>
          <p:cNvSpPr>
            <a:spLocks noGrp="1"/>
          </p:cNvSpPr>
          <p:nvPr>
            <p:ph type="sldNum" sz="quarter" idx="12"/>
          </p:nvPr>
        </p:nvSpPr>
        <p:spPr/>
        <p:txBody>
          <a:bodyPr/>
          <a:lstStyle/>
          <a:p>
            <a:fld id="{48BB047D-A6CD-43AB-96F0-683C726B586B}" type="slidenum">
              <a:rPr lang="en-US" smtClean="0"/>
              <a:pPr/>
              <a:t>8</a:t>
            </a:fld>
            <a:endParaRPr lang="en-US" dirty="0"/>
          </a:p>
        </p:txBody>
      </p:sp>
      <p:pic>
        <p:nvPicPr>
          <p:cNvPr id="8" name="Picture 7">
            <a:extLst>
              <a:ext uri="{FF2B5EF4-FFF2-40B4-BE49-F238E27FC236}">
                <a16:creationId xmlns:a16="http://schemas.microsoft.com/office/drawing/2014/main" id="{5C3869F8-11F2-4702-B2BD-4D7DCA867655}"/>
              </a:ext>
            </a:extLst>
          </p:cNvPr>
          <p:cNvPicPr>
            <a:picLocks noChangeAspect="1"/>
          </p:cNvPicPr>
          <p:nvPr/>
        </p:nvPicPr>
        <p:blipFill>
          <a:blip r:embed="rId3"/>
          <a:stretch>
            <a:fillRect/>
          </a:stretch>
        </p:blipFill>
        <p:spPr>
          <a:xfrm>
            <a:off x="3133725" y="371050"/>
            <a:ext cx="8061776" cy="5991650"/>
          </a:xfrm>
          <a:prstGeom prst="rect">
            <a:avLst/>
          </a:prstGeom>
        </p:spPr>
      </p:pic>
    </p:spTree>
    <p:extLst>
      <p:ext uri="{BB962C8B-B14F-4D97-AF65-F5344CB8AC3E}">
        <p14:creationId xmlns:p14="http://schemas.microsoft.com/office/powerpoint/2010/main" val="3892015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59737-6B13-46AD-93F6-FE801BC76D26}"/>
              </a:ext>
            </a:extLst>
          </p:cNvPr>
          <p:cNvSpPr>
            <a:spLocks noGrp="1"/>
          </p:cNvSpPr>
          <p:nvPr>
            <p:ph type="title"/>
          </p:nvPr>
        </p:nvSpPr>
        <p:spPr/>
        <p:txBody>
          <a:bodyPr/>
          <a:lstStyle/>
          <a:p>
            <a:r>
              <a:rPr lang="en-US" dirty="0"/>
              <a:t>Type of Airplane</a:t>
            </a:r>
          </a:p>
        </p:txBody>
      </p:sp>
      <p:sp>
        <p:nvSpPr>
          <p:cNvPr id="7" name="Slide Number Placeholder 6">
            <a:extLst>
              <a:ext uri="{FF2B5EF4-FFF2-40B4-BE49-F238E27FC236}">
                <a16:creationId xmlns:a16="http://schemas.microsoft.com/office/drawing/2014/main" id="{92278B5B-9720-4024-9F7A-8708A62D8A05}"/>
              </a:ext>
            </a:extLst>
          </p:cNvPr>
          <p:cNvSpPr>
            <a:spLocks noGrp="1"/>
          </p:cNvSpPr>
          <p:nvPr>
            <p:ph type="sldNum" sz="quarter" idx="12"/>
          </p:nvPr>
        </p:nvSpPr>
        <p:spPr/>
        <p:txBody>
          <a:bodyPr/>
          <a:lstStyle/>
          <a:p>
            <a:fld id="{48BB047D-A6CD-43AB-96F0-683C726B586B}" type="slidenum">
              <a:rPr lang="en-US" smtClean="0"/>
              <a:pPr/>
              <a:t>9</a:t>
            </a:fld>
            <a:endParaRPr lang="en-US" dirty="0"/>
          </a:p>
        </p:txBody>
      </p:sp>
      <p:pic>
        <p:nvPicPr>
          <p:cNvPr id="4" name="Picture 3">
            <a:extLst>
              <a:ext uri="{FF2B5EF4-FFF2-40B4-BE49-F238E27FC236}">
                <a16:creationId xmlns:a16="http://schemas.microsoft.com/office/drawing/2014/main" id="{1D895353-FADE-4207-95AC-62593E5BF7F6}"/>
              </a:ext>
            </a:extLst>
          </p:cNvPr>
          <p:cNvPicPr>
            <a:picLocks noChangeAspect="1"/>
          </p:cNvPicPr>
          <p:nvPr/>
        </p:nvPicPr>
        <p:blipFill>
          <a:blip r:embed="rId3"/>
          <a:stretch>
            <a:fillRect/>
          </a:stretch>
        </p:blipFill>
        <p:spPr>
          <a:xfrm>
            <a:off x="695325" y="1685925"/>
            <a:ext cx="10401299" cy="4938712"/>
          </a:xfrm>
          <a:prstGeom prst="rect">
            <a:avLst/>
          </a:prstGeom>
        </p:spPr>
      </p:pic>
    </p:spTree>
    <p:extLst>
      <p:ext uri="{BB962C8B-B14F-4D97-AF65-F5344CB8AC3E}">
        <p14:creationId xmlns:p14="http://schemas.microsoft.com/office/powerpoint/2010/main" val="729904450"/>
      </p:ext>
    </p:extLst>
  </p:cSld>
  <p:clrMapOvr>
    <a:masterClrMapping/>
  </p:clrMapOvr>
</p:sld>
</file>

<file path=ppt/theme/theme1.xml><?xml version="1.0" encoding="utf-8"?>
<a:theme xmlns:a="http://schemas.openxmlformats.org/drawingml/2006/main" name="Office Theme">
  <a:themeElements>
    <a:clrScheme name="Custom 12">
      <a:dk1>
        <a:sysClr val="windowText" lastClr="000000"/>
      </a:dk1>
      <a:lt1>
        <a:sysClr val="window" lastClr="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Custom 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468121_Coastal presentation_RVA_v5" id="{5B652A6C-03CB-4457-ADFC-1C5BB6605FEF}" vid="{F00112C4-F9F0-4BD0-BC95-5242C8B0F7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0CE401-796E-4493-905E-4DDA5AF62AB4}">
  <ds:schemaRefs>
    <ds:schemaRef ds:uri="http://schemas.microsoft.com/office/2006/documentManagement/types"/>
    <ds:schemaRef ds:uri="http://www.w3.org/XML/1998/namespace"/>
    <ds:schemaRef ds:uri="http://schemas.microsoft.com/office/infopath/2007/PartnerControls"/>
    <ds:schemaRef ds:uri="http://purl.org/dc/dcmitype/"/>
    <ds:schemaRef ds:uri="71af3243-3dd4-4a8d-8c0d-dd76da1f02a5"/>
    <ds:schemaRef ds:uri="http://schemas.openxmlformats.org/package/2006/metadata/core-properties"/>
    <ds:schemaRef ds:uri="http://purl.org/dc/elements/1.1/"/>
    <ds:schemaRef ds:uri="http://purl.org/dc/terms/"/>
    <ds:schemaRef ds:uri="16c05727-aa75-4e4a-9b5f-8a80a1165891"/>
    <ds:schemaRef ds:uri="http://schemas.microsoft.com/office/2006/metadata/properties"/>
  </ds:schemaRefs>
</ds:datastoreItem>
</file>

<file path=customXml/itemProps2.xml><?xml version="1.0" encoding="utf-8"?>
<ds:datastoreItem xmlns:ds="http://schemas.openxmlformats.org/officeDocument/2006/customXml" ds:itemID="{F2949B46-24C4-420B-AB49-DDC88FEB99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46D58D-B27D-4B23-AEA1-AE974AB6221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Coastal presentation</Template>
  <TotalTime>201</TotalTime>
  <Words>387</Words>
  <Application>Microsoft Office PowerPoint</Application>
  <PresentationFormat>Widescreen</PresentationFormat>
  <Paragraphs>39</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safest way of transportation</vt:lpstr>
      <vt:lpstr>Introduction</vt:lpstr>
      <vt:lpstr>Background</vt:lpstr>
      <vt:lpstr>Total by Different Flight Types</vt:lpstr>
      <vt:lpstr>At what Stage of the Flight?</vt:lpstr>
      <vt:lpstr>Total Accidents over the last three years</vt:lpstr>
      <vt:lpstr>Accidents and Fatalities by Flight Type</vt:lpstr>
      <vt:lpstr>Countries</vt:lpstr>
      <vt:lpstr>Type of Airplane</vt:lpstr>
      <vt:lpstr>Thank You</vt:lpstr>
      <vt:lpstr>Data and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safest way of transportation</dc:title>
  <dc:creator>April Meyer</dc:creator>
  <cp:lastModifiedBy>April Meyer</cp:lastModifiedBy>
  <cp:revision>1</cp:revision>
  <dcterms:created xsi:type="dcterms:W3CDTF">2021-01-25T00:01:12Z</dcterms:created>
  <dcterms:modified xsi:type="dcterms:W3CDTF">2021-03-28T21:24:14Z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