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258" r:id="rId5"/>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7AA1"/>
    <a:srgbClr val="EDC948"/>
    <a:srgbClr val="59A14F"/>
    <a:srgbClr val="76B7B2"/>
    <a:srgbClr val="E15759"/>
    <a:srgbClr val="4E79A7"/>
    <a:srgbClr val="F28E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628911-076D-45F0-9F15-73065571DDD0}" v="24" dt="2021-02-22T01:13:36.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8"/>
  </p:normalViewPr>
  <p:slideViewPr>
    <p:cSldViewPr snapToGrid="0" snapToObjects="1" showGuides="1">
      <p:cViewPr>
        <p:scale>
          <a:sx n="70" d="100"/>
          <a:sy n="70" d="100"/>
        </p:scale>
        <p:origin x="1704" y="-516"/>
      </p:cViewPr>
      <p:guideLst>
        <p:guide orient="horz" pos="2880"/>
        <p:guide pos="2160"/>
      </p:guideLst>
    </p:cSldViewPr>
  </p:slideViewPr>
  <p:notesTextViewPr>
    <p:cViewPr>
      <p:scale>
        <a:sx n="1" d="1"/>
        <a:sy n="1" d="1"/>
      </p:scale>
      <p:origin x="0" y="0"/>
    </p:cViewPr>
  </p:notesTextViewPr>
  <p:notesViewPr>
    <p:cSldViewPr snapToGrid="0" snapToObjects="1" showGuides="1">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Meyer" userId="681dfe50f710fa87" providerId="LiveId" clId="{C5628911-076D-45F0-9F15-73065571DDD0}"/>
    <pc:docChg chg="undo custSel modSld">
      <pc:chgData name="April Meyer" userId="681dfe50f710fa87" providerId="LiveId" clId="{C5628911-076D-45F0-9F15-73065571DDD0}" dt="2021-02-22T01:19:09.406" v="716" actId="20577"/>
      <pc:docMkLst>
        <pc:docMk/>
      </pc:docMkLst>
      <pc:sldChg chg="addSp delSp modSp mod">
        <pc:chgData name="April Meyer" userId="681dfe50f710fa87" providerId="LiveId" clId="{C5628911-076D-45F0-9F15-73065571DDD0}" dt="2021-02-22T01:19:09.406" v="716" actId="20577"/>
        <pc:sldMkLst>
          <pc:docMk/>
          <pc:sldMk cId="2144817866" sldId="258"/>
        </pc:sldMkLst>
        <pc:spChg chg="del mod">
          <ac:chgData name="April Meyer" userId="681dfe50f710fa87" providerId="LiveId" clId="{C5628911-076D-45F0-9F15-73065571DDD0}" dt="2021-02-22T01:12:19.356" v="551" actId="478"/>
          <ac:spMkLst>
            <pc:docMk/>
            <pc:sldMk cId="2144817866" sldId="258"/>
            <ac:spMk id="2" creationId="{9D502F74-BAEB-AA42-89F1-75199D1990CF}"/>
          </ac:spMkLst>
        </pc:spChg>
        <pc:spChg chg="del">
          <ac:chgData name="April Meyer" userId="681dfe50f710fa87" providerId="LiveId" clId="{C5628911-076D-45F0-9F15-73065571DDD0}" dt="2021-02-22T01:12:20.886" v="553" actId="478"/>
          <ac:spMkLst>
            <pc:docMk/>
            <pc:sldMk cId="2144817866" sldId="258"/>
            <ac:spMk id="5" creationId="{4D473C33-D7BE-2249-8BD5-1AE1EEE6870F}"/>
          </ac:spMkLst>
        </pc:spChg>
        <pc:spChg chg="del">
          <ac:chgData name="April Meyer" userId="681dfe50f710fa87" providerId="LiveId" clId="{C5628911-076D-45F0-9F15-73065571DDD0}" dt="2021-02-22T01:12:08.676" v="543" actId="478"/>
          <ac:spMkLst>
            <pc:docMk/>
            <pc:sldMk cId="2144817866" sldId="258"/>
            <ac:spMk id="6" creationId="{D2EA7F60-6BA4-3F4B-91C2-5E533B193E54}"/>
          </ac:spMkLst>
        </pc:spChg>
        <pc:spChg chg="del">
          <ac:chgData name="April Meyer" userId="681dfe50f710fa87" providerId="LiveId" clId="{C5628911-076D-45F0-9F15-73065571DDD0}" dt="2021-02-22T01:12:06.238" v="541" actId="478"/>
          <ac:spMkLst>
            <pc:docMk/>
            <pc:sldMk cId="2144817866" sldId="258"/>
            <ac:spMk id="7" creationId="{30D495E4-F93F-E946-8B74-75EE72903757}"/>
          </ac:spMkLst>
        </pc:spChg>
        <pc:spChg chg="del">
          <ac:chgData name="April Meyer" userId="681dfe50f710fa87" providerId="LiveId" clId="{C5628911-076D-45F0-9F15-73065571DDD0}" dt="2021-02-22T01:12:01.449" v="539" actId="478"/>
          <ac:spMkLst>
            <pc:docMk/>
            <pc:sldMk cId="2144817866" sldId="258"/>
            <ac:spMk id="8" creationId="{CC02449D-9CD9-E243-BC7A-64094B69D54C}"/>
          </ac:spMkLst>
        </pc:spChg>
        <pc:spChg chg="del mod">
          <ac:chgData name="April Meyer" userId="681dfe50f710fa87" providerId="LiveId" clId="{C5628911-076D-45F0-9F15-73065571DDD0}" dt="2021-02-22T01:11:58.770" v="537" actId="478"/>
          <ac:spMkLst>
            <pc:docMk/>
            <pc:sldMk cId="2144817866" sldId="258"/>
            <ac:spMk id="9" creationId="{74D5D1D5-2C11-4E48-A6B2-3C879A01307C}"/>
          </ac:spMkLst>
        </pc:spChg>
        <pc:spChg chg="del">
          <ac:chgData name="April Meyer" userId="681dfe50f710fa87" providerId="LiveId" clId="{C5628911-076D-45F0-9F15-73065571DDD0}" dt="2021-02-22T01:11:55.161" v="533" actId="478"/>
          <ac:spMkLst>
            <pc:docMk/>
            <pc:sldMk cId="2144817866" sldId="258"/>
            <ac:spMk id="10" creationId="{00397AB6-3E9E-1849-A778-1C81BDCCDCDB}"/>
          </ac:spMkLst>
        </pc:spChg>
        <pc:spChg chg="del">
          <ac:chgData name="April Meyer" userId="681dfe50f710fa87" providerId="LiveId" clId="{C5628911-076D-45F0-9F15-73065571DDD0}" dt="2021-02-22T01:11:51.365" v="531" actId="478"/>
          <ac:spMkLst>
            <pc:docMk/>
            <pc:sldMk cId="2144817866" sldId="258"/>
            <ac:spMk id="11" creationId="{28A3001B-2E52-D94B-A01D-2B913386B64D}"/>
          </ac:spMkLst>
        </pc:spChg>
        <pc:spChg chg="add del mod">
          <ac:chgData name="April Meyer" userId="681dfe50f710fa87" providerId="LiveId" clId="{C5628911-076D-45F0-9F15-73065571DDD0}" dt="2021-02-22T00:34:45.327" v="66" actId="931"/>
          <ac:spMkLst>
            <pc:docMk/>
            <pc:sldMk cId="2144817866" sldId="258"/>
            <ac:spMk id="13" creationId="{3395F90E-87FF-4F1C-902D-7C4241424333}"/>
          </ac:spMkLst>
        </pc:spChg>
        <pc:spChg chg="mod">
          <ac:chgData name="April Meyer" userId="681dfe50f710fa87" providerId="LiveId" clId="{C5628911-076D-45F0-9F15-73065571DDD0}" dt="2021-02-22T01:17:19.861" v="690" actId="20577"/>
          <ac:spMkLst>
            <pc:docMk/>
            <pc:sldMk cId="2144817866" sldId="258"/>
            <ac:spMk id="21" creationId="{B8D5B63C-6F29-9E4D-AADE-62F8305839D1}"/>
          </ac:spMkLst>
        </pc:spChg>
        <pc:spChg chg="del">
          <ac:chgData name="April Meyer" userId="681dfe50f710fa87" providerId="LiveId" clId="{C5628911-076D-45F0-9F15-73065571DDD0}" dt="2021-02-22T01:16:41.513" v="642" actId="478"/>
          <ac:spMkLst>
            <pc:docMk/>
            <pc:sldMk cId="2144817866" sldId="258"/>
            <ac:spMk id="22" creationId="{0C2A741E-F82C-844C-ACED-4CCFB5D76C9D}"/>
          </ac:spMkLst>
        </pc:spChg>
        <pc:spChg chg="mod">
          <ac:chgData name="April Meyer" userId="681dfe50f710fa87" providerId="LiveId" clId="{C5628911-076D-45F0-9F15-73065571DDD0}" dt="2021-02-22T01:16:52.673" v="645" actId="14100"/>
          <ac:spMkLst>
            <pc:docMk/>
            <pc:sldMk cId="2144817866" sldId="258"/>
            <ac:spMk id="23" creationId="{F6BE6362-93BD-2743-887A-A038C0710C49}"/>
          </ac:spMkLst>
        </pc:spChg>
        <pc:spChg chg="add del mod">
          <ac:chgData name="April Meyer" userId="681dfe50f710fa87" providerId="LiveId" clId="{C5628911-076D-45F0-9F15-73065571DDD0}" dt="2021-02-22T00:51:54.816" v="191" actId="478"/>
          <ac:spMkLst>
            <pc:docMk/>
            <pc:sldMk cId="2144817866" sldId="258"/>
            <ac:spMk id="24" creationId="{4554CC62-4719-4AF5-9DB2-4D8B91472AE9}"/>
          </ac:spMkLst>
        </pc:spChg>
        <pc:spChg chg="mod">
          <ac:chgData name="April Meyer" userId="681dfe50f710fa87" providerId="LiveId" clId="{C5628911-076D-45F0-9F15-73065571DDD0}" dt="2021-02-22T01:19:09.406" v="716" actId="20577"/>
          <ac:spMkLst>
            <pc:docMk/>
            <pc:sldMk cId="2144817866" sldId="258"/>
            <ac:spMk id="25" creationId="{84C7E5E4-AAAD-A841-8A0C-BECC827BB437}"/>
          </ac:spMkLst>
        </pc:spChg>
        <pc:spChg chg="del">
          <ac:chgData name="April Meyer" userId="681dfe50f710fa87" providerId="LiveId" clId="{C5628911-076D-45F0-9F15-73065571DDD0}" dt="2021-02-22T01:18:34.278" v="692" actId="478"/>
          <ac:spMkLst>
            <pc:docMk/>
            <pc:sldMk cId="2144817866" sldId="258"/>
            <ac:spMk id="26" creationId="{8EE6933F-AC91-FC4B-921C-5EBCB59F9165}"/>
          </ac:spMkLst>
        </pc:spChg>
        <pc:spChg chg="mod">
          <ac:chgData name="April Meyer" userId="681dfe50f710fa87" providerId="LiveId" clId="{C5628911-076D-45F0-9F15-73065571DDD0}" dt="2021-02-22T01:18:51.877" v="697" actId="1076"/>
          <ac:spMkLst>
            <pc:docMk/>
            <pc:sldMk cId="2144817866" sldId="258"/>
            <ac:spMk id="27" creationId="{E6D02D8E-D2B5-7344-B5A7-74297A3824E8}"/>
          </ac:spMkLst>
        </pc:spChg>
        <pc:spChg chg="del">
          <ac:chgData name="April Meyer" userId="681dfe50f710fa87" providerId="LiveId" clId="{C5628911-076D-45F0-9F15-73065571DDD0}" dt="2021-02-22T00:53:04.664" v="245" actId="478"/>
          <ac:spMkLst>
            <pc:docMk/>
            <pc:sldMk cId="2144817866" sldId="258"/>
            <ac:spMk id="28" creationId="{2BD3721E-42CE-CF4A-8454-8814B6A75FE5}"/>
          </ac:spMkLst>
        </pc:spChg>
        <pc:spChg chg="del">
          <ac:chgData name="April Meyer" userId="681dfe50f710fa87" providerId="LiveId" clId="{C5628911-076D-45F0-9F15-73065571DDD0}" dt="2021-02-22T00:53:02.310" v="243" actId="478"/>
          <ac:spMkLst>
            <pc:docMk/>
            <pc:sldMk cId="2144817866" sldId="258"/>
            <ac:spMk id="29" creationId="{9DFD6DF8-CC9B-D745-ABB6-86E96E09B3E8}"/>
          </ac:spMkLst>
        </pc:spChg>
        <pc:spChg chg="del">
          <ac:chgData name="April Meyer" userId="681dfe50f710fa87" providerId="LiveId" clId="{C5628911-076D-45F0-9F15-73065571DDD0}" dt="2021-02-22T00:52:52.194" v="241" actId="478"/>
          <ac:spMkLst>
            <pc:docMk/>
            <pc:sldMk cId="2144817866" sldId="258"/>
            <ac:spMk id="30" creationId="{F5C1FAED-BD61-1049-834C-52C8CC761F76}"/>
          </ac:spMkLst>
        </pc:spChg>
        <pc:spChg chg="mod">
          <ac:chgData name="April Meyer" userId="681dfe50f710fa87" providerId="LiveId" clId="{C5628911-076D-45F0-9F15-73065571DDD0}" dt="2021-02-22T01:08:31.782" v="454" actId="27636"/>
          <ac:spMkLst>
            <pc:docMk/>
            <pc:sldMk cId="2144817866" sldId="258"/>
            <ac:spMk id="31" creationId="{696A51A3-D704-A84A-8916-3E3AACC54A25}"/>
          </ac:spMkLst>
        </pc:spChg>
        <pc:spChg chg="mod">
          <ac:chgData name="April Meyer" userId="681dfe50f710fa87" providerId="LiveId" clId="{C5628911-076D-45F0-9F15-73065571DDD0}" dt="2021-02-22T01:09:30.588" v="483" actId="20577"/>
          <ac:spMkLst>
            <pc:docMk/>
            <pc:sldMk cId="2144817866" sldId="258"/>
            <ac:spMk id="32" creationId="{CD14C384-0761-5E4F-BFF8-FB821771317D}"/>
          </ac:spMkLst>
        </pc:spChg>
        <pc:spChg chg="mod">
          <ac:chgData name="April Meyer" userId="681dfe50f710fa87" providerId="LiveId" clId="{C5628911-076D-45F0-9F15-73065571DDD0}" dt="2021-02-22T01:07:42.113" v="452" actId="20577"/>
          <ac:spMkLst>
            <pc:docMk/>
            <pc:sldMk cId="2144817866" sldId="258"/>
            <ac:spMk id="33" creationId="{363A7E06-95AB-7D43-9DDF-E39E83B0A62E}"/>
          </ac:spMkLst>
        </pc:spChg>
        <pc:spChg chg="add del mod">
          <ac:chgData name="April Meyer" userId="681dfe50f710fa87" providerId="LiveId" clId="{C5628911-076D-45F0-9F15-73065571DDD0}" dt="2021-02-22T00:53:00.637" v="242" actId="478"/>
          <ac:spMkLst>
            <pc:docMk/>
            <pc:sldMk cId="2144817866" sldId="258"/>
            <ac:spMk id="36" creationId="{B44CEE7D-A655-4E16-AB40-AE543135AAA8}"/>
          </ac:spMkLst>
        </pc:spChg>
        <pc:spChg chg="del">
          <ac:chgData name="April Meyer" userId="681dfe50f710fa87" providerId="LiveId" clId="{C5628911-076D-45F0-9F15-73065571DDD0}" dt="2021-02-22T00:35:15.609" v="77" actId="478"/>
          <ac:spMkLst>
            <pc:docMk/>
            <pc:sldMk cId="2144817866" sldId="258"/>
            <ac:spMk id="37" creationId="{0C7D8A09-AF46-3548-A3B0-EAED21503133}"/>
          </ac:spMkLst>
        </pc:spChg>
        <pc:spChg chg="del">
          <ac:chgData name="April Meyer" userId="681dfe50f710fa87" providerId="LiveId" clId="{C5628911-076D-45F0-9F15-73065571DDD0}" dt="2021-02-22T00:35:17.086" v="78" actId="478"/>
          <ac:spMkLst>
            <pc:docMk/>
            <pc:sldMk cId="2144817866" sldId="258"/>
            <ac:spMk id="39" creationId="{1C37B5CC-7A13-C143-815F-34989A20F3F9}"/>
          </ac:spMkLst>
        </pc:spChg>
        <pc:spChg chg="del">
          <ac:chgData name="April Meyer" userId="681dfe50f710fa87" providerId="LiveId" clId="{C5628911-076D-45F0-9F15-73065571DDD0}" dt="2021-02-22T00:35:09.848" v="72" actId="478"/>
          <ac:spMkLst>
            <pc:docMk/>
            <pc:sldMk cId="2144817866" sldId="258"/>
            <ac:spMk id="40" creationId="{84C71127-451E-DA44-9845-C1B55DFC990C}"/>
          </ac:spMkLst>
        </pc:spChg>
        <pc:spChg chg="mod">
          <ac:chgData name="April Meyer" userId="681dfe50f710fa87" providerId="LiveId" clId="{C5628911-076D-45F0-9F15-73065571DDD0}" dt="2021-02-22T00:31:21.836" v="60" actId="6549"/>
          <ac:spMkLst>
            <pc:docMk/>
            <pc:sldMk cId="2144817866" sldId="258"/>
            <ac:spMk id="43" creationId="{C67EB74C-8F2F-A044-84A9-F24E7442B2CD}"/>
          </ac:spMkLst>
        </pc:spChg>
        <pc:spChg chg="del">
          <ac:chgData name="April Meyer" userId="681dfe50f710fa87" providerId="LiveId" clId="{C5628911-076D-45F0-9F15-73065571DDD0}" dt="2021-02-22T00:35:13.267" v="75" actId="478"/>
          <ac:spMkLst>
            <pc:docMk/>
            <pc:sldMk cId="2144817866" sldId="258"/>
            <ac:spMk id="46" creationId="{3D372ECD-139A-E046-8738-2BC4E836FF38}"/>
          </ac:spMkLst>
        </pc:spChg>
        <pc:spChg chg="del mod">
          <ac:chgData name="April Meyer" userId="681dfe50f710fa87" providerId="LiveId" clId="{C5628911-076D-45F0-9F15-73065571DDD0}" dt="2021-02-22T00:35:11.869" v="74" actId="478"/>
          <ac:spMkLst>
            <pc:docMk/>
            <pc:sldMk cId="2144817866" sldId="258"/>
            <ac:spMk id="47" creationId="{DA6A879D-05A1-1E4D-AA42-F4EA6A280B23}"/>
          </ac:spMkLst>
        </pc:spChg>
        <pc:spChg chg="del">
          <ac:chgData name="April Meyer" userId="681dfe50f710fa87" providerId="LiveId" clId="{C5628911-076D-45F0-9F15-73065571DDD0}" dt="2021-02-22T00:35:20.060" v="80" actId="478"/>
          <ac:spMkLst>
            <pc:docMk/>
            <pc:sldMk cId="2144817866" sldId="258"/>
            <ac:spMk id="48" creationId="{F1D6B4E3-5347-7947-96B9-27F7769528B5}"/>
          </ac:spMkLst>
        </pc:spChg>
        <pc:spChg chg="add del mod">
          <ac:chgData name="April Meyer" userId="681dfe50f710fa87" providerId="LiveId" clId="{C5628911-076D-45F0-9F15-73065571DDD0}" dt="2021-02-22T00:53:03.426" v="244" actId="478"/>
          <ac:spMkLst>
            <pc:docMk/>
            <pc:sldMk cId="2144817866" sldId="258"/>
            <ac:spMk id="49" creationId="{026DF258-6CAB-4C45-9BE8-4455EDCB018D}"/>
          </ac:spMkLst>
        </pc:spChg>
        <pc:spChg chg="del">
          <ac:chgData name="April Meyer" userId="681dfe50f710fa87" providerId="LiveId" clId="{C5628911-076D-45F0-9F15-73065571DDD0}" dt="2021-02-22T01:12:45.194" v="564" actId="478"/>
          <ac:spMkLst>
            <pc:docMk/>
            <pc:sldMk cId="2144817866" sldId="258"/>
            <ac:spMk id="50" creationId="{86265B8C-7225-5B49-8272-5550695B4283}"/>
          </ac:spMkLst>
        </pc:spChg>
        <pc:spChg chg="del">
          <ac:chgData name="April Meyer" userId="681dfe50f710fa87" providerId="LiveId" clId="{C5628911-076D-45F0-9F15-73065571DDD0}" dt="2021-02-22T01:12:45.781" v="565" actId="478"/>
          <ac:spMkLst>
            <pc:docMk/>
            <pc:sldMk cId="2144817866" sldId="258"/>
            <ac:spMk id="52" creationId="{7A124C2E-31F8-D049-937F-AC97C65A81A8}"/>
          </ac:spMkLst>
        </pc:spChg>
        <pc:spChg chg="add del mod">
          <ac:chgData name="April Meyer" userId="681dfe50f710fa87" providerId="LiveId" clId="{C5628911-076D-45F0-9F15-73065571DDD0}" dt="2021-02-22T00:53:05.649" v="246" actId="478"/>
          <ac:spMkLst>
            <pc:docMk/>
            <pc:sldMk cId="2144817866" sldId="258"/>
            <ac:spMk id="53" creationId="{6921FD9A-76C8-440E-9DCB-F715967EAA66}"/>
          </ac:spMkLst>
        </pc:spChg>
        <pc:spChg chg="del">
          <ac:chgData name="April Meyer" userId="681dfe50f710fa87" providerId="LiveId" clId="{C5628911-076D-45F0-9F15-73065571DDD0}" dt="2021-02-22T01:12:46.574" v="566" actId="478"/>
          <ac:spMkLst>
            <pc:docMk/>
            <pc:sldMk cId="2144817866" sldId="258"/>
            <ac:spMk id="54" creationId="{187FEC1D-A64B-B64D-87CB-C356EEC25251}"/>
          </ac:spMkLst>
        </pc:spChg>
        <pc:spChg chg="add del mod">
          <ac:chgData name="April Meyer" userId="681dfe50f710fa87" providerId="LiveId" clId="{C5628911-076D-45F0-9F15-73065571DDD0}" dt="2021-02-22T01:11:01.261" v="486" actId="478"/>
          <ac:spMkLst>
            <pc:docMk/>
            <pc:sldMk cId="2144817866" sldId="258"/>
            <ac:spMk id="56" creationId="{FAE49D07-E511-462E-8526-8C91E9DC3339}"/>
          </ac:spMkLst>
        </pc:spChg>
        <pc:spChg chg="add del mod">
          <ac:chgData name="April Meyer" userId="681dfe50f710fa87" providerId="LiveId" clId="{C5628911-076D-45F0-9F15-73065571DDD0}" dt="2021-02-22T01:11:04.685" v="488" actId="478"/>
          <ac:spMkLst>
            <pc:docMk/>
            <pc:sldMk cId="2144817866" sldId="258"/>
            <ac:spMk id="58" creationId="{E79880F9-68D6-4681-B1E5-80BB20B5406F}"/>
          </ac:spMkLst>
        </pc:spChg>
        <pc:spChg chg="add del mod">
          <ac:chgData name="April Meyer" userId="681dfe50f710fa87" providerId="LiveId" clId="{C5628911-076D-45F0-9F15-73065571DDD0}" dt="2021-02-22T01:11:09.918" v="490" actId="478"/>
          <ac:spMkLst>
            <pc:docMk/>
            <pc:sldMk cId="2144817866" sldId="258"/>
            <ac:spMk id="60" creationId="{6756885C-4910-4057-B139-BEC7C419F2C0}"/>
          </ac:spMkLst>
        </pc:spChg>
        <pc:spChg chg="add del mod">
          <ac:chgData name="April Meyer" userId="681dfe50f710fa87" providerId="LiveId" clId="{C5628911-076D-45F0-9F15-73065571DDD0}" dt="2021-02-22T01:11:12.875" v="492" actId="478"/>
          <ac:spMkLst>
            <pc:docMk/>
            <pc:sldMk cId="2144817866" sldId="258"/>
            <ac:spMk id="62" creationId="{D832B039-3790-4CFD-938F-B8C8A42E0000}"/>
          </ac:spMkLst>
        </pc:spChg>
        <pc:spChg chg="add del mod">
          <ac:chgData name="April Meyer" userId="681dfe50f710fa87" providerId="LiveId" clId="{C5628911-076D-45F0-9F15-73065571DDD0}" dt="2021-02-22T01:11:53.890" v="532" actId="478"/>
          <ac:spMkLst>
            <pc:docMk/>
            <pc:sldMk cId="2144817866" sldId="258"/>
            <ac:spMk id="64" creationId="{821E8481-6DE3-4C94-8696-4C314804AEA8}"/>
          </ac:spMkLst>
        </pc:spChg>
        <pc:spChg chg="add del mod">
          <ac:chgData name="April Meyer" userId="681dfe50f710fa87" providerId="LiveId" clId="{C5628911-076D-45F0-9F15-73065571DDD0}" dt="2021-02-22T01:11:55.948" v="535" actId="478"/>
          <ac:spMkLst>
            <pc:docMk/>
            <pc:sldMk cId="2144817866" sldId="258"/>
            <ac:spMk id="66" creationId="{9C56F9AF-975C-4963-87BA-993CFD211B24}"/>
          </ac:spMkLst>
        </pc:spChg>
        <pc:spChg chg="add del mod">
          <ac:chgData name="April Meyer" userId="681dfe50f710fa87" providerId="LiveId" clId="{C5628911-076D-45F0-9F15-73065571DDD0}" dt="2021-02-22T01:12:00.095" v="538" actId="478"/>
          <ac:spMkLst>
            <pc:docMk/>
            <pc:sldMk cId="2144817866" sldId="258"/>
            <ac:spMk id="68" creationId="{11A94313-910E-447D-B4E9-925093CC806E}"/>
          </ac:spMkLst>
        </pc:spChg>
        <pc:spChg chg="add del mod">
          <ac:chgData name="April Meyer" userId="681dfe50f710fa87" providerId="LiveId" clId="{C5628911-076D-45F0-9F15-73065571DDD0}" dt="2021-02-22T01:12:03.585" v="540" actId="478"/>
          <ac:spMkLst>
            <pc:docMk/>
            <pc:sldMk cId="2144817866" sldId="258"/>
            <ac:spMk id="70" creationId="{58824C54-3B29-46D0-B7C7-6AA1A3E330CC}"/>
          </ac:spMkLst>
        </pc:spChg>
        <pc:spChg chg="add del mod">
          <ac:chgData name="April Meyer" userId="681dfe50f710fa87" providerId="LiveId" clId="{C5628911-076D-45F0-9F15-73065571DDD0}" dt="2021-02-22T01:12:07.446" v="542" actId="478"/>
          <ac:spMkLst>
            <pc:docMk/>
            <pc:sldMk cId="2144817866" sldId="258"/>
            <ac:spMk id="72" creationId="{3E423AA4-BD8E-435C-8468-2C6C0361B3B1}"/>
          </ac:spMkLst>
        </pc:spChg>
        <pc:spChg chg="add del mod">
          <ac:chgData name="April Meyer" userId="681dfe50f710fa87" providerId="LiveId" clId="{C5628911-076D-45F0-9F15-73065571DDD0}" dt="2021-02-22T01:12:10.450" v="544" actId="478"/>
          <ac:spMkLst>
            <pc:docMk/>
            <pc:sldMk cId="2144817866" sldId="258"/>
            <ac:spMk id="74" creationId="{89B2609A-5053-4BB8-875F-80158900E243}"/>
          </ac:spMkLst>
        </pc:spChg>
        <pc:spChg chg="add del mod">
          <ac:chgData name="April Meyer" userId="681dfe50f710fa87" providerId="LiveId" clId="{C5628911-076D-45F0-9F15-73065571DDD0}" dt="2021-02-22T01:12:40.114" v="559" actId="478"/>
          <ac:spMkLst>
            <pc:docMk/>
            <pc:sldMk cId="2144817866" sldId="258"/>
            <ac:spMk id="76" creationId="{F434DDBB-12FC-415B-B940-D8886DE31925}"/>
          </ac:spMkLst>
        </pc:spChg>
        <pc:spChg chg="add del mod">
          <ac:chgData name="April Meyer" userId="681dfe50f710fa87" providerId="LiveId" clId="{C5628911-076D-45F0-9F15-73065571DDD0}" dt="2021-02-22T01:12:19.941" v="552" actId="478"/>
          <ac:spMkLst>
            <pc:docMk/>
            <pc:sldMk cId="2144817866" sldId="258"/>
            <ac:spMk id="78" creationId="{8254D5EF-243B-4503-9BA3-5BF6913E59F9}"/>
          </ac:spMkLst>
        </pc:spChg>
        <pc:spChg chg="add del mod">
          <ac:chgData name="April Meyer" userId="681dfe50f710fa87" providerId="LiveId" clId="{C5628911-076D-45F0-9F15-73065571DDD0}" dt="2021-02-22T01:12:22.897" v="554" actId="478"/>
          <ac:spMkLst>
            <pc:docMk/>
            <pc:sldMk cId="2144817866" sldId="258"/>
            <ac:spMk id="80" creationId="{12847044-0532-4E5A-ABC4-115EDF82DD61}"/>
          </ac:spMkLst>
        </pc:spChg>
        <pc:spChg chg="add del mod">
          <ac:chgData name="April Meyer" userId="681dfe50f710fa87" providerId="LiveId" clId="{C5628911-076D-45F0-9F15-73065571DDD0}" dt="2021-02-22T01:12:28.653" v="556" actId="478"/>
          <ac:spMkLst>
            <pc:docMk/>
            <pc:sldMk cId="2144817866" sldId="258"/>
            <ac:spMk id="82" creationId="{B1C7C594-B5DC-4DF2-A7B6-66322BDD3A10}"/>
          </ac:spMkLst>
        </pc:spChg>
        <pc:spChg chg="del">
          <ac:chgData name="April Meyer" userId="681dfe50f710fa87" providerId="LiveId" clId="{C5628911-076D-45F0-9F15-73065571DDD0}" dt="2021-02-22T01:12:17.264" v="549" actId="478"/>
          <ac:spMkLst>
            <pc:docMk/>
            <pc:sldMk cId="2144817866" sldId="258"/>
            <ac:spMk id="84" creationId="{556E9263-3496-E841-9D4B-6055600F3128}"/>
          </ac:spMkLst>
        </pc:spChg>
        <pc:spChg chg="del">
          <ac:chgData name="April Meyer" userId="681dfe50f710fa87" providerId="LiveId" clId="{C5628911-076D-45F0-9F15-73065571DDD0}" dt="2021-02-22T01:12:47.051" v="567" actId="478"/>
          <ac:spMkLst>
            <pc:docMk/>
            <pc:sldMk cId="2144817866" sldId="258"/>
            <ac:spMk id="85" creationId="{71AF2A2B-6178-694C-A413-78AD7B7BEBBB}"/>
          </ac:spMkLst>
        </pc:spChg>
        <pc:spChg chg="del">
          <ac:chgData name="April Meyer" userId="681dfe50f710fa87" providerId="LiveId" clId="{C5628911-076D-45F0-9F15-73065571DDD0}" dt="2021-02-22T01:12:13.868" v="546" actId="478"/>
          <ac:spMkLst>
            <pc:docMk/>
            <pc:sldMk cId="2144817866" sldId="258"/>
            <ac:spMk id="86" creationId="{5D320E76-F219-E749-820E-A9A2D2EDC688}"/>
          </ac:spMkLst>
        </pc:spChg>
        <pc:spChg chg="add del mod">
          <ac:chgData name="April Meyer" userId="681dfe50f710fa87" providerId="LiveId" clId="{C5628911-076D-45F0-9F15-73065571DDD0}" dt="2021-02-22T01:12:38.620" v="558" actId="478"/>
          <ac:spMkLst>
            <pc:docMk/>
            <pc:sldMk cId="2144817866" sldId="258"/>
            <ac:spMk id="87" creationId="{ADF21B67-A671-4628-B2B6-2888A8BBBD64}"/>
          </ac:spMkLst>
        </pc:spChg>
        <pc:spChg chg="del">
          <ac:chgData name="April Meyer" userId="681dfe50f710fa87" providerId="LiveId" clId="{C5628911-076D-45F0-9F15-73065571DDD0}" dt="2021-02-22T01:11:41.956" v="527" actId="478"/>
          <ac:spMkLst>
            <pc:docMk/>
            <pc:sldMk cId="2144817866" sldId="258"/>
            <ac:spMk id="89" creationId="{CD091EFB-3174-254F-8874-4422489C5D41}"/>
          </ac:spMkLst>
        </pc:spChg>
        <pc:spChg chg="del">
          <ac:chgData name="April Meyer" userId="681dfe50f710fa87" providerId="LiveId" clId="{C5628911-076D-45F0-9F15-73065571DDD0}" dt="2021-02-22T01:11:33.529" v="517" actId="478"/>
          <ac:spMkLst>
            <pc:docMk/>
            <pc:sldMk cId="2144817866" sldId="258"/>
            <ac:spMk id="90" creationId="{0E48D0F5-A89A-AF45-891A-CA7E15C21B40}"/>
          </ac:spMkLst>
        </pc:spChg>
        <pc:spChg chg="del">
          <ac:chgData name="April Meyer" userId="681dfe50f710fa87" providerId="LiveId" clId="{C5628911-076D-45F0-9F15-73065571DDD0}" dt="2021-02-22T01:11:32.051" v="516" actId="478"/>
          <ac:spMkLst>
            <pc:docMk/>
            <pc:sldMk cId="2144817866" sldId="258"/>
            <ac:spMk id="91" creationId="{1F640FF8-2F09-F443-9EF8-1A530B848D05}"/>
          </ac:spMkLst>
        </pc:spChg>
        <pc:spChg chg="del">
          <ac:chgData name="April Meyer" userId="681dfe50f710fa87" providerId="LiveId" clId="{C5628911-076D-45F0-9F15-73065571DDD0}" dt="2021-02-22T01:11:23.364" v="506" actId="478"/>
          <ac:spMkLst>
            <pc:docMk/>
            <pc:sldMk cId="2144817866" sldId="258"/>
            <ac:spMk id="92" creationId="{0BBB4864-A253-984B-ACC6-A7B6A7F804DF}"/>
          </ac:spMkLst>
        </pc:spChg>
        <pc:spChg chg="del">
          <ac:chgData name="April Meyer" userId="681dfe50f710fa87" providerId="LiveId" clId="{C5628911-076D-45F0-9F15-73065571DDD0}" dt="2021-02-22T01:11:21.880" v="504" actId="478"/>
          <ac:spMkLst>
            <pc:docMk/>
            <pc:sldMk cId="2144817866" sldId="258"/>
            <ac:spMk id="93" creationId="{21E5CCEB-895D-A74D-9FAD-0F53E8AD44F5}"/>
          </ac:spMkLst>
        </pc:spChg>
        <pc:spChg chg="del">
          <ac:chgData name="April Meyer" userId="681dfe50f710fa87" providerId="LiveId" clId="{C5628911-076D-45F0-9F15-73065571DDD0}" dt="2021-02-22T01:11:41.171" v="526" actId="478"/>
          <ac:spMkLst>
            <pc:docMk/>
            <pc:sldMk cId="2144817866" sldId="258"/>
            <ac:spMk id="94" creationId="{A7748D91-484B-2841-9F12-79E26271F25C}"/>
          </ac:spMkLst>
        </pc:spChg>
        <pc:spChg chg="del">
          <ac:chgData name="April Meyer" userId="681dfe50f710fa87" providerId="LiveId" clId="{C5628911-076D-45F0-9F15-73065571DDD0}" dt="2021-02-22T01:11:36.016" v="520" actId="478"/>
          <ac:spMkLst>
            <pc:docMk/>
            <pc:sldMk cId="2144817866" sldId="258"/>
            <ac:spMk id="95" creationId="{0802EA00-DE39-6646-819D-8DAD6BD3C230}"/>
          </ac:spMkLst>
        </pc:spChg>
        <pc:spChg chg="del">
          <ac:chgData name="April Meyer" userId="681dfe50f710fa87" providerId="LiveId" clId="{C5628911-076D-45F0-9F15-73065571DDD0}" dt="2021-02-22T01:11:30.575" v="514" actId="478"/>
          <ac:spMkLst>
            <pc:docMk/>
            <pc:sldMk cId="2144817866" sldId="258"/>
            <ac:spMk id="96" creationId="{E2CFFE67-84B5-1744-AC13-0F98EDA1875C}"/>
          </ac:spMkLst>
        </pc:spChg>
        <pc:spChg chg="del">
          <ac:chgData name="April Meyer" userId="681dfe50f710fa87" providerId="LiveId" clId="{C5628911-076D-45F0-9F15-73065571DDD0}" dt="2021-02-22T01:11:24.393" v="507" actId="478"/>
          <ac:spMkLst>
            <pc:docMk/>
            <pc:sldMk cId="2144817866" sldId="258"/>
            <ac:spMk id="97" creationId="{AD9EC97F-19D0-A24E-AFAC-A9ABFCF45428}"/>
          </ac:spMkLst>
        </pc:spChg>
        <pc:spChg chg="del">
          <ac:chgData name="April Meyer" userId="681dfe50f710fa87" providerId="LiveId" clId="{C5628911-076D-45F0-9F15-73065571DDD0}" dt="2021-02-22T01:11:25.887" v="509" actId="478"/>
          <ac:spMkLst>
            <pc:docMk/>
            <pc:sldMk cId="2144817866" sldId="258"/>
            <ac:spMk id="98" creationId="{4F447367-7794-2144-93F9-274CDB46F2B0}"/>
          </ac:spMkLst>
        </pc:spChg>
        <pc:spChg chg="del">
          <ac:chgData name="April Meyer" userId="681dfe50f710fa87" providerId="LiveId" clId="{C5628911-076D-45F0-9F15-73065571DDD0}" dt="2021-02-22T01:11:39.712" v="524" actId="478"/>
          <ac:spMkLst>
            <pc:docMk/>
            <pc:sldMk cId="2144817866" sldId="258"/>
            <ac:spMk id="99" creationId="{05725725-5555-264C-9036-8E4744CB6F53}"/>
          </ac:spMkLst>
        </pc:spChg>
        <pc:spChg chg="del">
          <ac:chgData name="April Meyer" userId="681dfe50f710fa87" providerId="LiveId" clId="{C5628911-076D-45F0-9F15-73065571DDD0}" dt="2021-02-22T01:11:37.848" v="522" actId="478"/>
          <ac:spMkLst>
            <pc:docMk/>
            <pc:sldMk cId="2144817866" sldId="258"/>
            <ac:spMk id="100" creationId="{AD5150E1-EA8A-6D42-A23B-A79504BF5AD5}"/>
          </ac:spMkLst>
        </pc:spChg>
        <pc:spChg chg="del">
          <ac:chgData name="April Meyer" userId="681dfe50f710fa87" providerId="LiveId" clId="{C5628911-076D-45F0-9F15-73065571DDD0}" dt="2021-02-22T01:11:28.981" v="512" actId="478"/>
          <ac:spMkLst>
            <pc:docMk/>
            <pc:sldMk cId="2144817866" sldId="258"/>
            <ac:spMk id="101" creationId="{37C61701-7441-CC43-8B8D-CE1F14BFB591}"/>
          </ac:spMkLst>
        </pc:spChg>
        <pc:spChg chg="del">
          <ac:chgData name="April Meyer" userId="681dfe50f710fa87" providerId="LiveId" clId="{C5628911-076D-45F0-9F15-73065571DDD0}" dt="2021-02-22T01:11:46.021" v="529" actId="478"/>
          <ac:spMkLst>
            <pc:docMk/>
            <pc:sldMk cId="2144817866" sldId="258"/>
            <ac:spMk id="103" creationId="{56727F1B-2750-4BE9-96B8-D874BAFF9043}"/>
          </ac:spMkLst>
        </pc:spChg>
        <pc:spChg chg="del">
          <ac:chgData name="April Meyer" userId="681dfe50f710fa87" providerId="LiveId" clId="{C5628911-076D-45F0-9F15-73065571DDD0}" dt="2021-02-22T01:12:34.917" v="557" actId="478"/>
          <ac:spMkLst>
            <pc:docMk/>
            <pc:sldMk cId="2144817866" sldId="258"/>
            <ac:spMk id="111" creationId="{BCF790FE-7FEB-0B4A-8AB7-35796549E63A}"/>
          </ac:spMkLst>
        </pc:spChg>
        <pc:spChg chg="mod">
          <ac:chgData name="April Meyer" userId="681dfe50f710fa87" providerId="LiveId" clId="{C5628911-076D-45F0-9F15-73065571DDD0}" dt="2021-02-22T01:06:12.344" v="430" actId="555"/>
          <ac:spMkLst>
            <pc:docMk/>
            <pc:sldMk cId="2144817866" sldId="258"/>
            <ac:spMk id="116" creationId="{4233DFE1-397B-9D40-8F2D-A74BAA716937}"/>
          </ac:spMkLst>
        </pc:spChg>
        <pc:spChg chg="mod">
          <ac:chgData name="April Meyer" userId="681dfe50f710fa87" providerId="LiveId" clId="{C5628911-076D-45F0-9F15-73065571DDD0}" dt="2021-02-22T01:06:19.367" v="431" actId="555"/>
          <ac:spMkLst>
            <pc:docMk/>
            <pc:sldMk cId="2144817866" sldId="258"/>
            <ac:spMk id="117" creationId="{D955D1EE-EFC7-0843-93AB-52CF2FE43CF2}"/>
          </ac:spMkLst>
        </pc:spChg>
        <pc:spChg chg="mod">
          <ac:chgData name="April Meyer" userId="681dfe50f710fa87" providerId="LiveId" clId="{C5628911-076D-45F0-9F15-73065571DDD0}" dt="2021-02-22T01:06:37.957" v="435" actId="555"/>
          <ac:spMkLst>
            <pc:docMk/>
            <pc:sldMk cId="2144817866" sldId="258"/>
            <ac:spMk id="118" creationId="{542487C0-67AC-0849-8B9F-130D56060EBA}"/>
          </ac:spMkLst>
        </pc:spChg>
        <pc:spChg chg="mod">
          <ac:chgData name="April Meyer" userId="681dfe50f710fa87" providerId="LiveId" clId="{C5628911-076D-45F0-9F15-73065571DDD0}" dt="2021-02-22T01:03:00.041" v="395" actId="1076"/>
          <ac:spMkLst>
            <pc:docMk/>
            <pc:sldMk cId="2144817866" sldId="258"/>
            <ac:spMk id="119" creationId="{EA98D879-DA49-2444-B6BC-531098AA8B63}"/>
          </ac:spMkLst>
        </pc:spChg>
        <pc:spChg chg="mod">
          <ac:chgData name="April Meyer" userId="681dfe50f710fa87" providerId="LiveId" clId="{C5628911-076D-45F0-9F15-73065571DDD0}" dt="2021-02-22T01:05:23.940" v="427" actId="555"/>
          <ac:spMkLst>
            <pc:docMk/>
            <pc:sldMk cId="2144817866" sldId="258"/>
            <ac:spMk id="120" creationId="{05BC12C5-98CA-634E-B120-78D814AFCADB}"/>
          </ac:spMkLst>
        </pc:spChg>
        <pc:spChg chg="mod">
          <ac:chgData name="April Meyer" userId="681dfe50f710fa87" providerId="LiveId" clId="{C5628911-076D-45F0-9F15-73065571DDD0}" dt="2021-02-22T01:04:21.766" v="415" actId="1076"/>
          <ac:spMkLst>
            <pc:docMk/>
            <pc:sldMk cId="2144817866" sldId="258"/>
            <ac:spMk id="125" creationId="{8A7DE4BB-244F-6B49-9727-5BAD74EA46DC}"/>
          </ac:spMkLst>
        </pc:spChg>
        <pc:spChg chg="mod">
          <ac:chgData name="April Meyer" userId="681dfe50f710fa87" providerId="LiveId" clId="{C5628911-076D-45F0-9F15-73065571DDD0}" dt="2021-02-22T01:04:19.286" v="414" actId="1076"/>
          <ac:spMkLst>
            <pc:docMk/>
            <pc:sldMk cId="2144817866" sldId="258"/>
            <ac:spMk id="126" creationId="{86F5B1B6-C812-7540-BCB9-271539B931EB}"/>
          </ac:spMkLst>
        </pc:spChg>
        <pc:spChg chg="mod">
          <ac:chgData name="April Meyer" userId="681dfe50f710fa87" providerId="LiveId" clId="{C5628911-076D-45F0-9F15-73065571DDD0}" dt="2021-02-22T01:04:05.590" v="411" actId="1076"/>
          <ac:spMkLst>
            <pc:docMk/>
            <pc:sldMk cId="2144817866" sldId="258"/>
            <ac:spMk id="127" creationId="{5460C3D1-676E-3E4D-95DB-F5F6D3D889F9}"/>
          </ac:spMkLst>
        </pc:spChg>
        <pc:spChg chg="mod">
          <ac:chgData name="April Meyer" userId="681dfe50f710fa87" providerId="LiveId" clId="{C5628911-076D-45F0-9F15-73065571DDD0}" dt="2021-02-22T01:03:42.895" v="406" actId="1076"/>
          <ac:spMkLst>
            <pc:docMk/>
            <pc:sldMk cId="2144817866" sldId="258"/>
            <ac:spMk id="128" creationId="{2ED2FB73-5322-564C-B2F5-9335A0646A1A}"/>
          </ac:spMkLst>
        </pc:spChg>
        <pc:spChg chg="del">
          <ac:chgData name="April Meyer" userId="681dfe50f710fa87" providerId="LiveId" clId="{C5628911-076D-45F0-9F15-73065571DDD0}" dt="2021-02-22T01:12:24.408" v="555" actId="478"/>
          <ac:spMkLst>
            <pc:docMk/>
            <pc:sldMk cId="2144817866" sldId="258"/>
            <ac:spMk id="138" creationId="{6506DB86-8114-1647-9924-6A49FC14D690}"/>
          </ac:spMkLst>
        </pc:spChg>
        <pc:spChg chg="del">
          <ac:chgData name="April Meyer" userId="681dfe50f710fa87" providerId="LiveId" clId="{C5628911-076D-45F0-9F15-73065571DDD0}" dt="2021-02-22T01:11:02.904" v="487" actId="478"/>
          <ac:spMkLst>
            <pc:docMk/>
            <pc:sldMk cId="2144817866" sldId="258"/>
            <ac:spMk id="139" creationId="{A218C500-D80A-5945-815C-3A4BAB362015}"/>
          </ac:spMkLst>
        </pc:spChg>
        <pc:spChg chg="del">
          <ac:chgData name="April Meyer" userId="681dfe50f710fa87" providerId="LiveId" clId="{C5628911-076D-45F0-9F15-73065571DDD0}" dt="2021-02-22T01:11:06.343" v="489" actId="478"/>
          <ac:spMkLst>
            <pc:docMk/>
            <pc:sldMk cId="2144817866" sldId="258"/>
            <ac:spMk id="140" creationId="{22E7B03B-C02C-E743-8EA5-CC31990EC3C9}"/>
          </ac:spMkLst>
        </pc:spChg>
        <pc:spChg chg="del">
          <ac:chgData name="April Meyer" userId="681dfe50f710fa87" providerId="LiveId" clId="{C5628911-076D-45F0-9F15-73065571DDD0}" dt="2021-02-22T01:11:11.173" v="491" actId="478"/>
          <ac:spMkLst>
            <pc:docMk/>
            <pc:sldMk cId="2144817866" sldId="258"/>
            <ac:spMk id="141" creationId="{18BB2D7C-9C01-AE4E-AA05-540996FB791E}"/>
          </ac:spMkLst>
        </pc:spChg>
        <pc:spChg chg="mod">
          <ac:chgData name="April Meyer" userId="681dfe50f710fa87" providerId="LiveId" clId="{C5628911-076D-45F0-9F15-73065571DDD0}" dt="2021-02-22T01:06:12.344" v="430" actId="555"/>
          <ac:spMkLst>
            <pc:docMk/>
            <pc:sldMk cId="2144817866" sldId="258"/>
            <ac:spMk id="142" creationId="{3431D51B-3170-404D-AA78-24211C76C97D}"/>
          </ac:spMkLst>
        </pc:spChg>
        <pc:spChg chg="mod">
          <ac:chgData name="April Meyer" userId="681dfe50f710fa87" providerId="LiveId" clId="{C5628911-076D-45F0-9F15-73065571DDD0}" dt="2021-02-22T01:06:57.886" v="438" actId="1076"/>
          <ac:spMkLst>
            <pc:docMk/>
            <pc:sldMk cId="2144817866" sldId="258"/>
            <ac:spMk id="143" creationId="{A1A4C043-2900-EC44-8ED3-151D6F6DD0F6}"/>
          </ac:spMkLst>
        </pc:spChg>
        <pc:spChg chg="mod">
          <ac:chgData name="April Meyer" userId="681dfe50f710fa87" providerId="LiveId" clId="{C5628911-076D-45F0-9F15-73065571DDD0}" dt="2021-02-22T01:06:37.957" v="435" actId="555"/>
          <ac:spMkLst>
            <pc:docMk/>
            <pc:sldMk cId="2144817866" sldId="258"/>
            <ac:spMk id="144" creationId="{16FCFE63-7201-CA4F-B364-467A817F7933}"/>
          </ac:spMkLst>
        </pc:spChg>
        <pc:spChg chg="mod">
          <ac:chgData name="April Meyer" userId="681dfe50f710fa87" providerId="LiveId" clId="{C5628911-076D-45F0-9F15-73065571DDD0}" dt="2021-02-22T01:05:48.092" v="428" actId="552"/>
          <ac:spMkLst>
            <pc:docMk/>
            <pc:sldMk cId="2144817866" sldId="258"/>
            <ac:spMk id="145" creationId="{D1E64E37-6E15-024C-8FED-C14D81177DAD}"/>
          </ac:spMkLst>
        </pc:spChg>
        <pc:spChg chg="del">
          <ac:chgData name="April Meyer" userId="681dfe50f710fa87" providerId="LiveId" clId="{C5628911-076D-45F0-9F15-73065571DDD0}" dt="2021-02-22T00:51:52.873" v="190" actId="478"/>
          <ac:spMkLst>
            <pc:docMk/>
            <pc:sldMk cId="2144817866" sldId="258"/>
            <ac:spMk id="146" creationId="{A197986E-238A-E346-8797-0E67D27E2371}"/>
          </ac:spMkLst>
        </pc:spChg>
        <pc:spChg chg="del">
          <ac:chgData name="April Meyer" userId="681dfe50f710fa87" providerId="LiveId" clId="{C5628911-076D-45F0-9F15-73065571DDD0}" dt="2021-02-22T01:10:59.448" v="485" actId="478"/>
          <ac:spMkLst>
            <pc:docMk/>
            <pc:sldMk cId="2144817866" sldId="258"/>
            <ac:spMk id="147" creationId="{CDA1D8C4-E95C-CE45-8CB2-A04638B52EC6}"/>
          </ac:spMkLst>
        </pc:spChg>
        <pc:spChg chg="mod">
          <ac:chgData name="April Meyer" userId="681dfe50f710fa87" providerId="LiveId" clId="{C5628911-076D-45F0-9F15-73065571DDD0}" dt="2021-02-22T01:15:19.517" v="639" actId="6549"/>
          <ac:spMkLst>
            <pc:docMk/>
            <pc:sldMk cId="2144817866" sldId="258"/>
            <ac:spMk id="148" creationId="{737697CF-DAC5-BE40-8620-8AAF5D50500C}"/>
          </ac:spMkLst>
        </pc:spChg>
        <pc:spChg chg="mod">
          <ac:chgData name="April Meyer" userId="681dfe50f710fa87" providerId="LiveId" clId="{C5628911-076D-45F0-9F15-73065571DDD0}" dt="2021-02-22T01:16:01.707" v="640" actId="6549"/>
          <ac:spMkLst>
            <pc:docMk/>
            <pc:sldMk cId="2144817866" sldId="258"/>
            <ac:spMk id="149" creationId="{A7504683-E4D4-0D48-919D-A3FCB64E43CA}"/>
          </ac:spMkLst>
        </pc:spChg>
        <pc:spChg chg="del">
          <ac:chgData name="April Meyer" userId="681dfe50f710fa87" providerId="LiveId" clId="{C5628911-076D-45F0-9F15-73065571DDD0}" dt="2021-02-22T01:11:19.397" v="501" actId="478"/>
          <ac:spMkLst>
            <pc:docMk/>
            <pc:sldMk cId="2144817866" sldId="258"/>
            <ac:spMk id="150" creationId="{185A8830-4766-9442-A514-8843CAA77A40}"/>
          </ac:spMkLst>
        </pc:spChg>
        <pc:spChg chg="del">
          <ac:chgData name="April Meyer" userId="681dfe50f710fa87" providerId="LiveId" clId="{C5628911-076D-45F0-9F15-73065571DDD0}" dt="2021-02-22T01:11:17.755" v="499" actId="478"/>
          <ac:spMkLst>
            <pc:docMk/>
            <pc:sldMk cId="2144817866" sldId="258"/>
            <ac:spMk id="151" creationId="{72B7022B-9874-8B40-A80B-E06E7715EFB9}"/>
          </ac:spMkLst>
        </pc:spChg>
        <pc:spChg chg="mod">
          <ac:chgData name="April Meyer" userId="681dfe50f710fa87" providerId="LiveId" clId="{C5628911-076D-45F0-9F15-73065571DDD0}" dt="2021-02-22T00:53:17.562" v="249" actId="1076"/>
          <ac:spMkLst>
            <pc:docMk/>
            <pc:sldMk cId="2144817866" sldId="258"/>
            <ac:spMk id="157" creationId="{4947AD35-A2D1-804A-B6D6-FA54D1F47317}"/>
          </ac:spMkLst>
        </pc:spChg>
        <pc:spChg chg="del">
          <ac:chgData name="April Meyer" userId="681dfe50f710fa87" providerId="LiveId" clId="{C5628911-076D-45F0-9F15-73065571DDD0}" dt="2021-02-22T01:12:44.235" v="563" actId="478"/>
          <ac:spMkLst>
            <pc:docMk/>
            <pc:sldMk cId="2144817866" sldId="258"/>
            <ac:spMk id="327" creationId="{2AC2BFE3-172A-45B6-9A81-10EC76047F46}"/>
          </ac:spMkLst>
        </pc:spChg>
        <pc:spChg chg="del">
          <ac:chgData name="April Meyer" userId="681dfe50f710fa87" providerId="LiveId" clId="{C5628911-076D-45F0-9F15-73065571DDD0}" dt="2021-02-22T01:12:42.628" v="562" actId="478"/>
          <ac:spMkLst>
            <pc:docMk/>
            <pc:sldMk cId="2144817866" sldId="258"/>
            <ac:spMk id="328" creationId="{F198CBB5-A125-46D5-97AB-FF7B996BDF68}"/>
          </ac:spMkLst>
        </pc:spChg>
        <pc:spChg chg="del">
          <ac:chgData name="April Meyer" userId="681dfe50f710fa87" providerId="LiveId" clId="{C5628911-076D-45F0-9F15-73065571DDD0}" dt="2021-02-22T01:12:41.854" v="561" actId="478"/>
          <ac:spMkLst>
            <pc:docMk/>
            <pc:sldMk cId="2144817866" sldId="258"/>
            <ac:spMk id="329" creationId="{6AC350C1-71A3-4FE0-A6DF-A3A2A3EB8D8F}"/>
          </ac:spMkLst>
        </pc:spChg>
        <pc:spChg chg="del">
          <ac:chgData name="April Meyer" userId="681dfe50f710fa87" providerId="LiveId" clId="{C5628911-076D-45F0-9F15-73065571DDD0}" dt="2021-02-22T01:12:41.272" v="560" actId="478"/>
          <ac:spMkLst>
            <pc:docMk/>
            <pc:sldMk cId="2144817866" sldId="258"/>
            <ac:spMk id="331" creationId="{1B04AD9A-BD7D-4D3E-8645-51BE756EC40E}"/>
          </ac:spMkLst>
        </pc:spChg>
        <pc:spChg chg="del">
          <ac:chgData name="April Meyer" userId="681dfe50f710fa87" providerId="LiveId" clId="{C5628911-076D-45F0-9F15-73065571DDD0}" dt="2021-02-22T01:12:15.679" v="548" actId="478"/>
          <ac:spMkLst>
            <pc:docMk/>
            <pc:sldMk cId="2144817866" sldId="258"/>
            <ac:spMk id="332" creationId="{6DDBFF25-874E-48BB-8577-66C935E93077}"/>
          </ac:spMkLst>
        </pc:spChg>
        <pc:spChg chg="del">
          <ac:chgData name="April Meyer" userId="681dfe50f710fa87" providerId="LiveId" clId="{C5628911-076D-45F0-9F15-73065571DDD0}" dt="2021-02-22T01:11:42.582" v="528" actId="478"/>
          <ac:spMkLst>
            <pc:docMk/>
            <pc:sldMk cId="2144817866" sldId="258"/>
            <ac:spMk id="333" creationId="{7C02C40E-7048-4426-9838-E710F1794F66}"/>
          </ac:spMkLst>
        </pc:spChg>
        <pc:spChg chg="del">
          <ac:chgData name="April Meyer" userId="681dfe50f710fa87" providerId="LiveId" clId="{C5628911-076D-45F0-9F15-73065571DDD0}" dt="2021-02-22T01:11:34.270" v="518" actId="478"/>
          <ac:spMkLst>
            <pc:docMk/>
            <pc:sldMk cId="2144817866" sldId="258"/>
            <ac:spMk id="334" creationId="{5A4DE2A8-DFFE-4BFF-9B68-3C1686D52D30}"/>
          </ac:spMkLst>
        </pc:spChg>
        <pc:spChg chg="del">
          <ac:chgData name="April Meyer" userId="681dfe50f710fa87" providerId="LiveId" clId="{C5628911-076D-45F0-9F15-73065571DDD0}" dt="2021-02-22T01:11:31.363" v="515" actId="478"/>
          <ac:spMkLst>
            <pc:docMk/>
            <pc:sldMk cId="2144817866" sldId="258"/>
            <ac:spMk id="335" creationId="{A3F90B3D-E9FC-4470-A20D-E05300B42930}"/>
          </ac:spMkLst>
        </pc:spChg>
        <pc:spChg chg="del">
          <ac:chgData name="April Meyer" userId="681dfe50f710fa87" providerId="LiveId" clId="{C5628911-076D-45F0-9F15-73065571DDD0}" dt="2021-02-22T01:11:22.592" v="505" actId="478"/>
          <ac:spMkLst>
            <pc:docMk/>
            <pc:sldMk cId="2144817866" sldId="258"/>
            <ac:spMk id="336" creationId="{66FDB959-5F5E-4E7C-BD4D-2F4DA4F0AAAA}"/>
          </ac:spMkLst>
        </pc:spChg>
        <pc:spChg chg="del">
          <ac:chgData name="April Meyer" userId="681dfe50f710fa87" providerId="LiveId" clId="{C5628911-076D-45F0-9F15-73065571DDD0}" dt="2021-02-22T01:11:20.200" v="502" actId="478"/>
          <ac:spMkLst>
            <pc:docMk/>
            <pc:sldMk cId="2144817866" sldId="258"/>
            <ac:spMk id="337" creationId="{3AB0D863-08C7-40D5-BD24-B44021A7365E}"/>
          </ac:spMkLst>
        </pc:spChg>
        <pc:spChg chg="del">
          <ac:chgData name="April Meyer" userId="681dfe50f710fa87" providerId="LiveId" clId="{C5628911-076D-45F0-9F15-73065571DDD0}" dt="2021-02-22T01:11:40.482" v="525" actId="478"/>
          <ac:spMkLst>
            <pc:docMk/>
            <pc:sldMk cId="2144817866" sldId="258"/>
            <ac:spMk id="338" creationId="{837B117A-206E-4879-A9E7-4CC4EE7C87B5}"/>
          </ac:spMkLst>
        </pc:spChg>
        <pc:spChg chg="del">
          <ac:chgData name="April Meyer" userId="681dfe50f710fa87" providerId="LiveId" clId="{C5628911-076D-45F0-9F15-73065571DDD0}" dt="2021-02-22T01:11:35.282" v="519" actId="478"/>
          <ac:spMkLst>
            <pc:docMk/>
            <pc:sldMk cId="2144817866" sldId="258"/>
            <ac:spMk id="339" creationId="{FB71D391-B362-481A-BAB5-5ECD7AAEAA76}"/>
          </ac:spMkLst>
        </pc:spChg>
        <pc:spChg chg="del">
          <ac:chgData name="April Meyer" userId="681dfe50f710fa87" providerId="LiveId" clId="{C5628911-076D-45F0-9F15-73065571DDD0}" dt="2021-02-22T01:11:29.926" v="513" actId="478"/>
          <ac:spMkLst>
            <pc:docMk/>
            <pc:sldMk cId="2144817866" sldId="258"/>
            <ac:spMk id="340" creationId="{BA56498E-0EE3-48C6-B3AE-32B86E27EA07}"/>
          </ac:spMkLst>
        </pc:spChg>
        <pc:spChg chg="del">
          <ac:chgData name="April Meyer" userId="681dfe50f710fa87" providerId="LiveId" clId="{C5628911-076D-45F0-9F15-73065571DDD0}" dt="2021-02-22T01:11:25.084" v="508" actId="478"/>
          <ac:spMkLst>
            <pc:docMk/>
            <pc:sldMk cId="2144817866" sldId="258"/>
            <ac:spMk id="341" creationId="{71D97383-D29B-4474-B779-3406049AB654}"/>
          </ac:spMkLst>
        </pc:spChg>
        <pc:spChg chg="del">
          <ac:chgData name="April Meyer" userId="681dfe50f710fa87" providerId="LiveId" clId="{C5628911-076D-45F0-9F15-73065571DDD0}" dt="2021-02-22T01:11:21.110" v="503" actId="478"/>
          <ac:spMkLst>
            <pc:docMk/>
            <pc:sldMk cId="2144817866" sldId="258"/>
            <ac:spMk id="342" creationId="{8DED0FF6-1575-415B-869C-AF61926E8F1A}"/>
          </ac:spMkLst>
        </pc:spChg>
        <pc:spChg chg="del">
          <ac:chgData name="April Meyer" userId="681dfe50f710fa87" providerId="LiveId" clId="{C5628911-076D-45F0-9F15-73065571DDD0}" dt="2021-02-22T01:11:38.832" v="523" actId="478"/>
          <ac:spMkLst>
            <pc:docMk/>
            <pc:sldMk cId="2144817866" sldId="258"/>
            <ac:spMk id="343" creationId="{FB595052-E25C-4CBC-BDB4-C3E38CBD593A}"/>
          </ac:spMkLst>
        </pc:spChg>
        <pc:spChg chg="del">
          <ac:chgData name="April Meyer" userId="681dfe50f710fa87" providerId="LiveId" clId="{C5628911-076D-45F0-9F15-73065571DDD0}" dt="2021-02-22T01:11:37.082" v="521" actId="478"/>
          <ac:spMkLst>
            <pc:docMk/>
            <pc:sldMk cId="2144817866" sldId="258"/>
            <ac:spMk id="344" creationId="{739D7012-941B-4223-B8EE-58A045C12EF6}"/>
          </ac:spMkLst>
        </pc:spChg>
        <pc:spChg chg="del">
          <ac:chgData name="April Meyer" userId="681dfe50f710fa87" providerId="LiveId" clId="{C5628911-076D-45F0-9F15-73065571DDD0}" dt="2021-02-22T01:11:28.233" v="511" actId="478"/>
          <ac:spMkLst>
            <pc:docMk/>
            <pc:sldMk cId="2144817866" sldId="258"/>
            <ac:spMk id="345" creationId="{A0FD52E1-D318-4377-97FD-AC40D1FEECAA}"/>
          </ac:spMkLst>
        </pc:spChg>
        <pc:spChg chg="del">
          <ac:chgData name="April Meyer" userId="681dfe50f710fa87" providerId="LiveId" clId="{C5628911-076D-45F0-9F15-73065571DDD0}" dt="2021-02-22T01:11:26.735" v="510" actId="478"/>
          <ac:spMkLst>
            <pc:docMk/>
            <pc:sldMk cId="2144817866" sldId="258"/>
            <ac:spMk id="346" creationId="{907AC1CF-D232-4C22-BD8C-2F9991731607}"/>
          </ac:spMkLst>
        </pc:spChg>
        <pc:spChg chg="del">
          <ac:chgData name="April Meyer" userId="681dfe50f710fa87" providerId="LiveId" clId="{C5628911-076D-45F0-9F15-73065571DDD0}" dt="2021-02-22T01:11:14.986" v="494" actId="478"/>
          <ac:spMkLst>
            <pc:docMk/>
            <pc:sldMk cId="2144817866" sldId="258"/>
            <ac:spMk id="347" creationId="{480D7F6D-16EB-44E5-AB6A-5FF5B759EC97}"/>
          </ac:spMkLst>
        </pc:spChg>
        <pc:spChg chg="del">
          <ac:chgData name="April Meyer" userId="681dfe50f710fa87" providerId="LiveId" clId="{C5628911-076D-45F0-9F15-73065571DDD0}" dt="2021-02-22T01:10:56.867" v="484" actId="478"/>
          <ac:spMkLst>
            <pc:docMk/>
            <pc:sldMk cId="2144817866" sldId="258"/>
            <ac:spMk id="348" creationId="{AE57416F-8D58-47F8-8770-EF25BD07E1FA}"/>
          </ac:spMkLst>
        </pc:spChg>
        <pc:spChg chg="del">
          <ac:chgData name="April Meyer" userId="681dfe50f710fa87" providerId="LiveId" clId="{C5628911-076D-45F0-9F15-73065571DDD0}" dt="2021-02-22T01:11:18.599" v="500" actId="478"/>
          <ac:spMkLst>
            <pc:docMk/>
            <pc:sldMk cId="2144817866" sldId="258"/>
            <ac:spMk id="349" creationId="{8BAA9C95-C365-4776-9E92-D4CBDB3D3BBF}"/>
          </ac:spMkLst>
        </pc:spChg>
        <pc:spChg chg="del mod">
          <ac:chgData name="April Meyer" userId="681dfe50f710fa87" providerId="LiveId" clId="{C5628911-076D-45F0-9F15-73065571DDD0}" dt="2021-02-22T01:11:16.053" v="497" actId="478"/>
          <ac:spMkLst>
            <pc:docMk/>
            <pc:sldMk cId="2144817866" sldId="258"/>
            <ac:spMk id="350" creationId="{91F2BD17-2ED5-4831-9501-E5D78BAB7A37}"/>
          </ac:spMkLst>
        </pc:spChg>
        <pc:spChg chg="del">
          <ac:chgData name="April Meyer" userId="681dfe50f710fa87" providerId="LiveId" clId="{C5628911-076D-45F0-9F15-73065571DDD0}" dt="2021-02-22T01:11:16.738" v="498" actId="478"/>
          <ac:spMkLst>
            <pc:docMk/>
            <pc:sldMk cId="2144817866" sldId="258"/>
            <ac:spMk id="351" creationId="{25EFCDD2-C91E-49A9-8BA9-BB6F5220D770}"/>
          </ac:spMkLst>
        </pc:spChg>
        <pc:spChg chg="del">
          <ac:chgData name="April Meyer" userId="681dfe50f710fa87" providerId="LiveId" clId="{C5628911-076D-45F0-9F15-73065571DDD0}" dt="2021-02-22T01:11:15.505" v="495" actId="478"/>
          <ac:spMkLst>
            <pc:docMk/>
            <pc:sldMk cId="2144817866" sldId="258"/>
            <ac:spMk id="352" creationId="{09ED073A-BA9B-4BE0-A0C3-28D37FF5BDD6}"/>
          </ac:spMkLst>
        </pc:spChg>
        <pc:spChg chg="del">
          <ac:chgData name="April Meyer" userId="681dfe50f710fa87" providerId="LiveId" clId="{C5628911-076D-45F0-9F15-73065571DDD0}" dt="2021-02-22T01:11:13.865" v="493" actId="478"/>
          <ac:spMkLst>
            <pc:docMk/>
            <pc:sldMk cId="2144817866" sldId="258"/>
            <ac:spMk id="353" creationId="{88F8A272-0A54-45C2-98E5-E5BB86CE7C08}"/>
          </ac:spMkLst>
        </pc:spChg>
        <pc:spChg chg="add mod">
          <ac:chgData name="April Meyer" userId="681dfe50f710fa87" providerId="LiveId" clId="{C5628911-076D-45F0-9F15-73065571DDD0}" dt="2021-02-22T01:03:30.869" v="403" actId="1076"/>
          <ac:spMkLst>
            <pc:docMk/>
            <pc:sldMk cId="2144817866" sldId="258"/>
            <ac:spMk id="356" creationId="{6963D7E7-ADF8-4ED4-B755-BC67B14E80DD}"/>
          </ac:spMkLst>
        </pc:spChg>
        <pc:spChg chg="add mod">
          <ac:chgData name="April Meyer" userId="681dfe50f710fa87" providerId="LiveId" clId="{C5628911-076D-45F0-9F15-73065571DDD0}" dt="2021-02-22T01:06:53.490" v="436" actId="555"/>
          <ac:spMkLst>
            <pc:docMk/>
            <pc:sldMk cId="2144817866" sldId="258"/>
            <ac:spMk id="357" creationId="{A6C3B9F9-74D1-465A-8E10-66596EF70804}"/>
          </ac:spMkLst>
        </pc:spChg>
        <pc:spChg chg="add mod">
          <ac:chgData name="April Meyer" userId="681dfe50f710fa87" providerId="LiveId" clId="{C5628911-076D-45F0-9F15-73065571DDD0}" dt="2021-02-22T01:06:53.490" v="436" actId="555"/>
          <ac:spMkLst>
            <pc:docMk/>
            <pc:sldMk cId="2144817866" sldId="258"/>
            <ac:spMk id="358" creationId="{2EDFDA12-F64D-4BCC-87DD-1EC25A131609}"/>
          </ac:spMkLst>
        </pc:spChg>
        <pc:spChg chg="add mod">
          <ac:chgData name="April Meyer" userId="681dfe50f710fa87" providerId="LiveId" clId="{C5628911-076D-45F0-9F15-73065571DDD0}" dt="2021-02-22T01:03:29.070" v="402" actId="1076"/>
          <ac:spMkLst>
            <pc:docMk/>
            <pc:sldMk cId="2144817866" sldId="258"/>
            <ac:spMk id="361" creationId="{74581EB5-CC09-40D3-A343-1741A3AB88F0}"/>
          </ac:spMkLst>
        </pc:spChg>
        <pc:spChg chg="add mod">
          <ac:chgData name="April Meyer" userId="681dfe50f710fa87" providerId="LiveId" clId="{C5628911-076D-45F0-9F15-73065571DDD0}" dt="2021-02-22T01:01:28.114" v="374" actId="1076"/>
          <ac:spMkLst>
            <pc:docMk/>
            <pc:sldMk cId="2144817866" sldId="258"/>
            <ac:spMk id="362" creationId="{81D8D33C-472A-41BE-B3A6-E56579DD8625}"/>
          </ac:spMkLst>
        </pc:spChg>
        <pc:spChg chg="add mod">
          <ac:chgData name="April Meyer" userId="681dfe50f710fa87" providerId="LiveId" clId="{C5628911-076D-45F0-9F15-73065571DDD0}" dt="2021-02-22T01:07:09.094" v="439" actId="555"/>
          <ac:spMkLst>
            <pc:docMk/>
            <pc:sldMk cId="2144817866" sldId="258"/>
            <ac:spMk id="363" creationId="{C5CBE96E-EF97-4190-9A37-669CC9289AA1}"/>
          </ac:spMkLst>
        </pc:spChg>
        <pc:spChg chg="add mod">
          <ac:chgData name="April Meyer" userId="681dfe50f710fa87" providerId="LiveId" clId="{C5628911-076D-45F0-9F15-73065571DDD0}" dt="2021-02-22T01:07:21.534" v="440" actId="555"/>
          <ac:spMkLst>
            <pc:docMk/>
            <pc:sldMk cId="2144817866" sldId="258"/>
            <ac:spMk id="364" creationId="{E7B109B9-5F18-45C6-8FD0-A9C984F6BE08}"/>
          </ac:spMkLst>
        </pc:spChg>
        <pc:spChg chg="add mod">
          <ac:chgData name="April Meyer" userId="681dfe50f710fa87" providerId="LiveId" clId="{C5628911-076D-45F0-9F15-73065571DDD0}" dt="2021-02-22T01:07:09.094" v="439" actId="555"/>
          <ac:spMkLst>
            <pc:docMk/>
            <pc:sldMk cId="2144817866" sldId="258"/>
            <ac:spMk id="365" creationId="{3760C5B9-B6C7-4F9B-B6BA-18A3174399FB}"/>
          </ac:spMkLst>
        </pc:spChg>
        <pc:spChg chg="add mod">
          <ac:chgData name="April Meyer" userId="681dfe50f710fa87" providerId="LiveId" clId="{C5628911-076D-45F0-9F15-73065571DDD0}" dt="2021-02-22T01:07:21.534" v="440" actId="555"/>
          <ac:spMkLst>
            <pc:docMk/>
            <pc:sldMk cId="2144817866" sldId="258"/>
            <ac:spMk id="366" creationId="{C224E106-694D-4660-A086-3E794D0702AA}"/>
          </ac:spMkLst>
        </pc:spChg>
        <pc:spChg chg="add del mod">
          <ac:chgData name="April Meyer" userId="681dfe50f710fa87" providerId="LiveId" clId="{C5628911-076D-45F0-9F15-73065571DDD0}" dt="2021-02-22T01:16:42.430" v="643" actId="478"/>
          <ac:spMkLst>
            <pc:docMk/>
            <pc:sldMk cId="2144817866" sldId="258"/>
            <ac:spMk id="1027" creationId="{7327CBDD-02D1-4AE7-90E0-9A8143FA3E33}"/>
          </ac:spMkLst>
        </pc:spChg>
        <pc:spChg chg="add del mod">
          <ac:chgData name="April Meyer" userId="681dfe50f710fa87" providerId="LiveId" clId="{C5628911-076D-45F0-9F15-73065571DDD0}" dt="2021-02-22T01:18:35.339" v="693" actId="478"/>
          <ac:spMkLst>
            <pc:docMk/>
            <pc:sldMk cId="2144817866" sldId="258"/>
            <ac:spMk id="1029" creationId="{A9CAC3D7-66FB-4B50-807D-7CB6A23DD8AC}"/>
          </ac:spMkLst>
        </pc:spChg>
        <pc:grpChg chg="del">
          <ac:chgData name="April Meyer" userId="681dfe50f710fa87" providerId="LiveId" clId="{C5628911-076D-45F0-9F15-73065571DDD0}" dt="2021-02-22T01:11:49.481" v="530" actId="478"/>
          <ac:grpSpMkLst>
            <pc:docMk/>
            <pc:sldMk cId="2144817866" sldId="258"/>
            <ac:grpSpMk id="104" creationId="{7E44DB78-44C4-4AD3-8E7C-D6CE758AF00E}"/>
          </ac:grpSpMkLst>
        </pc:grpChg>
        <pc:grpChg chg="del">
          <ac:chgData name="April Meyer" userId="681dfe50f710fa87" providerId="LiveId" clId="{C5628911-076D-45F0-9F15-73065571DDD0}" dt="2021-02-22T00:35:05.325" v="70" actId="478"/>
          <ac:grpSpMkLst>
            <pc:docMk/>
            <pc:sldMk cId="2144817866" sldId="258"/>
            <ac:grpSpMk id="129" creationId="{943A7282-5BBA-4970-A550-912F0C65AF8F}"/>
          </ac:grpSpMkLst>
        </pc:grpChg>
        <pc:graphicFrameChg chg="del">
          <ac:chgData name="April Meyer" userId="681dfe50f710fa87" providerId="LiveId" clId="{C5628911-076D-45F0-9F15-73065571DDD0}" dt="2021-02-22T00:41:00.668" v="98" actId="478"/>
          <ac:graphicFrameMkLst>
            <pc:docMk/>
            <pc:sldMk cId="2144817866" sldId="258"/>
            <ac:graphicFrameMk id="34" creationId="{0879FAC9-3752-42B5-8F11-CB110C33846D}"/>
          </ac:graphicFrameMkLst>
        </pc:graphicFrameChg>
        <pc:picChg chg="add del mod">
          <ac:chgData name="April Meyer" userId="681dfe50f710fa87" providerId="LiveId" clId="{C5628911-076D-45F0-9F15-73065571DDD0}" dt="2021-02-22T00:34:47.309" v="69" actId="478"/>
          <ac:picMkLst>
            <pc:docMk/>
            <pc:sldMk cId="2144817866" sldId="258"/>
            <ac:picMk id="4" creationId="{4D4474D3-0F13-4820-846E-70CFF1D9405B}"/>
          </ac:picMkLst>
        </pc:picChg>
        <pc:picChg chg="add mod">
          <ac:chgData name="April Meyer" userId="681dfe50f710fa87" providerId="LiveId" clId="{C5628911-076D-45F0-9F15-73065571DDD0}" dt="2021-02-22T00:34:46.925" v="67" actId="27614"/>
          <ac:picMkLst>
            <pc:docMk/>
            <pc:sldMk cId="2144817866" sldId="258"/>
            <ac:picMk id="15" creationId="{FDE125E1-663E-4ADC-88F9-83C5C82D4F93}"/>
          </ac:picMkLst>
        </pc:picChg>
        <pc:picChg chg="add mod modCrop">
          <ac:chgData name="April Meyer" userId="681dfe50f710fa87" providerId="LiveId" clId="{C5628911-076D-45F0-9F15-73065571DDD0}" dt="2021-02-22T01:14:46.865" v="583" actId="14100"/>
          <ac:picMkLst>
            <pc:docMk/>
            <pc:sldMk cId="2144817866" sldId="258"/>
            <ac:picMk id="16" creationId="{66FE9222-7A63-4493-9A74-36A96BAFB599}"/>
          </ac:picMkLst>
        </pc:picChg>
        <pc:picChg chg="add mod">
          <ac:chgData name="April Meyer" userId="681dfe50f710fa87" providerId="LiveId" clId="{C5628911-076D-45F0-9F15-73065571DDD0}" dt="2021-02-22T00:53:20.474" v="250" actId="1076"/>
          <ac:picMkLst>
            <pc:docMk/>
            <pc:sldMk cId="2144817866" sldId="258"/>
            <ac:picMk id="18" creationId="{DACB4258-616B-4058-A457-99AFA02CFE79}"/>
          </ac:picMkLst>
        </pc:picChg>
        <pc:picChg chg="del mod">
          <ac:chgData name="April Meyer" userId="681dfe50f710fa87" providerId="LiveId" clId="{C5628911-076D-45F0-9F15-73065571DDD0}" dt="2021-02-22T00:34:40.625" v="65" actId="478"/>
          <ac:picMkLst>
            <pc:docMk/>
            <pc:sldMk cId="2144817866" sldId="258"/>
            <ac:picMk id="20" creationId="{F129CE4B-2BBE-2446-AA79-54EAF6A81BA5}"/>
          </ac:picMkLst>
        </pc:picChg>
        <pc:picChg chg="add del mod modCrop">
          <ac:chgData name="April Meyer" userId="681dfe50f710fa87" providerId="LiveId" clId="{C5628911-076D-45F0-9F15-73065571DDD0}" dt="2021-02-22T00:49:21.502" v="167" actId="478"/>
          <ac:picMkLst>
            <pc:docMk/>
            <pc:sldMk cId="2144817866" sldId="258"/>
            <ac:picMk id="354" creationId="{33F476FE-AAB7-4D7F-975E-C5E44F4AE049}"/>
          </ac:picMkLst>
        </pc:picChg>
        <pc:picChg chg="add mod">
          <ac:chgData name="April Meyer" userId="681dfe50f710fa87" providerId="LiveId" clId="{C5628911-076D-45F0-9F15-73065571DDD0}" dt="2021-02-22T01:14:41.125" v="582" actId="14100"/>
          <ac:picMkLst>
            <pc:docMk/>
            <pc:sldMk cId="2144817866" sldId="258"/>
            <ac:picMk id="1024" creationId="{A3812B68-79CD-4AA8-ABE1-E15C64F4454C}"/>
          </ac:picMkLst>
        </pc:picChg>
        <pc:picChg chg="add del">
          <ac:chgData name="April Meyer" userId="681dfe50f710fa87" providerId="LiveId" clId="{C5628911-076D-45F0-9F15-73065571DDD0}" dt="2021-02-22T00:38:17.099" v="82" actId="478"/>
          <ac:picMkLst>
            <pc:docMk/>
            <pc:sldMk cId="2144817866" sldId="258"/>
            <ac:picMk id="1026" creationId="{F6C65055-F46F-48D1-806F-6B4A9D786CA0}"/>
          </ac:picMkLst>
        </pc:picChg>
        <pc:cxnChg chg="del">
          <ac:chgData name="April Meyer" userId="681dfe50f710fa87" providerId="LiveId" clId="{C5628911-076D-45F0-9F15-73065571DDD0}" dt="2021-02-22T00:35:14.401" v="76" actId="478"/>
          <ac:cxnSpMkLst>
            <pc:docMk/>
            <pc:sldMk cId="2144817866" sldId="258"/>
            <ac:cxnSpMk id="41" creationId="{79A7DAC0-8983-C149-9B03-98801E43B1C1}"/>
          </ac:cxnSpMkLst>
        </pc:cxnChg>
        <pc:cxnChg chg="del">
          <ac:chgData name="April Meyer" userId="681dfe50f710fa87" providerId="LiveId" clId="{C5628911-076D-45F0-9F15-73065571DDD0}" dt="2021-02-22T00:35:08.987" v="71" actId="478"/>
          <ac:cxnSpMkLst>
            <pc:docMk/>
            <pc:sldMk cId="2144817866" sldId="258"/>
            <ac:cxnSpMk id="42" creationId="{77B5D45F-8D6B-994A-AE44-605DAEF86805}"/>
          </ac:cxnSpMkLst>
        </pc:cxnChg>
        <pc:cxnChg chg="del">
          <ac:chgData name="April Meyer" userId="681dfe50f710fa87" providerId="LiveId" clId="{C5628911-076D-45F0-9F15-73065571DDD0}" dt="2021-02-22T00:35:17.827" v="79" actId="478"/>
          <ac:cxnSpMkLst>
            <pc:docMk/>
            <pc:sldMk cId="2144817866" sldId="258"/>
            <ac:cxnSpMk id="44" creationId="{FB3A3D65-31E4-8746-AC32-4F8E60798F30}"/>
          </ac:cxnSpMkLst>
        </pc:cxnChg>
        <pc:cxnChg chg="del">
          <ac:chgData name="April Meyer" userId="681dfe50f710fa87" providerId="LiveId" clId="{C5628911-076D-45F0-9F15-73065571DDD0}" dt="2021-02-22T01:12:11.778" v="545" actId="478"/>
          <ac:cxnSpMkLst>
            <pc:docMk/>
            <pc:sldMk cId="2144817866" sldId="258"/>
            <ac:cxnSpMk id="102" creationId="{3F8292AA-FB95-4641-944F-E949B85F62A9}"/>
          </ac:cxnSpMkLst>
        </pc:cxnChg>
        <pc:cxnChg chg="mod">
          <ac:chgData name="April Meyer" userId="681dfe50f710fa87" providerId="LiveId" clId="{C5628911-076D-45F0-9F15-73065571DDD0}" dt="2021-02-22T01:02:53.010" v="393" actId="1076"/>
          <ac:cxnSpMkLst>
            <pc:docMk/>
            <pc:sldMk cId="2144817866" sldId="258"/>
            <ac:cxnSpMk id="132" creationId="{1A6D5824-1247-904A-978C-E3901FF49E63}"/>
          </ac:cxnSpMkLst>
        </pc:cxnChg>
        <pc:cxnChg chg="mod">
          <ac:chgData name="April Meyer" userId="681dfe50f710fa87" providerId="LiveId" clId="{C5628911-076D-45F0-9F15-73065571DDD0}" dt="2021-02-22T01:03:05.884" v="396" actId="1076"/>
          <ac:cxnSpMkLst>
            <pc:docMk/>
            <pc:sldMk cId="2144817866" sldId="258"/>
            <ac:cxnSpMk id="134" creationId="{08DF0C07-C343-A74B-A633-EF26C544E0A8}"/>
          </ac:cxnSpMkLst>
        </pc:cxnChg>
        <pc:cxnChg chg="mod">
          <ac:chgData name="April Meyer" userId="681dfe50f710fa87" providerId="LiveId" clId="{C5628911-076D-45F0-9F15-73065571DDD0}" dt="2021-02-22T01:02:47.457" v="391" actId="1076"/>
          <ac:cxnSpMkLst>
            <pc:docMk/>
            <pc:sldMk cId="2144817866" sldId="258"/>
            <ac:cxnSpMk id="135" creationId="{80D6FA17-ADEA-444A-811E-1FC72DA42964}"/>
          </ac:cxnSpMkLst>
        </pc:cxnChg>
        <pc:cxnChg chg="mod">
          <ac:chgData name="April Meyer" userId="681dfe50f710fa87" providerId="LiveId" clId="{C5628911-076D-45F0-9F15-73065571DDD0}" dt="2021-02-22T01:02:45.730" v="390" actId="1076"/>
          <ac:cxnSpMkLst>
            <pc:docMk/>
            <pc:sldMk cId="2144817866" sldId="258"/>
            <ac:cxnSpMk id="136" creationId="{537DB787-45FC-6C42-8904-35531D3160EB}"/>
          </ac:cxnSpMkLst>
        </pc:cxnChg>
        <pc:cxnChg chg="mod">
          <ac:chgData name="April Meyer" userId="681dfe50f710fa87" providerId="LiveId" clId="{C5628911-076D-45F0-9F15-73065571DDD0}" dt="2021-02-22T01:13:42.431" v="572" actId="1076"/>
          <ac:cxnSpMkLst>
            <pc:docMk/>
            <pc:sldMk cId="2144817866" sldId="258"/>
            <ac:cxnSpMk id="152" creationId="{4FE93959-4A6A-4B48-B3E2-6468FDE1ED2B}"/>
          </ac:cxnSpMkLst>
        </pc:cxnChg>
        <pc:cxnChg chg="mod">
          <ac:chgData name="April Meyer" userId="681dfe50f710fa87" providerId="LiveId" clId="{C5628911-076D-45F0-9F15-73065571DDD0}" dt="2021-02-22T01:18:43.942" v="695" actId="1076"/>
          <ac:cxnSpMkLst>
            <pc:docMk/>
            <pc:sldMk cId="2144817866" sldId="258"/>
            <ac:cxnSpMk id="153" creationId="{92D27F86-00CB-3644-8651-C1182ECB7E8E}"/>
          </ac:cxnSpMkLst>
        </pc:cxnChg>
        <pc:cxnChg chg="del">
          <ac:chgData name="April Meyer" userId="681dfe50f710fa87" providerId="LiveId" clId="{C5628911-076D-45F0-9F15-73065571DDD0}" dt="2021-02-22T00:53:07.309" v="247" actId="478"/>
          <ac:cxnSpMkLst>
            <pc:docMk/>
            <pc:sldMk cId="2144817866" sldId="258"/>
            <ac:cxnSpMk id="154" creationId="{8456E314-2B8A-0B45-B8BB-C04ABEADA5E6}"/>
          </ac:cxnSpMkLst>
        </pc:cxnChg>
        <pc:cxnChg chg="del">
          <ac:chgData name="April Meyer" userId="681dfe50f710fa87" providerId="LiveId" clId="{C5628911-076D-45F0-9F15-73065571DDD0}" dt="2021-02-22T01:12:14.958" v="547" actId="478"/>
          <ac:cxnSpMkLst>
            <pc:docMk/>
            <pc:sldMk cId="2144817866" sldId="258"/>
            <ac:cxnSpMk id="330" creationId="{CFFDC489-63F2-422D-BBE3-DA76E38B0937}"/>
          </ac:cxnSpMkLst>
        </pc:cxnChg>
        <pc:cxnChg chg="add mod">
          <ac:chgData name="April Meyer" userId="681dfe50f710fa87" providerId="LiveId" clId="{C5628911-076D-45F0-9F15-73065571DDD0}" dt="2021-02-22T01:02:43.218" v="389" actId="1076"/>
          <ac:cxnSpMkLst>
            <pc:docMk/>
            <pc:sldMk cId="2144817866" sldId="258"/>
            <ac:cxnSpMk id="355" creationId="{ADE2E3D7-404E-49C4-9C4A-42A3825F2DDB}"/>
          </ac:cxnSpMkLst>
        </pc:cxnChg>
        <pc:cxnChg chg="add mod">
          <ac:chgData name="April Meyer" userId="681dfe50f710fa87" providerId="LiveId" clId="{C5628911-076D-45F0-9F15-73065571DDD0}" dt="2021-02-22T01:02:41.978" v="388" actId="1076"/>
          <ac:cxnSpMkLst>
            <pc:docMk/>
            <pc:sldMk cId="2144817866" sldId="258"/>
            <ac:cxnSpMk id="359" creationId="{3E7E17DB-F3E5-44C9-88F5-972C44562FE6}"/>
          </ac:cxnSpMkLst>
        </pc:cxnChg>
        <pc:cxnChg chg="add mod">
          <ac:chgData name="April Meyer" userId="681dfe50f710fa87" providerId="LiveId" clId="{C5628911-076D-45F0-9F15-73065571DDD0}" dt="2021-02-22T01:01:25.652" v="373" actId="1076"/>
          <ac:cxnSpMkLst>
            <pc:docMk/>
            <pc:sldMk cId="2144817866" sldId="258"/>
            <ac:cxnSpMk id="360" creationId="{49EC0A92-77E7-4B49-BB69-C1BE6E881680}"/>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BD6D3A-6FF1-3245-8C0C-0CDAD9137D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41029F-5AC1-4540-B209-199E706F7F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3396E7-87BF-864A-BE04-A221C272D6E1}" type="datetimeFigureOut">
              <a:rPr lang="en-US" smtClean="0"/>
              <a:t>2/21/2021</a:t>
            </a:fld>
            <a:endParaRPr lang="en-US" dirty="0"/>
          </a:p>
        </p:txBody>
      </p:sp>
      <p:sp>
        <p:nvSpPr>
          <p:cNvPr id="4" name="Footer Placeholder 3">
            <a:extLst>
              <a:ext uri="{FF2B5EF4-FFF2-40B4-BE49-F238E27FC236}">
                <a16:creationId xmlns:a16="http://schemas.microsoft.com/office/drawing/2014/main" id="{9324ECBB-A41A-8545-BE90-99EEEFFE58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D882C71-B8E6-9B4A-85BE-BA104C2C46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C17898-3A10-CF44-A552-3280948685A7}" type="slidenum">
              <a:rPr lang="en-US" smtClean="0"/>
              <a:t>‹#›</a:t>
            </a:fld>
            <a:endParaRPr lang="en-US" dirty="0"/>
          </a:p>
        </p:txBody>
      </p:sp>
    </p:spTree>
    <p:extLst>
      <p:ext uri="{BB962C8B-B14F-4D97-AF65-F5344CB8AC3E}">
        <p14:creationId xmlns:p14="http://schemas.microsoft.com/office/powerpoint/2010/main" val="400825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DC7F0-27B3-48E7-9288-964E7EEDAEE4}" type="datetimeFigureOut">
              <a:rPr lang="en-US" smtClean="0"/>
              <a:t>2/21/2021</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E8996-8344-4FE8-B696-CB62494C532E}" type="slidenum">
              <a:rPr lang="en-US" smtClean="0"/>
              <a:t>‹#›</a:t>
            </a:fld>
            <a:endParaRPr lang="en-US" dirty="0"/>
          </a:p>
        </p:txBody>
      </p:sp>
    </p:spTree>
    <p:extLst>
      <p:ext uri="{BB962C8B-B14F-4D97-AF65-F5344CB8AC3E}">
        <p14:creationId xmlns:p14="http://schemas.microsoft.com/office/powerpoint/2010/main" val="103159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4">
            <a:lumMod val="50000"/>
          </a:schemeClr>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6E26CF3A-F55E-E544-9FB2-7100E5D01487}"/>
              </a:ext>
            </a:extLst>
          </p:cNvPr>
          <p:cNvSpPr/>
          <p:nvPr userDrawn="1"/>
        </p:nvSpPr>
        <p:spPr>
          <a:xfrm>
            <a:off x="0" y="0"/>
            <a:ext cx="6858000" cy="111367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hidden="1">
            <a:extLst>
              <a:ext uri="{FF2B5EF4-FFF2-40B4-BE49-F238E27FC236}">
                <a16:creationId xmlns:a16="http://schemas.microsoft.com/office/drawing/2014/main" id="{E8C10ABA-8587-C140-975A-2657A46279AA}"/>
              </a:ext>
            </a:extLst>
          </p:cNvPr>
          <p:cNvSpPr>
            <a:spLocks noGrp="1"/>
          </p:cNvSpPr>
          <p:nvPr>
            <p:ph type="title" hasCustomPrompt="1"/>
          </p:nvPr>
        </p:nvSpPr>
        <p:spPr>
          <a:xfrm>
            <a:off x="379684" y="406653"/>
            <a:ext cx="5131177" cy="535531"/>
          </a:xfrm>
        </p:spPr>
        <p:txBody>
          <a:bodyPr lIns="0" rIns="0">
            <a:noAutofit/>
          </a:bodyPr>
          <a:lstStyle>
            <a:lvl1pPr>
              <a:defRPr sz="3600" b="0" i="0">
                <a:solidFill>
                  <a:schemeClr val="accent4">
                    <a:lumMod val="50000"/>
                  </a:schemeClr>
                </a:solidFill>
                <a:latin typeface="+mn-lt"/>
              </a:defRPr>
            </a:lvl1pPr>
          </a:lstStyle>
          <a:p>
            <a:r>
              <a:rPr lang="en-US" noProof="0"/>
              <a:t>NAME HERE</a:t>
            </a:r>
          </a:p>
        </p:txBody>
      </p:sp>
      <p:sp>
        <p:nvSpPr>
          <p:cNvPr id="20" name="Text Placeholder 18" hidden="1">
            <a:extLst>
              <a:ext uri="{FF2B5EF4-FFF2-40B4-BE49-F238E27FC236}">
                <a16:creationId xmlns:a16="http://schemas.microsoft.com/office/drawing/2014/main" id="{5B977851-1691-7D44-B07D-01B553D09910}"/>
              </a:ext>
            </a:extLst>
          </p:cNvPr>
          <p:cNvSpPr>
            <a:spLocks noGrp="1"/>
          </p:cNvSpPr>
          <p:nvPr>
            <p:ph type="body" sz="quarter" idx="11" hasCustomPrompt="1"/>
          </p:nvPr>
        </p:nvSpPr>
        <p:spPr>
          <a:xfrm>
            <a:off x="3464815" y="6296395"/>
            <a:ext cx="1534463" cy="234319"/>
          </a:xfrm>
        </p:spPr>
        <p:txBody>
          <a:bodyPr lIns="0" rIns="0" anchor="ctr">
            <a:noAutofit/>
          </a:bodyPr>
          <a:lstStyle>
            <a:lvl1pPr marL="0" indent="0">
              <a:buNone/>
              <a:defRPr sz="12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EDUCATION</a:t>
            </a:r>
          </a:p>
        </p:txBody>
      </p:sp>
      <p:sp>
        <p:nvSpPr>
          <p:cNvPr id="25" name="Text Placeholder 18" hidden="1">
            <a:extLst>
              <a:ext uri="{FF2B5EF4-FFF2-40B4-BE49-F238E27FC236}">
                <a16:creationId xmlns:a16="http://schemas.microsoft.com/office/drawing/2014/main" id="{420A5075-C2B7-444D-BC6C-6938ACA01FF6}"/>
              </a:ext>
            </a:extLst>
          </p:cNvPr>
          <p:cNvSpPr>
            <a:spLocks noGrp="1"/>
          </p:cNvSpPr>
          <p:nvPr>
            <p:ph type="body" sz="quarter" idx="12" hasCustomPrompt="1"/>
          </p:nvPr>
        </p:nvSpPr>
        <p:spPr>
          <a:xfrm>
            <a:off x="4100528" y="6603863"/>
            <a:ext cx="1359978" cy="271074"/>
          </a:xfrm>
        </p:spPr>
        <p:txBody>
          <a:bodyPr lIns="0" rIns="0" anchor="ctr">
            <a:normAutofit/>
          </a:bodyPr>
          <a:lstStyle>
            <a:lvl1pPr marL="0" indent="0">
              <a:buNone/>
              <a:defRPr sz="12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School Name</a:t>
            </a:r>
          </a:p>
        </p:txBody>
      </p:sp>
      <p:sp>
        <p:nvSpPr>
          <p:cNvPr id="30" name="Text Placeholder 18" hidden="1">
            <a:extLst>
              <a:ext uri="{FF2B5EF4-FFF2-40B4-BE49-F238E27FC236}">
                <a16:creationId xmlns:a16="http://schemas.microsoft.com/office/drawing/2014/main" id="{5C2D1E8C-5EC6-3F41-93FE-E77D60FCAF9D}"/>
              </a:ext>
            </a:extLst>
          </p:cNvPr>
          <p:cNvSpPr>
            <a:spLocks noGrp="1"/>
          </p:cNvSpPr>
          <p:nvPr>
            <p:ph type="body" sz="quarter" idx="13" hasCustomPrompt="1"/>
          </p:nvPr>
        </p:nvSpPr>
        <p:spPr>
          <a:xfrm>
            <a:off x="4100528" y="6843268"/>
            <a:ext cx="1359978" cy="203662"/>
          </a:xfrm>
        </p:spPr>
        <p:txBody>
          <a:bodyPr lIns="0" rIns="0" anchor="ctr">
            <a:noAutofit/>
          </a:bodyPr>
          <a:lstStyle>
            <a:lvl1pPr marL="0" indent="0">
              <a:buNone/>
              <a:defRPr sz="1200">
                <a:solidFill>
                  <a:schemeClr val="bg1"/>
                </a:solidFill>
                <a:latin typeface="+mj-lt"/>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[Date From]-[To]</a:t>
            </a:r>
          </a:p>
        </p:txBody>
      </p:sp>
      <p:sp>
        <p:nvSpPr>
          <p:cNvPr id="31" name="Text Placeholder 18" hidden="1">
            <a:extLst>
              <a:ext uri="{FF2B5EF4-FFF2-40B4-BE49-F238E27FC236}">
                <a16:creationId xmlns:a16="http://schemas.microsoft.com/office/drawing/2014/main" id="{5262C941-7E67-EA41-A288-3F705E28D280}"/>
              </a:ext>
            </a:extLst>
          </p:cNvPr>
          <p:cNvSpPr>
            <a:spLocks noGrp="1"/>
          </p:cNvSpPr>
          <p:nvPr>
            <p:ph type="body" sz="quarter" idx="14" hasCustomPrompt="1"/>
          </p:nvPr>
        </p:nvSpPr>
        <p:spPr>
          <a:xfrm>
            <a:off x="4100528" y="7036079"/>
            <a:ext cx="1359978" cy="203662"/>
          </a:xfrm>
        </p:spPr>
        <p:txBody>
          <a:bodyPr lIns="0" rIns="0" anchor="ctr">
            <a:noAutofit/>
          </a:bodyPr>
          <a:lstStyle>
            <a:lvl1pPr marL="0" indent="0">
              <a:buNone/>
              <a:defRPr sz="1200" i="1">
                <a:solidFill>
                  <a:schemeClr val="bg1"/>
                </a:solidFill>
                <a:latin typeface="+mj-lt"/>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[Name of Degree]</a:t>
            </a:r>
          </a:p>
        </p:txBody>
      </p:sp>
      <p:sp>
        <p:nvSpPr>
          <p:cNvPr id="42" name="Text Placeholder 18" hidden="1">
            <a:extLst>
              <a:ext uri="{FF2B5EF4-FFF2-40B4-BE49-F238E27FC236}">
                <a16:creationId xmlns:a16="http://schemas.microsoft.com/office/drawing/2014/main" id="{BF56832D-FE58-2F46-9555-1CCA6C0981CF}"/>
              </a:ext>
            </a:extLst>
          </p:cNvPr>
          <p:cNvSpPr>
            <a:spLocks noGrp="1"/>
          </p:cNvSpPr>
          <p:nvPr>
            <p:ph type="body" sz="quarter" idx="15" hasCustomPrompt="1"/>
          </p:nvPr>
        </p:nvSpPr>
        <p:spPr>
          <a:xfrm>
            <a:off x="5904434" y="7040230"/>
            <a:ext cx="693702" cy="202510"/>
          </a:xfrm>
        </p:spPr>
        <p:txBody>
          <a:bodyPr lIns="0" rIns="0" anchor="ctr">
            <a:normAutofit/>
          </a:bodyPr>
          <a:lstStyle>
            <a:lvl1pPr marL="0" indent="0" algn="ctr">
              <a:buNone/>
              <a:defRPr sz="14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GPA</a:t>
            </a:r>
          </a:p>
        </p:txBody>
      </p:sp>
      <p:sp>
        <p:nvSpPr>
          <p:cNvPr id="43" name="Text Placeholder 18" hidden="1">
            <a:extLst>
              <a:ext uri="{FF2B5EF4-FFF2-40B4-BE49-F238E27FC236}">
                <a16:creationId xmlns:a16="http://schemas.microsoft.com/office/drawing/2014/main" id="{FDF93C53-2C8A-884C-B211-EF7B46AB70A6}"/>
              </a:ext>
            </a:extLst>
          </p:cNvPr>
          <p:cNvSpPr>
            <a:spLocks noGrp="1"/>
          </p:cNvSpPr>
          <p:nvPr>
            <p:ph type="body" sz="quarter" idx="16" hasCustomPrompt="1"/>
          </p:nvPr>
        </p:nvSpPr>
        <p:spPr>
          <a:xfrm>
            <a:off x="5904434" y="6653422"/>
            <a:ext cx="693702" cy="393552"/>
          </a:xfrm>
        </p:spPr>
        <p:txBody>
          <a:bodyPr lIns="0" rIns="0" anchor="ctr">
            <a:noAutofit/>
          </a:bodyPr>
          <a:lstStyle>
            <a:lvl1pPr marL="0" indent="0" algn="ctr">
              <a:buNone/>
              <a:defRPr sz="3200" b="1">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4.0</a:t>
            </a:r>
          </a:p>
        </p:txBody>
      </p:sp>
      <p:sp>
        <p:nvSpPr>
          <p:cNvPr id="96" name="Text Placeholder 8" hidden="1">
            <a:extLst>
              <a:ext uri="{FF2B5EF4-FFF2-40B4-BE49-F238E27FC236}">
                <a16:creationId xmlns:a16="http://schemas.microsoft.com/office/drawing/2014/main" id="{2B1A41A9-8C5A-224E-9B99-968DDF5B8251}"/>
              </a:ext>
            </a:extLst>
          </p:cNvPr>
          <p:cNvSpPr>
            <a:spLocks noGrp="1"/>
          </p:cNvSpPr>
          <p:nvPr>
            <p:ph type="body" sz="quarter" idx="26" hasCustomPrompt="1"/>
          </p:nvPr>
        </p:nvSpPr>
        <p:spPr>
          <a:xfrm>
            <a:off x="379684" y="1569344"/>
            <a:ext cx="2925613" cy="248809"/>
          </a:xfrm>
        </p:spPr>
        <p:txBody>
          <a:bodyPr lIns="0" rIns="0" anchor="ctr">
            <a:noAutofit/>
          </a:bodyPr>
          <a:lstStyle>
            <a:lvl1pPr marL="0" indent="0">
              <a:buNone/>
              <a:defRPr sz="1100" b="0" i="0">
                <a:solidFill>
                  <a:schemeClr val="bg1"/>
                </a:solidFill>
              </a:defRPr>
            </a:lvl1pPr>
          </a:lstStyle>
          <a:p>
            <a:pPr lvl="0"/>
            <a:r>
              <a:rPr lang="en-US" noProof="0"/>
              <a:t>Company Name | Job Title</a:t>
            </a:r>
          </a:p>
        </p:txBody>
      </p:sp>
      <p:sp>
        <p:nvSpPr>
          <p:cNvPr id="97" name="Text Placeholder 8" hidden="1">
            <a:extLst>
              <a:ext uri="{FF2B5EF4-FFF2-40B4-BE49-F238E27FC236}">
                <a16:creationId xmlns:a16="http://schemas.microsoft.com/office/drawing/2014/main" id="{621A3ADB-23BD-8F43-BACD-95921D4463F0}"/>
              </a:ext>
            </a:extLst>
          </p:cNvPr>
          <p:cNvSpPr>
            <a:spLocks noGrp="1"/>
          </p:cNvSpPr>
          <p:nvPr>
            <p:ph type="body" sz="quarter" idx="27" hasCustomPrompt="1"/>
          </p:nvPr>
        </p:nvSpPr>
        <p:spPr>
          <a:xfrm>
            <a:off x="379684" y="1860357"/>
            <a:ext cx="2925613" cy="144438"/>
          </a:xfrm>
        </p:spPr>
        <p:txBody>
          <a:bodyPr lIns="0" rIns="0" anchor="ctr">
            <a:noAutofit/>
          </a:bodyPr>
          <a:lstStyle>
            <a:lvl1pPr marL="0" indent="0">
              <a:buNone/>
              <a:defRPr sz="1000" b="0" i="0">
                <a:solidFill>
                  <a:schemeClr val="bg1"/>
                </a:solidFill>
              </a:defRPr>
            </a:lvl1pPr>
          </a:lstStyle>
          <a:p>
            <a:pPr lvl="0"/>
            <a:r>
              <a:rPr lang="en-US" noProof="0"/>
              <a:t>[Dates From]-[To]</a:t>
            </a:r>
          </a:p>
        </p:txBody>
      </p:sp>
      <p:sp>
        <p:nvSpPr>
          <p:cNvPr id="98" name="Text Placeholder 8" hidden="1">
            <a:extLst>
              <a:ext uri="{FF2B5EF4-FFF2-40B4-BE49-F238E27FC236}">
                <a16:creationId xmlns:a16="http://schemas.microsoft.com/office/drawing/2014/main" id="{D6D17EAF-2F02-AA4A-8E44-8B309C23BE74}"/>
              </a:ext>
            </a:extLst>
          </p:cNvPr>
          <p:cNvSpPr>
            <a:spLocks noGrp="1"/>
          </p:cNvSpPr>
          <p:nvPr>
            <p:ph type="body" sz="quarter" idx="28" hasCustomPrompt="1"/>
          </p:nvPr>
        </p:nvSpPr>
        <p:spPr>
          <a:xfrm>
            <a:off x="379684" y="2056280"/>
            <a:ext cx="2925612" cy="684375"/>
          </a:xfrm>
        </p:spPr>
        <p:txBody>
          <a:bodyPr lIns="0" tIns="0" rIns="0" anchor="t">
            <a:noAutofit/>
          </a:bodyPr>
          <a:lstStyle>
            <a:lvl1pPr marL="0" indent="0">
              <a:lnSpc>
                <a:spcPct val="100000"/>
              </a:lnSpc>
              <a:buNone/>
              <a:defRPr sz="1000" b="0" i="0">
                <a:solidFill>
                  <a:schemeClr val="bg1"/>
                </a:solidFill>
                <a:latin typeface="+mj-lt"/>
              </a:defRPr>
            </a:lvl1pPr>
          </a:lstStyle>
          <a:p>
            <a:pPr lvl="0"/>
            <a:r>
              <a:rPr lang="en-US" noProof="0"/>
              <a:t>Lorem ipsum dolor sit amet, consectetur adipiscing elit, sed do eiusmod tempor incididunt ut labore et dolore magna aliqua. Ut enim ad minim veniam, quis nostrud exercitation.</a:t>
            </a:r>
          </a:p>
        </p:txBody>
      </p:sp>
      <p:sp>
        <p:nvSpPr>
          <p:cNvPr id="99" name="Text Placeholder 8" hidden="1">
            <a:extLst>
              <a:ext uri="{FF2B5EF4-FFF2-40B4-BE49-F238E27FC236}">
                <a16:creationId xmlns:a16="http://schemas.microsoft.com/office/drawing/2014/main" id="{6E210A9C-46CF-E34B-8A51-F4EB49C0E818}"/>
              </a:ext>
            </a:extLst>
          </p:cNvPr>
          <p:cNvSpPr>
            <a:spLocks noGrp="1"/>
          </p:cNvSpPr>
          <p:nvPr>
            <p:ph type="body" sz="quarter" idx="29" hasCustomPrompt="1"/>
          </p:nvPr>
        </p:nvSpPr>
        <p:spPr>
          <a:xfrm>
            <a:off x="379684" y="1145426"/>
            <a:ext cx="2925613" cy="293251"/>
          </a:xfrm>
        </p:spPr>
        <p:txBody>
          <a:bodyPr lIns="0" rIns="0" anchor="ctr">
            <a:normAutofit/>
          </a:bodyPr>
          <a:lstStyle>
            <a:lvl1pPr marL="0" indent="0">
              <a:buNone/>
              <a:defRPr sz="1200" b="0" i="0">
                <a:solidFill>
                  <a:schemeClr val="bg1"/>
                </a:solidFill>
              </a:defRPr>
            </a:lvl1pPr>
          </a:lstStyle>
          <a:p>
            <a:pPr lvl="0"/>
            <a:r>
              <a:rPr lang="en-US" noProof="0"/>
              <a:t>EXPERIENCE</a:t>
            </a:r>
          </a:p>
        </p:txBody>
      </p:sp>
      <p:sp>
        <p:nvSpPr>
          <p:cNvPr id="104" name="Text Placeholder 8" hidden="1">
            <a:extLst>
              <a:ext uri="{FF2B5EF4-FFF2-40B4-BE49-F238E27FC236}">
                <a16:creationId xmlns:a16="http://schemas.microsoft.com/office/drawing/2014/main" id="{5B112CE7-45E8-2E43-A633-DB4096453E16}"/>
              </a:ext>
            </a:extLst>
          </p:cNvPr>
          <p:cNvSpPr>
            <a:spLocks noGrp="1"/>
          </p:cNvSpPr>
          <p:nvPr>
            <p:ph type="body" sz="quarter" idx="30" hasCustomPrompt="1"/>
          </p:nvPr>
        </p:nvSpPr>
        <p:spPr>
          <a:xfrm>
            <a:off x="379684" y="2840591"/>
            <a:ext cx="2925613" cy="248809"/>
          </a:xfrm>
        </p:spPr>
        <p:txBody>
          <a:bodyPr lIns="0" rIns="0" anchor="ctr">
            <a:noAutofit/>
          </a:bodyPr>
          <a:lstStyle>
            <a:lvl1pPr marL="0" indent="0">
              <a:buNone/>
              <a:defRPr sz="1100" b="0" i="0">
                <a:solidFill>
                  <a:schemeClr val="bg1"/>
                </a:solidFill>
              </a:defRPr>
            </a:lvl1pPr>
          </a:lstStyle>
          <a:p>
            <a:pPr lvl="0"/>
            <a:r>
              <a:rPr lang="en-US" noProof="0"/>
              <a:t>Company Name | Job Title</a:t>
            </a:r>
          </a:p>
        </p:txBody>
      </p:sp>
      <p:sp>
        <p:nvSpPr>
          <p:cNvPr id="105" name="Text Placeholder 8" hidden="1">
            <a:extLst>
              <a:ext uri="{FF2B5EF4-FFF2-40B4-BE49-F238E27FC236}">
                <a16:creationId xmlns:a16="http://schemas.microsoft.com/office/drawing/2014/main" id="{57C75573-1BA8-C749-8829-0A0E96DACB4F}"/>
              </a:ext>
            </a:extLst>
          </p:cNvPr>
          <p:cNvSpPr>
            <a:spLocks noGrp="1"/>
          </p:cNvSpPr>
          <p:nvPr>
            <p:ph type="body" sz="quarter" idx="31" hasCustomPrompt="1"/>
          </p:nvPr>
        </p:nvSpPr>
        <p:spPr>
          <a:xfrm>
            <a:off x="379684" y="3131604"/>
            <a:ext cx="2925613" cy="144438"/>
          </a:xfrm>
        </p:spPr>
        <p:txBody>
          <a:bodyPr lIns="0" rIns="0" anchor="ctr">
            <a:noAutofit/>
          </a:bodyPr>
          <a:lstStyle>
            <a:lvl1pPr marL="0" indent="0">
              <a:buNone/>
              <a:defRPr sz="1000" b="0" i="0">
                <a:solidFill>
                  <a:schemeClr val="bg1"/>
                </a:solidFill>
              </a:defRPr>
            </a:lvl1pPr>
          </a:lstStyle>
          <a:p>
            <a:pPr lvl="0"/>
            <a:r>
              <a:rPr lang="en-US" noProof="0"/>
              <a:t>[Dates From]-[To]</a:t>
            </a:r>
          </a:p>
        </p:txBody>
      </p:sp>
      <p:sp>
        <p:nvSpPr>
          <p:cNvPr id="106" name="Text Placeholder 8" hidden="1">
            <a:extLst>
              <a:ext uri="{FF2B5EF4-FFF2-40B4-BE49-F238E27FC236}">
                <a16:creationId xmlns:a16="http://schemas.microsoft.com/office/drawing/2014/main" id="{03288328-BBC2-C043-ABA7-6DE1329DE976}"/>
              </a:ext>
            </a:extLst>
          </p:cNvPr>
          <p:cNvSpPr>
            <a:spLocks noGrp="1"/>
          </p:cNvSpPr>
          <p:nvPr>
            <p:ph type="body" sz="quarter" idx="32" hasCustomPrompt="1"/>
          </p:nvPr>
        </p:nvSpPr>
        <p:spPr>
          <a:xfrm>
            <a:off x="379684" y="3327527"/>
            <a:ext cx="2925612" cy="668990"/>
          </a:xfrm>
        </p:spPr>
        <p:txBody>
          <a:bodyPr lIns="0" tIns="0" rIns="0" anchor="t">
            <a:noAutofit/>
          </a:bodyPr>
          <a:lstStyle>
            <a:lvl1pPr marL="0" indent="0">
              <a:lnSpc>
                <a:spcPct val="100000"/>
              </a:lnSpc>
              <a:buNone/>
              <a:defRPr sz="1000" b="0" i="0">
                <a:solidFill>
                  <a:schemeClr val="bg1"/>
                </a:solidFill>
                <a:latin typeface="+mj-lt"/>
              </a:defRPr>
            </a:lvl1pPr>
          </a:lstStyle>
          <a:p>
            <a:pPr lvl="0"/>
            <a:r>
              <a:rPr lang="en-US" noProof="0"/>
              <a:t>Lorem ipsum dolor sit amet, consectetur adipiscing elit, sed do eiusmod tempor incididunt ut labore et dolore magna aliqua. Ut enm ad minim veniam, quis nostrud exercitation.</a:t>
            </a:r>
          </a:p>
        </p:txBody>
      </p:sp>
      <p:sp>
        <p:nvSpPr>
          <p:cNvPr id="107" name="Text Placeholder 8" hidden="1">
            <a:extLst>
              <a:ext uri="{FF2B5EF4-FFF2-40B4-BE49-F238E27FC236}">
                <a16:creationId xmlns:a16="http://schemas.microsoft.com/office/drawing/2014/main" id="{82046C4E-90DA-4347-A96F-BD316B2235F4}"/>
              </a:ext>
            </a:extLst>
          </p:cNvPr>
          <p:cNvSpPr>
            <a:spLocks noGrp="1"/>
          </p:cNvSpPr>
          <p:nvPr>
            <p:ph type="body" sz="quarter" idx="33" hasCustomPrompt="1"/>
          </p:nvPr>
        </p:nvSpPr>
        <p:spPr>
          <a:xfrm>
            <a:off x="379684" y="4107059"/>
            <a:ext cx="2925613" cy="248809"/>
          </a:xfrm>
        </p:spPr>
        <p:txBody>
          <a:bodyPr lIns="0" rIns="0" anchor="ctr">
            <a:noAutofit/>
          </a:bodyPr>
          <a:lstStyle>
            <a:lvl1pPr marL="0" indent="0">
              <a:buNone/>
              <a:defRPr sz="1100" b="0" i="0">
                <a:solidFill>
                  <a:schemeClr val="bg1"/>
                </a:solidFill>
              </a:defRPr>
            </a:lvl1pPr>
          </a:lstStyle>
          <a:p>
            <a:pPr lvl="0"/>
            <a:r>
              <a:rPr lang="en-US" noProof="0"/>
              <a:t>Company Name | Job Title</a:t>
            </a:r>
          </a:p>
        </p:txBody>
      </p:sp>
      <p:sp>
        <p:nvSpPr>
          <p:cNvPr id="108" name="Text Placeholder 8" hidden="1">
            <a:extLst>
              <a:ext uri="{FF2B5EF4-FFF2-40B4-BE49-F238E27FC236}">
                <a16:creationId xmlns:a16="http://schemas.microsoft.com/office/drawing/2014/main" id="{D7E3073B-1F03-B344-9CCF-D116EF964110}"/>
              </a:ext>
            </a:extLst>
          </p:cNvPr>
          <p:cNvSpPr>
            <a:spLocks noGrp="1"/>
          </p:cNvSpPr>
          <p:nvPr>
            <p:ph type="body" sz="quarter" idx="34" hasCustomPrompt="1"/>
          </p:nvPr>
        </p:nvSpPr>
        <p:spPr>
          <a:xfrm>
            <a:off x="379684" y="4398072"/>
            <a:ext cx="2925613" cy="144438"/>
          </a:xfrm>
        </p:spPr>
        <p:txBody>
          <a:bodyPr lIns="0" rIns="0" anchor="ctr">
            <a:noAutofit/>
          </a:bodyPr>
          <a:lstStyle>
            <a:lvl1pPr marL="0" indent="0">
              <a:buNone/>
              <a:defRPr sz="1000" b="0" i="0">
                <a:solidFill>
                  <a:schemeClr val="bg1"/>
                </a:solidFill>
              </a:defRPr>
            </a:lvl1pPr>
          </a:lstStyle>
          <a:p>
            <a:pPr lvl="0"/>
            <a:r>
              <a:rPr lang="en-US" noProof="0"/>
              <a:t>[Dates From]-[To]</a:t>
            </a:r>
          </a:p>
        </p:txBody>
      </p:sp>
      <p:sp>
        <p:nvSpPr>
          <p:cNvPr id="109" name="Text Placeholder 8" hidden="1">
            <a:extLst>
              <a:ext uri="{FF2B5EF4-FFF2-40B4-BE49-F238E27FC236}">
                <a16:creationId xmlns:a16="http://schemas.microsoft.com/office/drawing/2014/main" id="{2EE283F0-AFCD-5741-8C35-207ABF2D6E52}"/>
              </a:ext>
            </a:extLst>
          </p:cNvPr>
          <p:cNvSpPr>
            <a:spLocks noGrp="1"/>
          </p:cNvSpPr>
          <p:nvPr>
            <p:ph type="body" sz="quarter" idx="35" hasCustomPrompt="1"/>
          </p:nvPr>
        </p:nvSpPr>
        <p:spPr>
          <a:xfrm>
            <a:off x="379684" y="4593995"/>
            <a:ext cx="2925612" cy="709398"/>
          </a:xfrm>
        </p:spPr>
        <p:txBody>
          <a:bodyPr lIns="0" tIns="0" rIns="0" anchor="t">
            <a:noAutofit/>
          </a:bodyPr>
          <a:lstStyle>
            <a:lvl1pPr marL="0" indent="0">
              <a:lnSpc>
                <a:spcPct val="100000"/>
              </a:lnSpc>
              <a:buNone/>
              <a:defRPr sz="1000" b="0" i="0">
                <a:solidFill>
                  <a:schemeClr val="bg1"/>
                </a:solidFill>
                <a:latin typeface="+mj-lt"/>
              </a:defRPr>
            </a:lvl1pPr>
          </a:lstStyle>
          <a:p>
            <a:pPr lvl="0"/>
            <a:r>
              <a:rPr lang="en-US" noProof="0"/>
              <a:t>Lorem ipsum dolor sit amet, consectetur adipiscing elit, sed do eiusmod tempor incididunt ut labore et dolore magna aliqua. Ut enim ad minim veniam, quis nostrud exercitation.</a:t>
            </a:r>
          </a:p>
        </p:txBody>
      </p:sp>
      <p:sp>
        <p:nvSpPr>
          <p:cNvPr id="141" name="Text Placeholder 18" hidden="1">
            <a:extLst>
              <a:ext uri="{FF2B5EF4-FFF2-40B4-BE49-F238E27FC236}">
                <a16:creationId xmlns:a16="http://schemas.microsoft.com/office/drawing/2014/main" id="{74300729-6F26-BF4C-84B9-420C9383BB75}"/>
              </a:ext>
            </a:extLst>
          </p:cNvPr>
          <p:cNvSpPr>
            <a:spLocks noGrp="1"/>
          </p:cNvSpPr>
          <p:nvPr>
            <p:ph type="body" sz="quarter" idx="36" hasCustomPrompt="1"/>
          </p:nvPr>
        </p:nvSpPr>
        <p:spPr>
          <a:xfrm>
            <a:off x="3976399" y="7594586"/>
            <a:ext cx="2687637" cy="375733"/>
          </a:xfrm>
        </p:spPr>
        <p:txBody>
          <a:bodyPr lIns="0" rIns="0" anchor="ctr">
            <a:normAutofit/>
          </a:bodyPr>
          <a:lstStyle>
            <a:lvl1pPr marL="0" indent="0">
              <a:buNone/>
              <a:defRPr sz="1400" b="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[www.website.com]</a:t>
            </a:r>
          </a:p>
        </p:txBody>
      </p:sp>
      <p:sp>
        <p:nvSpPr>
          <p:cNvPr id="142" name="Text Placeholder 18" hidden="1">
            <a:extLst>
              <a:ext uri="{FF2B5EF4-FFF2-40B4-BE49-F238E27FC236}">
                <a16:creationId xmlns:a16="http://schemas.microsoft.com/office/drawing/2014/main" id="{DDE57839-AE02-5A48-BA9C-A372F59A8A9A}"/>
              </a:ext>
            </a:extLst>
          </p:cNvPr>
          <p:cNvSpPr>
            <a:spLocks noGrp="1"/>
          </p:cNvSpPr>
          <p:nvPr>
            <p:ph type="body" sz="quarter" idx="37" hasCustomPrompt="1"/>
          </p:nvPr>
        </p:nvSpPr>
        <p:spPr>
          <a:xfrm>
            <a:off x="3976399" y="8060579"/>
            <a:ext cx="2687637" cy="375733"/>
          </a:xfrm>
        </p:spPr>
        <p:txBody>
          <a:bodyPr lIns="0" rIns="0" anchor="ctr">
            <a:normAutofit/>
          </a:bodyPr>
          <a:lstStyle>
            <a:lvl1pPr marL="0" indent="0">
              <a:buNone/>
              <a:defRPr sz="1400" b="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[E-mail@e-mail.com]</a:t>
            </a:r>
          </a:p>
        </p:txBody>
      </p:sp>
      <p:sp>
        <p:nvSpPr>
          <p:cNvPr id="143" name="Text Placeholder 18" hidden="1">
            <a:extLst>
              <a:ext uri="{FF2B5EF4-FFF2-40B4-BE49-F238E27FC236}">
                <a16:creationId xmlns:a16="http://schemas.microsoft.com/office/drawing/2014/main" id="{D9890AB4-F0C2-C14A-AE40-76B0671D7726}"/>
              </a:ext>
            </a:extLst>
          </p:cNvPr>
          <p:cNvSpPr>
            <a:spLocks noGrp="1"/>
          </p:cNvSpPr>
          <p:nvPr>
            <p:ph type="body" sz="quarter" idx="38" hasCustomPrompt="1"/>
          </p:nvPr>
        </p:nvSpPr>
        <p:spPr>
          <a:xfrm>
            <a:off x="3976399" y="8531775"/>
            <a:ext cx="2687637" cy="375733"/>
          </a:xfrm>
        </p:spPr>
        <p:txBody>
          <a:bodyPr lIns="0" rIns="0" anchor="ctr">
            <a:normAutofit/>
          </a:bodyPr>
          <a:lstStyle>
            <a:lvl1pPr marL="0" indent="0">
              <a:buNone/>
              <a:defRPr sz="1400" b="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[Phone Number]</a:t>
            </a:r>
          </a:p>
        </p:txBody>
      </p:sp>
      <p:sp>
        <p:nvSpPr>
          <p:cNvPr id="66" name="Picture Placeholder 65">
            <a:extLst>
              <a:ext uri="{FF2B5EF4-FFF2-40B4-BE49-F238E27FC236}">
                <a16:creationId xmlns:a16="http://schemas.microsoft.com/office/drawing/2014/main" id="{D99AF921-7F38-AA4D-A86E-AAA8D030F264}"/>
              </a:ext>
            </a:extLst>
          </p:cNvPr>
          <p:cNvSpPr>
            <a:spLocks noGrp="1"/>
          </p:cNvSpPr>
          <p:nvPr>
            <p:ph type="pic" sz="quarter" idx="25"/>
          </p:nvPr>
        </p:nvSpPr>
        <p:spPr>
          <a:xfrm>
            <a:off x="5596449" y="165485"/>
            <a:ext cx="1120065" cy="1120065"/>
          </a:xfrm>
          <a:prstGeom prst="ellipse">
            <a:avLst/>
          </a:prstGeom>
          <a:solidFill>
            <a:schemeClr val="bg1"/>
          </a:solidFill>
          <a:ln>
            <a:solidFill>
              <a:schemeClr val="accent3">
                <a:lumMod val="50000"/>
              </a:schemeClr>
            </a:solidFill>
          </a:ln>
          <a:effectLst>
            <a:outerShdw blurRad="63500" sx="102000" sy="102000" algn="ctr" rotWithShape="0">
              <a:prstClr val="black">
                <a:alpha val="40000"/>
              </a:prstClr>
            </a:outerShdw>
          </a:effectLst>
        </p:spPr>
        <p:txBody>
          <a:bodyPr>
            <a:noAutofit/>
          </a:bodyPr>
          <a:lstStyle>
            <a:lvl1pPr marL="0" indent="0" algn="ctr">
              <a:buNone/>
              <a:defRPr sz="1000">
                <a:solidFill>
                  <a:schemeClr val="accent5">
                    <a:lumMod val="50000"/>
                  </a:schemeClr>
                </a:solidFill>
              </a:defRPr>
            </a:lvl1pPr>
          </a:lstStyle>
          <a:p>
            <a:r>
              <a:rPr lang="en-US" noProof="0"/>
              <a:t>Click icon to add picture</a:t>
            </a:r>
            <a:endParaRPr lang="en-US" noProof="0" dirty="0"/>
          </a:p>
        </p:txBody>
      </p:sp>
      <p:sp>
        <p:nvSpPr>
          <p:cNvPr id="306" name="Text Placeholder 25" hidden="1">
            <a:extLst>
              <a:ext uri="{FF2B5EF4-FFF2-40B4-BE49-F238E27FC236}">
                <a16:creationId xmlns:a16="http://schemas.microsoft.com/office/drawing/2014/main" id="{F296C2BF-1825-2C45-A87E-72A783A27BCE}"/>
              </a:ext>
            </a:extLst>
          </p:cNvPr>
          <p:cNvSpPr>
            <a:spLocks noGrp="1"/>
          </p:cNvSpPr>
          <p:nvPr>
            <p:ph type="body" sz="quarter" idx="41" hasCustomPrompt="1"/>
          </p:nvPr>
        </p:nvSpPr>
        <p:spPr>
          <a:xfrm>
            <a:off x="5410200" y="4355868"/>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POWERPOINT</a:t>
            </a:r>
          </a:p>
        </p:txBody>
      </p:sp>
      <p:sp>
        <p:nvSpPr>
          <p:cNvPr id="310" name="Text Placeholder 25" hidden="1">
            <a:extLst>
              <a:ext uri="{FF2B5EF4-FFF2-40B4-BE49-F238E27FC236}">
                <a16:creationId xmlns:a16="http://schemas.microsoft.com/office/drawing/2014/main" id="{847127D0-A2CA-244C-B0BB-449CC673F06E}"/>
              </a:ext>
            </a:extLst>
          </p:cNvPr>
          <p:cNvSpPr>
            <a:spLocks noGrp="1"/>
          </p:cNvSpPr>
          <p:nvPr>
            <p:ph type="body" sz="quarter" idx="42" hasCustomPrompt="1"/>
          </p:nvPr>
        </p:nvSpPr>
        <p:spPr>
          <a:xfrm>
            <a:off x="5410200" y="4531709"/>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SOCIAL MEDIA</a:t>
            </a:r>
          </a:p>
        </p:txBody>
      </p:sp>
      <p:sp>
        <p:nvSpPr>
          <p:cNvPr id="312" name="Text Placeholder 25" hidden="1">
            <a:extLst>
              <a:ext uri="{FF2B5EF4-FFF2-40B4-BE49-F238E27FC236}">
                <a16:creationId xmlns:a16="http://schemas.microsoft.com/office/drawing/2014/main" id="{977FAA94-5605-AD4B-8EC7-19418B74B7FC}"/>
              </a:ext>
            </a:extLst>
          </p:cNvPr>
          <p:cNvSpPr>
            <a:spLocks noGrp="1"/>
          </p:cNvSpPr>
          <p:nvPr>
            <p:ph type="body" sz="quarter" idx="43" hasCustomPrompt="1"/>
          </p:nvPr>
        </p:nvSpPr>
        <p:spPr>
          <a:xfrm>
            <a:off x="5410200" y="4702427"/>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TEAM MANAGEMENT</a:t>
            </a:r>
          </a:p>
        </p:txBody>
      </p:sp>
      <p:sp>
        <p:nvSpPr>
          <p:cNvPr id="317" name="Text Placeholder 25" hidden="1">
            <a:extLst>
              <a:ext uri="{FF2B5EF4-FFF2-40B4-BE49-F238E27FC236}">
                <a16:creationId xmlns:a16="http://schemas.microsoft.com/office/drawing/2014/main" id="{55B31FD5-2D4E-FB40-8D3B-9D64BB06ACEB}"/>
              </a:ext>
            </a:extLst>
          </p:cNvPr>
          <p:cNvSpPr>
            <a:spLocks noGrp="1"/>
          </p:cNvSpPr>
          <p:nvPr>
            <p:ph type="body" sz="quarter" idx="44" hasCustomPrompt="1"/>
          </p:nvPr>
        </p:nvSpPr>
        <p:spPr>
          <a:xfrm>
            <a:off x="5410200" y="4191906"/>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EXCEL</a:t>
            </a:r>
          </a:p>
        </p:txBody>
      </p:sp>
      <p:sp>
        <p:nvSpPr>
          <p:cNvPr id="318" name="Text Placeholder 25" hidden="1">
            <a:extLst>
              <a:ext uri="{FF2B5EF4-FFF2-40B4-BE49-F238E27FC236}">
                <a16:creationId xmlns:a16="http://schemas.microsoft.com/office/drawing/2014/main" id="{ACC18595-C5AA-D643-9CE9-8E035BE3CBCF}"/>
              </a:ext>
            </a:extLst>
          </p:cNvPr>
          <p:cNvSpPr>
            <a:spLocks noGrp="1"/>
          </p:cNvSpPr>
          <p:nvPr>
            <p:ph type="body" sz="quarter" idx="45" hasCustomPrompt="1"/>
          </p:nvPr>
        </p:nvSpPr>
        <p:spPr>
          <a:xfrm>
            <a:off x="5410200" y="4009026"/>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WORD</a:t>
            </a:r>
          </a:p>
        </p:txBody>
      </p:sp>
      <p:sp>
        <p:nvSpPr>
          <p:cNvPr id="336" name="Text Placeholder 25" hidden="1">
            <a:extLst>
              <a:ext uri="{FF2B5EF4-FFF2-40B4-BE49-F238E27FC236}">
                <a16:creationId xmlns:a16="http://schemas.microsoft.com/office/drawing/2014/main" id="{8AE7172C-56DA-214E-A8DD-40FE03883127}"/>
              </a:ext>
            </a:extLst>
          </p:cNvPr>
          <p:cNvSpPr>
            <a:spLocks noGrp="1"/>
          </p:cNvSpPr>
          <p:nvPr>
            <p:ph type="body" sz="quarter" idx="46" hasCustomPrompt="1"/>
          </p:nvPr>
        </p:nvSpPr>
        <p:spPr>
          <a:xfrm>
            <a:off x="5410200" y="5384539"/>
            <a:ext cx="1327150" cy="187142"/>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ENGLISH</a:t>
            </a:r>
          </a:p>
        </p:txBody>
      </p:sp>
      <p:sp>
        <p:nvSpPr>
          <p:cNvPr id="337" name="Text Placeholder 25" hidden="1">
            <a:extLst>
              <a:ext uri="{FF2B5EF4-FFF2-40B4-BE49-F238E27FC236}">
                <a16:creationId xmlns:a16="http://schemas.microsoft.com/office/drawing/2014/main" id="{A97B1250-9241-564A-A4AB-2492DD96A3E1}"/>
              </a:ext>
            </a:extLst>
          </p:cNvPr>
          <p:cNvSpPr>
            <a:spLocks noGrp="1"/>
          </p:cNvSpPr>
          <p:nvPr>
            <p:ph type="body" sz="quarter" idx="47" hasCustomPrompt="1"/>
          </p:nvPr>
        </p:nvSpPr>
        <p:spPr>
          <a:xfrm>
            <a:off x="5410200" y="5652555"/>
            <a:ext cx="1327150" cy="187142"/>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FRENCH</a:t>
            </a:r>
          </a:p>
        </p:txBody>
      </p:sp>
      <p:sp>
        <p:nvSpPr>
          <p:cNvPr id="338" name="Text Placeholder 25" hidden="1">
            <a:extLst>
              <a:ext uri="{FF2B5EF4-FFF2-40B4-BE49-F238E27FC236}">
                <a16:creationId xmlns:a16="http://schemas.microsoft.com/office/drawing/2014/main" id="{B200B1D1-4434-5E49-8BFF-B6FF720E1DD5}"/>
              </a:ext>
            </a:extLst>
          </p:cNvPr>
          <p:cNvSpPr>
            <a:spLocks noGrp="1"/>
          </p:cNvSpPr>
          <p:nvPr>
            <p:ph type="body" sz="quarter" idx="48" hasCustomPrompt="1"/>
          </p:nvPr>
        </p:nvSpPr>
        <p:spPr>
          <a:xfrm>
            <a:off x="5410200" y="5922990"/>
            <a:ext cx="1327150" cy="187142"/>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SPANISH</a:t>
            </a:r>
          </a:p>
        </p:txBody>
      </p:sp>
      <p:sp>
        <p:nvSpPr>
          <p:cNvPr id="339" name="Text Placeholder 25" hidden="1">
            <a:extLst>
              <a:ext uri="{FF2B5EF4-FFF2-40B4-BE49-F238E27FC236}">
                <a16:creationId xmlns:a16="http://schemas.microsoft.com/office/drawing/2014/main" id="{C4DC3A9C-1AC5-5343-ACF6-AFB45AB7A464}"/>
              </a:ext>
            </a:extLst>
          </p:cNvPr>
          <p:cNvSpPr>
            <a:spLocks noGrp="1"/>
          </p:cNvSpPr>
          <p:nvPr>
            <p:ph type="body" sz="quarter" idx="49" hasCustomPrompt="1"/>
          </p:nvPr>
        </p:nvSpPr>
        <p:spPr>
          <a:xfrm>
            <a:off x="597877" y="8147512"/>
            <a:ext cx="1449583" cy="262769"/>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MANAGEMENT</a:t>
            </a:r>
          </a:p>
        </p:txBody>
      </p:sp>
      <p:sp>
        <p:nvSpPr>
          <p:cNvPr id="340" name="Text Placeholder 25" hidden="1">
            <a:extLst>
              <a:ext uri="{FF2B5EF4-FFF2-40B4-BE49-F238E27FC236}">
                <a16:creationId xmlns:a16="http://schemas.microsoft.com/office/drawing/2014/main" id="{6004AFFB-6BAF-924B-A5F2-CA7B7E10E574}"/>
              </a:ext>
            </a:extLst>
          </p:cNvPr>
          <p:cNvSpPr>
            <a:spLocks noGrp="1"/>
          </p:cNvSpPr>
          <p:nvPr>
            <p:ph type="body" sz="quarter" idx="50" hasCustomPrompt="1"/>
          </p:nvPr>
        </p:nvSpPr>
        <p:spPr>
          <a:xfrm>
            <a:off x="597877" y="8415528"/>
            <a:ext cx="1449583" cy="262769"/>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DESIGN</a:t>
            </a:r>
          </a:p>
        </p:txBody>
      </p:sp>
      <p:sp>
        <p:nvSpPr>
          <p:cNvPr id="341" name="Text Placeholder 25" hidden="1">
            <a:extLst>
              <a:ext uri="{FF2B5EF4-FFF2-40B4-BE49-F238E27FC236}">
                <a16:creationId xmlns:a16="http://schemas.microsoft.com/office/drawing/2014/main" id="{1E9B43B5-9A43-B448-95A4-FDD649321FCA}"/>
              </a:ext>
            </a:extLst>
          </p:cNvPr>
          <p:cNvSpPr>
            <a:spLocks noGrp="1"/>
          </p:cNvSpPr>
          <p:nvPr>
            <p:ph type="body" sz="quarter" idx="51" hasCustomPrompt="1"/>
          </p:nvPr>
        </p:nvSpPr>
        <p:spPr>
          <a:xfrm>
            <a:off x="597877" y="8697907"/>
            <a:ext cx="1449583" cy="238881"/>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DEVELOPMENT</a:t>
            </a:r>
          </a:p>
        </p:txBody>
      </p:sp>
      <p:sp>
        <p:nvSpPr>
          <p:cNvPr id="342" name="Text Placeholder 25" hidden="1">
            <a:extLst>
              <a:ext uri="{FF2B5EF4-FFF2-40B4-BE49-F238E27FC236}">
                <a16:creationId xmlns:a16="http://schemas.microsoft.com/office/drawing/2014/main" id="{1ACF054A-3D21-D642-B4C6-DB5BDAC19274}"/>
              </a:ext>
            </a:extLst>
          </p:cNvPr>
          <p:cNvSpPr>
            <a:spLocks noGrp="1"/>
          </p:cNvSpPr>
          <p:nvPr>
            <p:ph type="body" sz="quarter" idx="52" hasCustomPrompt="1"/>
          </p:nvPr>
        </p:nvSpPr>
        <p:spPr>
          <a:xfrm>
            <a:off x="597877" y="7593880"/>
            <a:ext cx="1449583" cy="289046"/>
          </a:xfrm>
        </p:spPr>
        <p:txBody>
          <a:bodyPr lIns="0" rIns="0" anchor="ctr">
            <a:noAutofit/>
          </a:bodyPr>
          <a:lstStyle>
            <a:lvl1pPr marL="0" indent="0">
              <a:buNone/>
              <a:defRPr sz="1200">
                <a:solidFill>
                  <a:schemeClr val="bg1"/>
                </a:solidFill>
                <a:latin typeface="+mn-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ABILITIES</a:t>
            </a:r>
          </a:p>
        </p:txBody>
      </p:sp>
      <p:sp>
        <p:nvSpPr>
          <p:cNvPr id="343" name="Text Placeholder 25" hidden="1">
            <a:extLst>
              <a:ext uri="{FF2B5EF4-FFF2-40B4-BE49-F238E27FC236}">
                <a16:creationId xmlns:a16="http://schemas.microsoft.com/office/drawing/2014/main" id="{7C941C70-D057-D04B-BD74-348163471A70}"/>
              </a:ext>
            </a:extLst>
          </p:cNvPr>
          <p:cNvSpPr>
            <a:spLocks noGrp="1"/>
          </p:cNvSpPr>
          <p:nvPr>
            <p:ph type="body" sz="quarter" idx="53" hasCustomPrompt="1"/>
          </p:nvPr>
        </p:nvSpPr>
        <p:spPr>
          <a:xfrm>
            <a:off x="597877" y="7878034"/>
            <a:ext cx="1449583" cy="262769"/>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MARKETING</a:t>
            </a:r>
          </a:p>
        </p:txBody>
      </p:sp>
      <p:sp>
        <p:nvSpPr>
          <p:cNvPr id="344" name="Text Placeholder 25" hidden="1">
            <a:extLst>
              <a:ext uri="{FF2B5EF4-FFF2-40B4-BE49-F238E27FC236}">
                <a16:creationId xmlns:a16="http://schemas.microsoft.com/office/drawing/2014/main" id="{CF61B5C1-8C61-1143-9083-AD58E1C749FA}"/>
              </a:ext>
            </a:extLst>
          </p:cNvPr>
          <p:cNvSpPr>
            <a:spLocks noGrp="1"/>
          </p:cNvSpPr>
          <p:nvPr>
            <p:ph type="body" sz="quarter" idx="54" hasCustomPrompt="1"/>
          </p:nvPr>
        </p:nvSpPr>
        <p:spPr>
          <a:xfrm>
            <a:off x="2094178" y="8160704"/>
            <a:ext cx="1065342" cy="229094"/>
          </a:xfrm>
        </p:spPr>
        <p:txBody>
          <a:bodyPr lIns="0" rIns="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10</a:t>
            </a:r>
          </a:p>
        </p:txBody>
      </p:sp>
      <p:sp>
        <p:nvSpPr>
          <p:cNvPr id="345" name="Text Placeholder 25" hidden="1">
            <a:extLst>
              <a:ext uri="{FF2B5EF4-FFF2-40B4-BE49-F238E27FC236}">
                <a16:creationId xmlns:a16="http://schemas.microsoft.com/office/drawing/2014/main" id="{0B7D9C94-0A2C-3B4E-8B05-B7547A9A0E78}"/>
              </a:ext>
            </a:extLst>
          </p:cNvPr>
          <p:cNvSpPr>
            <a:spLocks noGrp="1"/>
          </p:cNvSpPr>
          <p:nvPr>
            <p:ph type="body" sz="quarter" idx="55" hasCustomPrompt="1"/>
          </p:nvPr>
        </p:nvSpPr>
        <p:spPr>
          <a:xfrm>
            <a:off x="2094178" y="8436611"/>
            <a:ext cx="1065342" cy="229094"/>
          </a:xfrm>
        </p:spPr>
        <p:txBody>
          <a:bodyPr lIns="0" rIns="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7</a:t>
            </a:r>
          </a:p>
        </p:txBody>
      </p:sp>
      <p:sp>
        <p:nvSpPr>
          <p:cNvPr id="346" name="Text Placeholder 25" hidden="1">
            <a:extLst>
              <a:ext uri="{FF2B5EF4-FFF2-40B4-BE49-F238E27FC236}">
                <a16:creationId xmlns:a16="http://schemas.microsoft.com/office/drawing/2014/main" id="{CCE3AE9C-BC12-B743-BF3F-A8308EFB290C}"/>
              </a:ext>
            </a:extLst>
          </p:cNvPr>
          <p:cNvSpPr>
            <a:spLocks noGrp="1"/>
          </p:cNvSpPr>
          <p:nvPr>
            <p:ph type="body" sz="quarter" idx="56" hasCustomPrompt="1"/>
          </p:nvPr>
        </p:nvSpPr>
        <p:spPr>
          <a:xfrm>
            <a:off x="2094178" y="8698945"/>
            <a:ext cx="1065342" cy="229094"/>
          </a:xfrm>
        </p:spPr>
        <p:txBody>
          <a:bodyPr lIns="0" rIns="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3.5</a:t>
            </a:r>
          </a:p>
        </p:txBody>
      </p:sp>
      <p:sp>
        <p:nvSpPr>
          <p:cNvPr id="347" name="Text Placeholder 25" hidden="1">
            <a:extLst>
              <a:ext uri="{FF2B5EF4-FFF2-40B4-BE49-F238E27FC236}">
                <a16:creationId xmlns:a16="http://schemas.microsoft.com/office/drawing/2014/main" id="{F1D2929D-A8D7-274A-A253-E4556D470E75}"/>
              </a:ext>
            </a:extLst>
          </p:cNvPr>
          <p:cNvSpPr>
            <a:spLocks noGrp="1"/>
          </p:cNvSpPr>
          <p:nvPr>
            <p:ph type="body" sz="quarter" idx="57" hasCustomPrompt="1"/>
          </p:nvPr>
        </p:nvSpPr>
        <p:spPr>
          <a:xfrm>
            <a:off x="2094178" y="7905308"/>
            <a:ext cx="1065342" cy="229094"/>
          </a:xfrm>
        </p:spPr>
        <p:txBody>
          <a:bodyPr lIns="0" rIns="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8</a:t>
            </a:r>
          </a:p>
        </p:txBody>
      </p:sp>
      <p:sp>
        <p:nvSpPr>
          <p:cNvPr id="348" name="Text Placeholder 25" hidden="1">
            <a:extLst>
              <a:ext uri="{FF2B5EF4-FFF2-40B4-BE49-F238E27FC236}">
                <a16:creationId xmlns:a16="http://schemas.microsoft.com/office/drawing/2014/main" id="{E4C42072-2D54-8942-9963-4138F93D9F7A}"/>
              </a:ext>
            </a:extLst>
          </p:cNvPr>
          <p:cNvSpPr>
            <a:spLocks noGrp="1"/>
          </p:cNvSpPr>
          <p:nvPr>
            <p:ph type="body" sz="quarter" idx="58" hasCustomPrompt="1"/>
          </p:nvPr>
        </p:nvSpPr>
        <p:spPr>
          <a:xfrm>
            <a:off x="2094543" y="7593880"/>
            <a:ext cx="1092002" cy="295809"/>
          </a:xfrm>
        </p:spPr>
        <p:txBody>
          <a:bodyPr lIns="0" rIns="0" anchor="ctr">
            <a:noAutofit/>
          </a:bodyPr>
          <a:lstStyle>
            <a:lvl1pPr marL="0" indent="0" algn="ctr">
              <a:buNone/>
              <a:defRPr sz="1000">
                <a:solidFill>
                  <a:schemeClr val="bg1"/>
                </a:solidFill>
                <a:latin typeface="+mn-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YEARS OF EXPERIENCE</a:t>
            </a:r>
          </a:p>
        </p:txBody>
      </p:sp>
      <p:cxnSp>
        <p:nvCxnSpPr>
          <p:cNvPr id="355" name="Straight Connector 354" hidden="1">
            <a:extLst>
              <a:ext uri="{FF2B5EF4-FFF2-40B4-BE49-F238E27FC236}">
                <a16:creationId xmlns:a16="http://schemas.microsoft.com/office/drawing/2014/main" id="{DF98499B-F2A5-CA4E-943A-53F88D825970}"/>
              </a:ext>
            </a:extLst>
          </p:cNvPr>
          <p:cNvCxnSpPr>
            <a:cxnSpLocks/>
          </p:cNvCxnSpPr>
          <p:nvPr userDrawn="1"/>
        </p:nvCxnSpPr>
        <p:spPr>
          <a:xfrm>
            <a:off x="0" y="1121676"/>
            <a:ext cx="685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 Placeholder 60" hidden="1">
            <a:extLst>
              <a:ext uri="{FF2B5EF4-FFF2-40B4-BE49-F238E27FC236}">
                <a16:creationId xmlns:a16="http://schemas.microsoft.com/office/drawing/2014/main" id="{17521193-60AC-664A-A033-8AA4404C6AAF}"/>
              </a:ext>
            </a:extLst>
          </p:cNvPr>
          <p:cNvSpPr>
            <a:spLocks noGrp="1"/>
          </p:cNvSpPr>
          <p:nvPr>
            <p:ph type="body" sz="quarter" idx="59" hasCustomPrompt="1"/>
          </p:nvPr>
        </p:nvSpPr>
        <p:spPr>
          <a:xfrm>
            <a:off x="3464815" y="1146174"/>
            <a:ext cx="2662311" cy="300507"/>
          </a:xfrm>
        </p:spPr>
        <p:txBody>
          <a:bodyPr lIns="0" anchor="ctr">
            <a:noAutofit/>
          </a:bodyPr>
          <a:lstStyle>
            <a:lvl1pPr marL="0" indent="0">
              <a:buNone/>
              <a:defRPr sz="1200">
                <a:solidFill>
                  <a:schemeClr val="bg1"/>
                </a:solidFill>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lvl="0"/>
            <a:r>
              <a:rPr lang="en-US" noProof="0"/>
              <a:t>INTERNATIONAL EXPERIENCE</a:t>
            </a:r>
          </a:p>
        </p:txBody>
      </p:sp>
      <p:sp>
        <p:nvSpPr>
          <p:cNvPr id="359" name="Text Placeholder 60" hidden="1">
            <a:extLst>
              <a:ext uri="{FF2B5EF4-FFF2-40B4-BE49-F238E27FC236}">
                <a16:creationId xmlns:a16="http://schemas.microsoft.com/office/drawing/2014/main" id="{412CE960-3495-1F42-80A3-840D05EC91C6}"/>
              </a:ext>
            </a:extLst>
          </p:cNvPr>
          <p:cNvSpPr>
            <a:spLocks noGrp="1"/>
          </p:cNvSpPr>
          <p:nvPr>
            <p:ph type="body" sz="quarter" idx="60" hasCustomPrompt="1"/>
          </p:nvPr>
        </p:nvSpPr>
        <p:spPr>
          <a:xfrm>
            <a:off x="3464815" y="3622089"/>
            <a:ext cx="2662311" cy="300507"/>
          </a:xfrm>
        </p:spPr>
        <p:txBody>
          <a:bodyPr lIns="0" anchor="ctr">
            <a:noAutofit/>
          </a:bodyPr>
          <a:lstStyle>
            <a:lvl1pPr marL="0" indent="0">
              <a:buNone/>
              <a:defRPr sz="1200">
                <a:solidFill>
                  <a:schemeClr val="bg1"/>
                </a:solidFill>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lvl="0"/>
            <a:r>
              <a:rPr lang="en-US" noProof="0"/>
              <a:t>SKILLS</a:t>
            </a:r>
          </a:p>
        </p:txBody>
      </p:sp>
      <p:sp>
        <p:nvSpPr>
          <p:cNvPr id="360" name="Text Placeholder 60" hidden="1">
            <a:extLst>
              <a:ext uri="{FF2B5EF4-FFF2-40B4-BE49-F238E27FC236}">
                <a16:creationId xmlns:a16="http://schemas.microsoft.com/office/drawing/2014/main" id="{08F6B783-82B6-B242-AA40-D9F7AE3B8CEC}"/>
              </a:ext>
            </a:extLst>
          </p:cNvPr>
          <p:cNvSpPr>
            <a:spLocks noGrp="1"/>
          </p:cNvSpPr>
          <p:nvPr>
            <p:ph type="body" sz="quarter" idx="61" hasCustomPrompt="1"/>
          </p:nvPr>
        </p:nvSpPr>
        <p:spPr>
          <a:xfrm>
            <a:off x="3464815" y="5014791"/>
            <a:ext cx="2662311" cy="300507"/>
          </a:xfrm>
        </p:spPr>
        <p:txBody>
          <a:bodyPr lIns="0" anchor="ctr">
            <a:noAutofit/>
          </a:bodyPr>
          <a:lstStyle>
            <a:lvl1pPr marL="0" indent="0">
              <a:buNone/>
              <a:defRPr sz="1200">
                <a:solidFill>
                  <a:schemeClr val="bg1"/>
                </a:solidFill>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lvl="0"/>
            <a:r>
              <a:rPr lang="en-US" noProof="0"/>
              <a:t>LANGUAGES</a:t>
            </a:r>
          </a:p>
        </p:txBody>
      </p:sp>
    </p:spTree>
    <p:extLst>
      <p:ext uri="{BB962C8B-B14F-4D97-AF65-F5344CB8AC3E}">
        <p14:creationId xmlns:p14="http://schemas.microsoft.com/office/powerpoint/2010/main" val="2072580236"/>
      </p:ext>
    </p:extLst>
  </p:cSld>
  <p:clrMapOvr>
    <a:masterClrMapping/>
  </p:clrMapOvr>
  <p:extLst>
    <p:ext uri="{DCECCB84-F9BA-43D5-87BE-67443E8EF086}">
      <p15:sldGuideLst xmlns:p15="http://schemas.microsoft.com/office/powerpoint/2012/main">
        <p15:guide id="1" orient="horz" pos="2880">
          <p15:clr>
            <a:srgbClr val="FBAE40"/>
          </p15:clr>
        </p15:guide>
        <p15:guide id="2" pos="2160">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612E597E-2F4F-2747-A9DF-6BACAD15E325}" type="datetimeFigureOut">
              <a:rPr lang="en-US" smtClean="0"/>
              <a:t>2/21/2021</a:t>
            </a:fld>
            <a:endParaRPr lang="en-US"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66FD580D-DD1F-2749-85C8-F9883E4B5E50}" type="slidenum">
              <a:rPr lang="en-US" smtClean="0"/>
              <a:t>‹#›</a:t>
            </a:fld>
            <a:endParaRPr lang="en-US" dirty="0"/>
          </a:p>
        </p:txBody>
      </p:sp>
    </p:spTree>
    <p:extLst>
      <p:ext uri="{BB962C8B-B14F-4D97-AF65-F5344CB8AC3E}">
        <p14:creationId xmlns:p14="http://schemas.microsoft.com/office/powerpoint/2010/main" val="408691888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Straight Connector 112">
            <a:extLst>
              <a:ext uri="{FF2B5EF4-FFF2-40B4-BE49-F238E27FC236}">
                <a16:creationId xmlns:a16="http://schemas.microsoft.com/office/drawing/2014/main" id="{5904A63C-68EB-4D94-AC13-8E81F7F8211B}"/>
              </a:ext>
              <a:ext uri="{C183D7F6-B498-43B3-948B-1728B52AA6E4}">
                <adec:decorative xmlns:adec="http://schemas.microsoft.com/office/drawing/2017/decorative" val="1"/>
              </a:ext>
            </a:extLst>
          </p:cNvPr>
          <p:cNvCxnSpPr>
            <a:cxnSpLocks/>
          </p:cNvCxnSpPr>
          <p:nvPr/>
        </p:nvCxnSpPr>
        <p:spPr>
          <a:xfrm flipH="1">
            <a:off x="3450747" y="7430806"/>
            <a:ext cx="34072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BD56A74-3819-47CE-8737-C6E23389ABD4}"/>
              </a:ext>
              <a:ext uri="{C183D7F6-B498-43B3-948B-1728B52AA6E4}">
                <adec:decorative xmlns:adec="http://schemas.microsoft.com/office/drawing/2017/decorative" val="1"/>
              </a:ext>
            </a:extLst>
          </p:cNvPr>
          <p:cNvCxnSpPr/>
          <p:nvPr/>
        </p:nvCxnSpPr>
        <p:spPr>
          <a:xfrm>
            <a:off x="3756252" y="2619954"/>
            <a:ext cx="2804510" cy="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15" name="Graphic 130" descr="web icon">
            <a:extLst>
              <a:ext uri="{FF2B5EF4-FFF2-40B4-BE49-F238E27FC236}">
                <a16:creationId xmlns:a16="http://schemas.microsoft.com/office/drawing/2014/main" id="{307C1F38-F611-44D9-8D5C-33FC1BD3A6CD}"/>
              </a:ext>
              <a:ext uri="{C183D7F6-B498-43B3-948B-1728B52AA6E4}">
                <adec:decorative xmlns:adec="http://schemas.microsoft.com/office/drawing/2017/decorative" val="0"/>
              </a:ext>
            </a:extLst>
          </p:cNvPr>
          <p:cNvSpPr/>
          <p:nvPr/>
        </p:nvSpPr>
        <p:spPr>
          <a:xfrm>
            <a:off x="3551847" y="7654014"/>
            <a:ext cx="263839" cy="263839"/>
          </a:xfrm>
          <a:custGeom>
            <a:avLst/>
            <a:gdLst>
              <a:gd name="connsiteX0" fmla="*/ 49857 w 96715"/>
              <a:gd name="connsiteY0" fmla="*/ 17 h 96715"/>
              <a:gd name="connsiteX1" fmla="*/ 0 w 96715"/>
              <a:gd name="connsiteY1" fmla="*/ 51355 h 96715"/>
              <a:gd name="connsiteX2" fmla="*/ 51167 w 96715"/>
              <a:gd name="connsiteY2" fmla="*/ 102545 h 96715"/>
              <a:gd name="connsiteX3" fmla="*/ 102357 w 96715"/>
              <a:gd name="connsiteY3" fmla="*/ 51378 h 96715"/>
              <a:gd name="connsiteX4" fmla="*/ 102357 w 96715"/>
              <a:gd name="connsiteY4" fmla="*/ 51355 h 96715"/>
              <a:gd name="connsiteX5" fmla="*/ 51355 w 96715"/>
              <a:gd name="connsiteY5" fmla="*/ 0 h 96715"/>
              <a:gd name="connsiteX6" fmla="*/ 49857 w 96715"/>
              <a:gd name="connsiteY6" fmla="*/ 17 h 96715"/>
              <a:gd name="connsiteX7" fmla="*/ 43246 w 96715"/>
              <a:gd name="connsiteY7" fmla="*/ 5506 h 96715"/>
              <a:gd name="connsiteX8" fmla="*/ 32946 w 96715"/>
              <a:gd name="connsiteY8" fmla="*/ 33258 h 96715"/>
              <a:gd name="connsiteX9" fmla="*/ 8315 w 96715"/>
              <a:gd name="connsiteY9" fmla="*/ 33258 h 96715"/>
              <a:gd name="connsiteX10" fmla="*/ 43246 w 96715"/>
              <a:gd name="connsiteY10" fmla="*/ 5506 h 96715"/>
              <a:gd name="connsiteX11" fmla="*/ 59112 w 96715"/>
              <a:gd name="connsiteY11" fmla="*/ 5506 h 96715"/>
              <a:gd name="connsiteX12" fmla="*/ 94043 w 96715"/>
              <a:gd name="connsiteY12" fmla="*/ 33258 h 96715"/>
              <a:gd name="connsiteX13" fmla="*/ 69412 w 96715"/>
              <a:gd name="connsiteY13" fmla="*/ 33258 h 96715"/>
              <a:gd name="connsiteX14" fmla="*/ 59112 w 96715"/>
              <a:gd name="connsiteY14" fmla="*/ 5506 h 96715"/>
              <a:gd name="connsiteX15" fmla="*/ 51056 w 96715"/>
              <a:gd name="connsiteY15" fmla="*/ 6610 h 96715"/>
              <a:gd name="connsiteX16" fmla="*/ 55990 w 96715"/>
              <a:gd name="connsiteY16" fmla="*/ 9482 h 96715"/>
              <a:gd name="connsiteX17" fmla="*/ 64664 w 96715"/>
              <a:gd name="connsiteY17" fmla="*/ 33258 h 96715"/>
              <a:gd name="connsiteX18" fmla="*/ 37694 w 96715"/>
              <a:gd name="connsiteY18" fmla="*/ 33258 h 96715"/>
              <a:gd name="connsiteX19" fmla="*/ 46367 w 96715"/>
              <a:gd name="connsiteY19" fmla="*/ 9482 h 96715"/>
              <a:gd name="connsiteX20" fmla="*/ 51056 w 96715"/>
              <a:gd name="connsiteY20" fmla="*/ 6610 h 96715"/>
              <a:gd name="connsiteX21" fmla="*/ 6638 w 96715"/>
              <a:gd name="connsiteY21" fmla="*/ 37911 h 96715"/>
              <a:gd name="connsiteX22" fmla="*/ 32146 w 96715"/>
              <a:gd name="connsiteY22" fmla="*/ 37911 h 96715"/>
              <a:gd name="connsiteX23" fmla="*/ 32146 w 96715"/>
              <a:gd name="connsiteY23" fmla="*/ 64795 h 96715"/>
              <a:gd name="connsiteX24" fmla="*/ 6638 w 96715"/>
              <a:gd name="connsiteY24" fmla="*/ 64795 h 96715"/>
              <a:gd name="connsiteX25" fmla="*/ 6638 w 96715"/>
              <a:gd name="connsiteY25" fmla="*/ 37911 h 96715"/>
              <a:gd name="connsiteX26" fmla="*/ 36853 w 96715"/>
              <a:gd name="connsiteY26" fmla="*/ 37911 h 96715"/>
              <a:gd name="connsiteX27" fmla="*/ 65509 w 96715"/>
              <a:gd name="connsiteY27" fmla="*/ 37911 h 96715"/>
              <a:gd name="connsiteX28" fmla="*/ 65509 w 96715"/>
              <a:gd name="connsiteY28" fmla="*/ 64795 h 96715"/>
              <a:gd name="connsiteX29" fmla="*/ 36853 w 96715"/>
              <a:gd name="connsiteY29" fmla="*/ 64795 h 96715"/>
              <a:gd name="connsiteX30" fmla="*/ 36853 w 96715"/>
              <a:gd name="connsiteY30" fmla="*/ 37911 h 96715"/>
              <a:gd name="connsiteX31" fmla="*/ 70212 w 96715"/>
              <a:gd name="connsiteY31" fmla="*/ 37911 h 96715"/>
              <a:gd name="connsiteX32" fmla="*/ 95719 w 96715"/>
              <a:gd name="connsiteY32" fmla="*/ 37911 h 96715"/>
              <a:gd name="connsiteX33" fmla="*/ 95719 w 96715"/>
              <a:gd name="connsiteY33" fmla="*/ 64795 h 96715"/>
              <a:gd name="connsiteX34" fmla="*/ 70212 w 96715"/>
              <a:gd name="connsiteY34" fmla="*/ 64795 h 96715"/>
              <a:gd name="connsiteX35" fmla="*/ 70212 w 96715"/>
              <a:gd name="connsiteY35" fmla="*/ 37911 h 96715"/>
              <a:gd name="connsiteX36" fmla="*/ 8315 w 96715"/>
              <a:gd name="connsiteY36" fmla="*/ 69447 h 96715"/>
              <a:gd name="connsiteX37" fmla="*/ 32946 w 96715"/>
              <a:gd name="connsiteY37" fmla="*/ 69447 h 96715"/>
              <a:gd name="connsiteX38" fmla="*/ 43246 w 96715"/>
              <a:gd name="connsiteY38" fmla="*/ 97199 h 96715"/>
              <a:gd name="connsiteX39" fmla="*/ 8315 w 96715"/>
              <a:gd name="connsiteY39" fmla="*/ 69447 h 96715"/>
              <a:gd name="connsiteX40" fmla="*/ 37694 w 96715"/>
              <a:gd name="connsiteY40" fmla="*/ 69447 h 96715"/>
              <a:gd name="connsiteX41" fmla="*/ 64664 w 96715"/>
              <a:gd name="connsiteY41" fmla="*/ 69447 h 96715"/>
              <a:gd name="connsiteX42" fmla="*/ 55990 w 96715"/>
              <a:gd name="connsiteY42" fmla="*/ 93224 h 96715"/>
              <a:gd name="connsiteX43" fmla="*/ 48593 w 96715"/>
              <a:gd name="connsiteY43" fmla="*/ 95450 h 96715"/>
              <a:gd name="connsiteX44" fmla="*/ 46367 w 96715"/>
              <a:gd name="connsiteY44" fmla="*/ 93224 h 96715"/>
              <a:gd name="connsiteX45" fmla="*/ 37694 w 96715"/>
              <a:gd name="connsiteY45" fmla="*/ 69447 h 96715"/>
              <a:gd name="connsiteX46" fmla="*/ 69412 w 96715"/>
              <a:gd name="connsiteY46" fmla="*/ 69447 h 96715"/>
              <a:gd name="connsiteX47" fmla="*/ 94043 w 96715"/>
              <a:gd name="connsiteY47" fmla="*/ 69447 h 96715"/>
              <a:gd name="connsiteX48" fmla="*/ 59112 w 96715"/>
              <a:gd name="connsiteY48" fmla="*/ 97199 h 96715"/>
              <a:gd name="connsiteX49" fmla="*/ 69412 w 96715"/>
              <a:gd name="connsiteY49" fmla="*/ 69447 h 9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6715" h="96715">
                <a:moveTo>
                  <a:pt x="49857" y="17"/>
                </a:moveTo>
                <a:cubicBezTo>
                  <a:pt x="22047" y="736"/>
                  <a:pt x="-95" y="23536"/>
                  <a:pt x="0" y="51355"/>
                </a:cubicBezTo>
                <a:cubicBezTo>
                  <a:pt x="-6" y="79620"/>
                  <a:pt x="22902" y="102538"/>
                  <a:pt x="51167" y="102545"/>
                </a:cubicBezTo>
                <a:cubicBezTo>
                  <a:pt x="79432" y="102551"/>
                  <a:pt x="102351" y="79643"/>
                  <a:pt x="102357" y="51378"/>
                </a:cubicBezTo>
                <a:cubicBezTo>
                  <a:pt x="102357" y="51370"/>
                  <a:pt x="102357" y="51362"/>
                  <a:pt x="102357" y="51355"/>
                </a:cubicBezTo>
                <a:cubicBezTo>
                  <a:pt x="102455" y="23089"/>
                  <a:pt x="79620" y="97"/>
                  <a:pt x="51355" y="0"/>
                </a:cubicBezTo>
                <a:cubicBezTo>
                  <a:pt x="50856" y="-1"/>
                  <a:pt x="50356" y="4"/>
                  <a:pt x="49857" y="17"/>
                </a:cubicBezTo>
                <a:close/>
                <a:moveTo>
                  <a:pt x="43246" y="5506"/>
                </a:moveTo>
                <a:cubicBezTo>
                  <a:pt x="38353" y="14148"/>
                  <a:pt x="34876" y="23517"/>
                  <a:pt x="32946" y="33258"/>
                </a:cubicBezTo>
                <a:lnTo>
                  <a:pt x="8315" y="33258"/>
                </a:lnTo>
                <a:cubicBezTo>
                  <a:pt x="14475" y="18664"/>
                  <a:pt x="27637" y="8207"/>
                  <a:pt x="43246" y="5506"/>
                </a:cubicBezTo>
                <a:close/>
                <a:moveTo>
                  <a:pt x="59112" y="5506"/>
                </a:moveTo>
                <a:cubicBezTo>
                  <a:pt x="74721" y="8207"/>
                  <a:pt x="87883" y="18664"/>
                  <a:pt x="94043" y="33258"/>
                </a:cubicBezTo>
                <a:lnTo>
                  <a:pt x="69412" y="33258"/>
                </a:lnTo>
                <a:cubicBezTo>
                  <a:pt x="67482" y="23517"/>
                  <a:pt x="64004" y="14148"/>
                  <a:pt x="59112" y="5506"/>
                </a:cubicBezTo>
                <a:close/>
                <a:moveTo>
                  <a:pt x="51056" y="6610"/>
                </a:moveTo>
                <a:cubicBezTo>
                  <a:pt x="53110" y="6563"/>
                  <a:pt x="55016" y="7673"/>
                  <a:pt x="55990" y="9482"/>
                </a:cubicBezTo>
                <a:cubicBezTo>
                  <a:pt x="60007" y="16950"/>
                  <a:pt x="62928" y="24958"/>
                  <a:pt x="64664" y="33258"/>
                </a:cubicBezTo>
                <a:lnTo>
                  <a:pt x="37694" y="33258"/>
                </a:lnTo>
                <a:cubicBezTo>
                  <a:pt x="39429" y="24958"/>
                  <a:pt x="42351" y="16950"/>
                  <a:pt x="46367" y="9482"/>
                </a:cubicBezTo>
                <a:cubicBezTo>
                  <a:pt x="47299" y="7750"/>
                  <a:pt x="49090" y="6654"/>
                  <a:pt x="51056" y="6610"/>
                </a:cubicBezTo>
                <a:close/>
                <a:moveTo>
                  <a:pt x="6638" y="37911"/>
                </a:moveTo>
                <a:lnTo>
                  <a:pt x="32146" y="37911"/>
                </a:lnTo>
                <a:cubicBezTo>
                  <a:pt x="30844" y="46825"/>
                  <a:pt x="30844" y="55881"/>
                  <a:pt x="32146" y="64795"/>
                </a:cubicBezTo>
                <a:lnTo>
                  <a:pt x="6638" y="64795"/>
                </a:lnTo>
                <a:cubicBezTo>
                  <a:pt x="3993" y="56029"/>
                  <a:pt x="3993" y="46677"/>
                  <a:pt x="6638" y="37911"/>
                </a:cubicBezTo>
                <a:close/>
                <a:moveTo>
                  <a:pt x="36853" y="37911"/>
                </a:moveTo>
                <a:lnTo>
                  <a:pt x="65509" y="37911"/>
                </a:lnTo>
                <a:cubicBezTo>
                  <a:pt x="66880" y="46820"/>
                  <a:pt x="66880" y="55886"/>
                  <a:pt x="65509" y="64795"/>
                </a:cubicBezTo>
                <a:lnTo>
                  <a:pt x="36853" y="64795"/>
                </a:lnTo>
                <a:cubicBezTo>
                  <a:pt x="35482" y="55886"/>
                  <a:pt x="35482" y="46819"/>
                  <a:pt x="36853" y="37911"/>
                </a:cubicBezTo>
                <a:close/>
                <a:moveTo>
                  <a:pt x="70212" y="37911"/>
                </a:moveTo>
                <a:lnTo>
                  <a:pt x="95719" y="37911"/>
                </a:lnTo>
                <a:cubicBezTo>
                  <a:pt x="98365" y="46677"/>
                  <a:pt x="98365" y="56029"/>
                  <a:pt x="95719" y="64795"/>
                </a:cubicBezTo>
                <a:lnTo>
                  <a:pt x="70212" y="64795"/>
                </a:lnTo>
                <a:cubicBezTo>
                  <a:pt x="71513" y="55881"/>
                  <a:pt x="71513" y="46825"/>
                  <a:pt x="70212" y="37911"/>
                </a:cubicBezTo>
                <a:close/>
                <a:moveTo>
                  <a:pt x="8315" y="69447"/>
                </a:moveTo>
                <a:lnTo>
                  <a:pt x="32946" y="69447"/>
                </a:lnTo>
                <a:cubicBezTo>
                  <a:pt x="34876" y="79188"/>
                  <a:pt x="38353" y="88558"/>
                  <a:pt x="43246" y="97199"/>
                </a:cubicBezTo>
                <a:cubicBezTo>
                  <a:pt x="27637" y="94499"/>
                  <a:pt x="14475" y="84041"/>
                  <a:pt x="8315" y="69447"/>
                </a:cubicBezTo>
                <a:close/>
                <a:moveTo>
                  <a:pt x="37694" y="69447"/>
                </a:moveTo>
                <a:lnTo>
                  <a:pt x="64664" y="69447"/>
                </a:lnTo>
                <a:cubicBezTo>
                  <a:pt x="62928" y="77748"/>
                  <a:pt x="60007" y="85755"/>
                  <a:pt x="55990" y="93224"/>
                </a:cubicBezTo>
                <a:cubicBezTo>
                  <a:pt x="54562" y="95881"/>
                  <a:pt x="51250" y="96878"/>
                  <a:pt x="48593" y="95450"/>
                </a:cubicBezTo>
                <a:cubicBezTo>
                  <a:pt x="47649" y="94942"/>
                  <a:pt x="46875" y="94168"/>
                  <a:pt x="46367" y="93224"/>
                </a:cubicBezTo>
                <a:cubicBezTo>
                  <a:pt x="42351" y="85755"/>
                  <a:pt x="39429" y="77748"/>
                  <a:pt x="37694" y="69447"/>
                </a:cubicBezTo>
                <a:close/>
                <a:moveTo>
                  <a:pt x="69412" y="69447"/>
                </a:moveTo>
                <a:lnTo>
                  <a:pt x="94043" y="69447"/>
                </a:lnTo>
                <a:cubicBezTo>
                  <a:pt x="87883" y="84041"/>
                  <a:pt x="74721" y="94499"/>
                  <a:pt x="59112" y="97199"/>
                </a:cubicBezTo>
                <a:cubicBezTo>
                  <a:pt x="64004" y="88558"/>
                  <a:pt x="67482" y="79188"/>
                  <a:pt x="69412" y="69447"/>
                </a:cubicBezTo>
                <a:close/>
              </a:path>
            </a:pathLst>
          </a:custGeom>
          <a:solidFill>
            <a:schemeClr val="bg1"/>
          </a:solidFill>
          <a:ln w="8792" cap="flat">
            <a:noFill/>
            <a:prstDash val="solid"/>
            <a:miter/>
          </a:ln>
        </p:spPr>
        <p:txBody>
          <a:bodyPr rtlCol="0" anchor="ctr"/>
          <a:lstStyle/>
          <a:p>
            <a:endParaRPr lang="en-US" noProof="0" dirty="0"/>
          </a:p>
        </p:txBody>
      </p:sp>
      <p:sp>
        <p:nvSpPr>
          <p:cNvPr id="121" name="Graphic 133" descr="paper airplane icon">
            <a:extLst>
              <a:ext uri="{FF2B5EF4-FFF2-40B4-BE49-F238E27FC236}">
                <a16:creationId xmlns:a16="http://schemas.microsoft.com/office/drawing/2014/main" id="{7B7F1B88-6AF5-4E98-A04A-CE6922600DD7}"/>
              </a:ext>
              <a:ext uri="{C183D7F6-B498-43B3-948B-1728B52AA6E4}">
                <adec:decorative xmlns:adec="http://schemas.microsoft.com/office/drawing/2017/decorative" val="0"/>
              </a:ext>
            </a:extLst>
          </p:cNvPr>
          <p:cNvSpPr/>
          <p:nvPr/>
        </p:nvSpPr>
        <p:spPr>
          <a:xfrm>
            <a:off x="3503141" y="8099809"/>
            <a:ext cx="351767" cy="263825"/>
          </a:xfrm>
          <a:custGeom>
            <a:avLst/>
            <a:gdLst>
              <a:gd name="connsiteX0" fmla="*/ 445994 w 457200"/>
              <a:gd name="connsiteY0" fmla="*/ 285 h 342900"/>
              <a:gd name="connsiteX1" fmla="*/ 445994 w 457200"/>
              <a:gd name="connsiteY1" fmla="*/ 285 h 342900"/>
              <a:gd name="connsiteX2" fmla="*/ 224 w 457200"/>
              <a:gd name="connsiteY2" fmla="*/ 130777 h 342900"/>
              <a:gd name="connsiteX3" fmla="*/ 91664 w 457200"/>
              <a:gd name="connsiteY3" fmla="*/ 199357 h 342900"/>
              <a:gd name="connsiteX4" fmla="*/ 122144 w 457200"/>
              <a:gd name="connsiteY4" fmla="*/ 335565 h 342900"/>
              <a:gd name="connsiteX5" fmla="*/ 122144 w 457200"/>
              <a:gd name="connsiteY5" fmla="*/ 336517 h 342900"/>
              <a:gd name="connsiteX6" fmla="*/ 123097 w 457200"/>
              <a:gd name="connsiteY6" fmla="*/ 338422 h 342900"/>
              <a:gd name="connsiteX7" fmla="*/ 124049 w 457200"/>
              <a:gd name="connsiteY7" fmla="*/ 339375 h 342900"/>
              <a:gd name="connsiteX8" fmla="*/ 125002 w 457200"/>
              <a:gd name="connsiteY8" fmla="*/ 340327 h 342900"/>
              <a:gd name="connsiteX9" fmla="*/ 125954 w 457200"/>
              <a:gd name="connsiteY9" fmla="*/ 341280 h 342900"/>
              <a:gd name="connsiteX10" fmla="*/ 126907 w 457200"/>
              <a:gd name="connsiteY10" fmla="*/ 342232 h 342900"/>
              <a:gd name="connsiteX11" fmla="*/ 127859 w 457200"/>
              <a:gd name="connsiteY11" fmla="*/ 342232 h 342900"/>
              <a:gd name="connsiteX12" fmla="*/ 128812 w 457200"/>
              <a:gd name="connsiteY12" fmla="*/ 342232 h 342900"/>
              <a:gd name="connsiteX13" fmla="*/ 131669 w 457200"/>
              <a:gd name="connsiteY13" fmla="*/ 343185 h 342900"/>
              <a:gd name="connsiteX14" fmla="*/ 131669 w 457200"/>
              <a:gd name="connsiteY14" fmla="*/ 343185 h 342900"/>
              <a:gd name="connsiteX15" fmla="*/ 131669 w 457200"/>
              <a:gd name="connsiteY15" fmla="*/ 343185 h 342900"/>
              <a:gd name="connsiteX16" fmla="*/ 131669 w 457200"/>
              <a:gd name="connsiteY16" fmla="*/ 343185 h 342900"/>
              <a:gd name="connsiteX17" fmla="*/ 134527 w 457200"/>
              <a:gd name="connsiteY17" fmla="*/ 342232 h 342900"/>
              <a:gd name="connsiteX18" fmla="*/ 135479 w 457200"/>
              <a:gd name="connsiteY18" fmla="*/ 342232 h 342900"/>
              <a:gd name="connsiteX19" fmla="*/ 137384 w 457200"/>
              <a:gd name="connsiteY19" fmla="*/ 340327 h 342900"/>
              <a:gd name="connsiteX20" fmla="*/ 137384 w 457200"/>
              <a:gd name="connsiteY20" fmla="*/ 340327 h 342900"/>
              <a:gd name="connsiteX21" fmla="*/ 204059 w 457200"/>
              <a:gd name="connsiteY21" fmla="*/ 275557 h 342900"/>
              <a:gd name="connsiteX22" fmla="*/ 315502 w 457200"/>
              <a:gd name="connsiteY22" fmla="*/ 337470 h 342900"/>
              <a:gd name="connsiteX23" fmla="*/ 457424 w 457200"/>
              <a:gd name="connsiteY23" fmla="*/ 9810 h 342900"/>
              <a:gd name="connsiteX24" fmla="*/ 445994 w 457200"/>
              <a:gd name="connsiteY24" fmla="*/ 285 h 342900"/>
              <a:gd name="connsiteX25" fmla="*/ 32609 w 457200"/>
              <a:gd name="connsiteY25" fmla="*/ 135540 h 342900"/>
              <a:gd name="connsiteX26" fmla="*/ 365984 w 457200"/>
              <a:gd name="connsiteY26" fmla="*/ 42195 h 342900"/>
              <a:gd name="connsiteX27" fmla="*/ 101189 w 457200"/>
              <a:gd name="connsiteY27" fmla="*/ 182212 h 342900"/>
              <a:gd name="connsiteX28" fmla="*/ 32609 w 457200"/>
              <a:gd name="connsiteY28" fmla="*/ 135540 h 342900"/>
              <a:gd name="connsiteX29" fmla="*/ 130717 w 457200"/>
              <a:gd name="connsiteY29" fmla="*/ 286035 h 342900"/>
              <a:gd name="connsiteX30" fmla="*/ 114524 w 457200"/>
              <a:gd name="connsiteY30" fmla="*/ 214597 h 342900"/>
              <a:gd name="connsiteX31" fmla="*/ 140242 w 457200"/>
              <a:gd name="connsiteY31" fmla="*/ 231742 h 342900"/>
              <a:gd name="connsiteX32" fmla="*/ 130717 w 457200"/>
              <a:gd name="connsiteY32" fmla="*/ 286035 h 342900"/>
              <a:gd name="connsiteX33" fmla="*/ 119287 w 457200"/>
              <a:gd name="connsiteY33" fmla="*/ 194595 h 342900"/>
              <a:gd name="connsiteX34" fmla="*/ 203107 w 457200"/>
              <a:gd name="connsiteY34" fmla="*/ 149827 h 342900"/>
              <a:gd name="connsiteX35" fmla="*/ 338362 w 457200"/>
              <a:gd name="connsiteY35" fmla="*/ 78390 h 342900"/>
              <a:gd name="connsiteX36" fmla="*/ 151672 w 457200"/>
              <a:gd name="connsiteY36" fmla="*/ 216502 h 342900"/>
              <a:gd name="connsiteX37" fmla="*/ 119287 w 457200"/>
              <a:gd name="connsiteY37" fmla="*/ 194595 h 342900"/>
              <a:gd name="connsiteX38" fmla="*/ 146909 w 457200"/>
              <a:gd name="connsiteY38" fmla="*/ 306037 h 342900"/>
              <a:gd name="connsiteX39" fmla="*/ 158339 w 457200"/>
              <a:gd name="connsiteY39" fmla="*/ 244125 h 342900"/>
              <a:gd name="connsiteX40" fmla="*/ 189772 w 457200"/>
              <a:gd name="connsiteY40" fmla="*/ 265080 h 342900"/>
              <a:gd name="connsiteX41" fmla="*/ 146909 w 457200"/>
              <a:gd name="connsiteY41" fmla="*/ 306037 h 342900"/>
              <a:gd name="connsiteX42" fmla="*/ 304072 w 457200"/>
              <a:gd name="connsiteY42" fmla="*/ 319372 h 342900"/>
              <a:gd name="connsiteX43" fmla="*/ 167864 w 457200"/>
              <a:gd name="connsiteY43" fmla="*/ 227932 h 342900"/>
              <a:gd name="connsiteX44" fmla="*/ 425039 w 457200"/>
              <a:gd name="connsiteY44" fmla="*/ 38385 h 342900"/>
              <a:gd name="connsiteX45" fmla="*/ 304072 w 457200"/>
              <a:gd name="connsiteY45" fmla="*/ 31937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57200" h="342900">
                <a:moveTo>
                  <a:pt x="445994" y="285"/>
                </a:moveTo>
                <a:cubicBezTo>
                  <a:pt x="445994" y="285"/>
                  <a:pt x="445994" y="285"/>
                  <a:pt x="445994" y="285"/>
                </a:cubicBezTo>
                <a:cubicBezTo>
                  <a:pt x="-11206" y="130777"/>
                  <a:pt x="2129" y="119347"/>
                  <a:pt x="224" y="130777"/>
                </a:cubicBezTo>
                <a:cubicBezTo>
                  <a:pt x="-1681" y="142207"/>
                  <a:pt x="6892" y="139350"/>
                  <a:pt x="91664" y="199357"/>
                </a:cubicBezTo>
                <a:lnTo>
                  <a:pt x="122144" y="335565"/>
                </a:lnTo>
                <a:cubicBezTo>
                  <a:pt x="122144" y="335565"/>
                  <a:pt x="122144" y="336517"/>
                  <a:pt x="122144" y="336517"/>
                </a:cubicBezTo>
                <a:cubicBezTo>
                  <a:pt x="122144" y="337470"/>
                  <a:pt x="122144" y="337470"/>
                  <a:pt x="123097" y="338422"/>
                </a:cubicBezTo>
                <a:cubicBezTo>
                  <a:pt x="123097" y="338422"/>
                  <a:pt x="124049" y="339375"/>
                  <a:pt x="124049" y="339375"/>
                </a:cubicBezTo>
                <a:cubicBezTo>
                  <a:pt x="124049" y="339375"/>
                  <a:pt x="125002" y="340327"/>
                  <a:pt x="125002" y="340327"/>
                </a:cubicBezTo>
                <a:cubicBezTo>
                  <a:pt x="125002" y="340327"/>
                  <a:pt x="125954" y="341280"/>
                  <a:pt x="125954" y="341280"/>
                </a:cubicBezTo>
                <a:cubicBezTo>
                  <a:pt x="125954" y="341280"/>
                  <a:pt x="125954" y="341280"/>
                  <a:pt x="126907" y="342232"/>
                </a:cubicBezTo>
                <a:cubicBezTo>
                  <a:pt x="126907" y="342232"/>
                  <a:pt x="127859" y="342232"/>
                  <a:pt x="127859" y="342232"/>
                </a:cubicBezTo>
                <a:cubicBezTo>
                  <a:pt x="127859" y="342232"/>
                  <a:pt x="128812" y="342232"/>
                  <a:pt x="128812" y="342232"/>
                </a:cubicBezTo>
                <a:cubicBezTo>
                  <a:pt x="129764" y="342232"/>
                  <a:pt x="130717" y="343185"/>
                  <a:pt x="131669" y="343185"/>
                </a:cubicBezTo>
                <a:cubicBezTo>
                  <a:pt x="131669" y="343185"/>
                  <a:pt x="131669" y="343185"/>
                  <a:pt x="131669" y="343185"/>
                </a:cubicBezTo>
                <a:cubicBezTo>
                  <a:pt x="131669" y="343185"/>
                  <a:pt x="131669" y="343185"/>
                  <a:pt x="131669" y="343185"/>
                </a:cubicBezTo>
                <a:cubicBezTo>
                  <a:pt x="131669" y="343185"/>
                  <a:pt x="131669" y="343185"/>
                  <a:pt x="131669" y="343185"/>
                </a:cubicBezTo>
                <a:cubicBezTo>
                  <a:pt x="132622" y="343185"/>
                  <a:pt x="133574" y="343185"/>
                  <a:pt x="134527" y="342232"/>
                </a:cubicBezTo>
                <a:cubicBezTo>
                  <a:pt x="134527" y="342232"/>
                  <a:pt x="134527" y="342232"/>
                  <a:pt x="135479" y="342232"/>
                </a:cubicBezTo>
                <a:cubicBezTo>
                  <a:pt x="136432" y="342232"/>
                  <a:pt x="137384" y="341280"/>
                  <a:pt x="137384" y="340327"/>
                </a:cubicBezTo>
                <a:cubicBezTo>
                  <a:pt x="137384" y="340327"/>
                  <a:pt x="137384" y="340327"/>
                  <a:pt x="137384" y="340327"/>
                </a:cubicBezTo>
                <a:lnTo>
                  <a:pt x="204059" y="275557"/>
                </a:lnTo>
                <a:cubicBezTo>
                  <a:pt x="293594" y="335565"/>
                  <a:pt x="308834" y="352710"/>
                  <a:pt x="315502" y="337470"/>
                </a:cubicBezTo>
                <a:cubicBezTo>
                  <a:pt x="460282" y="4095"/>
                  <a:pt x="457424" y="13620"/>
                  <a:pt x="457424" y="9810"/>
                </a:cubicBezTo>
                <a:cubicBezTo>
                  <a:pt x="457424" y="-2573"/>
                  <a:pt x="443137" y="285"/>
                  <a:pt x="445994" y="285"/>
                </a:cubicBezTo>
                <a:close/>
                <a:moveTo>
                  <a:pt x="32609" y="135540"/>
                </a:moveTo>
                <a:lnTo>
                  <a:pt x="365984" y="42195"/>
                </a:lnTo>
                <a:lnTo>
                  <a:pt x="101189" y="182212"/>
                </a:lnTo>
                <a:lnTo>
                  <a:pt x="32609" y="135540"/>
                </a:lnTo>
                <a:close/>
                <a:moveTo>
                  <a:pt x="130717" y="286035"/>
                </a:moveTo>
                <a:lnTo>
                  <a:pt x="114524" y="214597"/>
                </a:lnTo>
                <a:cubicBezTo>
                  <a:pt x="115477" y="215550"/>
                  <a:pt x="142147" y="232695"/>
                  <a:pt x="140242" y="231742"/>
                </a:cubicBezTo>
                <a:lnTo>
                  <a:pt x="130717" y="286035"/>
                </a:lnTo>
                <a:close/>
                <a:moveTo>
                  <a:pt x="119287" y="194595"/>
                </a:moveTo>
                <a:lnTo>
                  <a:pt x="203107" y="149827"/>
                </a:lnTo>
                <a:lnTo>
                  <a:pt x="338362" y="78390"/>
                </a:lnTo>
                <a:lnTo>
                  <a:pt x="151672" y="216502"/>
                </a:lnTo>
                <a:cubicBezTo>
                  <a:pt x="150719" y="215550"/>
                  <a:pt x="117382" y="192690"/>
                  <a:pt x="119287" y="194595"/>
                </a:cubicBezTo>
                <a:close/>
                <a:moveTo>
                  <a:pt x="146909" y="306037"/>
                </a:moveTo>
                <a:lnTo>
                  <a:pt x="158339" y="244125"/>
                </a:lnTo>
                <a:cubicBezTo>
                  <a:pt x="159292" y="245077"/>
                  <a:pt x="191677" y="266032"/>
                  <a:pt x="189772" y="265080"/>
                </a:cubicBezTo>
                <a:lnTo>
                  <a:pt x="146909" y="306037"/>
                </a:lnTo>
                <a:close/>
                <a:moveTo>
                  <a:pt x="304072" y="319372"/>
                </a:moveTo>
                <a:cubicBezTo>
                  <a:pt x="295499" y="313657"/>
                  <a:pt x="194534" y="245077"/>
                  <a:pt x="167864" y="227932"/>
                </a:cubicBezTo>
                <a:lnTo>
                  <a:pt x="425039" y="38385"/>
                </a:lnTo>
                <a:lnTo>
                  <a:pt x="304072" y="319372"/>
                </a:lnTo>
                <a:close/>
              </a:path>
            </a:pathLst>
          </a:custGeom>
          <a:solidFill>
            <a:schemeClr val="bg1"/>
          </a:solidFill>
          <a:ln w="9525" cap="flat">
            <a:noFill/>
            <a:prstDash val="solid"/>
            <a:miter/>
          </a:ln>
        </p:spPr>
        <p:txBody>
          <a:bodyPr rtlCol="0" anchor="ctr"/>
          <a:lstStyle/>
          <a:p>
            <a:endParaRPr lang="en-US" noProof="0" dirty="0">
              <a:solidFill>
                <a:schemeClr val="bg1"/>
              </a:solidFill>
            </a:endParaRPr>
          </a:p>
        </p:txBody>
      </p:sp>
      <p:grpSp>
        <p:nvGrpSpPr>
          <p:cNvPr id="122" name="Graphic 136" descr="telephone icon">
            <a:extLst>
              <a:ext uri="{FF2B5EF4-FFF2-40B4-BE49-F238E27FC236}">
                <a16:creationId xmlns:a16="http://schemas.microsoft.com/office/drawing/2014/main" id="{6BC18F1B-5B6E-4B7D-88A6-308756EDFBAF}"/>
              </a:ext>
              <a:ext uri="{C183D7F6-B498-43B3-948B-1728B52AA6E4}">
                <adec:decorative xmlns:adec="http://schemas.microsoft.com/office/drawing/2017/decorative" val="0"/>
              </a:ext>
            </a:extLst>
          </p:cNvPr>
          <p:cNvGrpSpPr/>
          <p:nvPr/>
        </p:nvGrpSpPr>
        <p:grpSpPr>
          <a:xfrm>
            <a:off x="3507883" y="8545591"/>
            <a:ext cx="351766" cy="351766"/>
            <a:chOff x="2971800" y="4114800"/>
            <a:chExt cx="914400" cy="914400"/>
          </a:xfrm>
          <a:solidFill>
            <a:schemeClr val="bg1"/>
          </a:solidFill>
        </p:grpSpPr>
        <p:sp>
          <p:nvSpPr>
            <p:cNvPr id="123" name="Freeform 138">
              <a:extLst>
                <a:ext uri="{FF2B5EF4-FFF2-40B4-BE49-F238E27FC236}">
                  <a16:creationId xmlns:a16="http://schemas.microsoft.com/office/drawing/2014/main" id="{8E708DF4-F17A-4BD7-876E-E36A396BECE5}"/>
                </a:ext>
              </a:extLst>
            </p:cNvPr>
            <p:cNvSpPr/>
            <p:nvPr/>
          </p:nvSpPr>
          <p:spPr>
            <a:xfrm>
              <a:off x="3235924" y="4226966"/>
              <a:ext cx="438150" cy="638175"/>
            </a:xfrm>
            <a:custGeom>
              <a:avLst/>
              <a:gdLst>
                <a:gd name="connsiteX0" fmla="*/ 158100 w 438150"/>
                <a:gd name="connsiteY0" fmla="*/ 643966 h 638175"/>
                <a:gd name="connsiteX1" fmla="*/ 125296 w 438150"/>
                <a:gd name="connsiteY1" fmla="*/ 636994 h 638175"/>
                <a:gd name="connsiteX2" fmla="*/ 68375 w 438150"/>
                <a:gd name="connsiteY2" fmla="*/ 611810 h 638175"/>
                <a:gd name="connsiteX3" fmla="*/ 51611 w 438150"/>
                <a:gd name="connsiteY3" fmla="*/ 243307 h 638175"/>
                <a:gd name="connsiteX4" fmla="*/ 298156 w 438150"/>
                <a:gd name="connsiteY4" fmla="*/ 0 h 638175"/>
                <a:gd name="connsiteX5" fmla="*/ 335380 w 438150"/>
                <a:gd name="connsiteY5" fmla="*/ 7582 h 638175"/>
                <a:gd name="connsiteX6" fmla="*/ 392301 w 438150"/>
                <a:gd name="connsiteY6" fmla="*/ 32766 h 638175"/>
                <a:gd name="connsiteX7" fmla="*/ 435240 w 438150"/>
                <a:gd name="connsiteY7" fmla="*/ 77762 h 638175"/>
                <a:gd name="connsiteX8" fmla="*/ 433830 w 438150"/>
                <a:gd name="connsiteY8" fmla="*/ 140018 h 638175"/>
                <a:gd name="connsiteX9" fmla="*/ 417104 w 438150"/>
                <a:gd name="connsiteY9" fmla="*/ 178003 h 638175"/>
                <a:gd name="connsiteX10" fmla="*/ 309929 w 438150"/>
                <a:gd name="connsiteY10" fmla="*/ 219532 h 638175"/>
                <a:gd name="connsiteX11" fmla="*/ 253007 w 438150"/>
                <a:gd name="connsiteY11" fmla="*/ 194386 h 638175"/>
                <a:gd name="connsiteX12" fmla="*/ 162520 w 438150"/>
                <a:gd name="connsiteY12" fmla="*/ 292265 h 638175"/>
                <a:gd name="connsiteX13" fmla="*/ 139317 w 438150"/>
                <a:gd name="connsiteY13" fmla="*/ 386067 h 638175"/>
                <a:gd name="connsiteX14" fmla="*/ 151014 w 438150"/>
                <a:gd name="connsiteY14" fmla="*/ 425082 h 638175"/>
                <a:gd name="connsiteX15" fmla="*/ 207935 w 438150"/>
                <a:gd name="connsiteY15" fmla="*/ 450190 h 638175"/>
                <a:gd name="connsiteX16" fmla="*/ 249426 w 438150"/>
                <a:gd name="connsiteY16" fmla="*/ 557403 h 638175"/>
                <a:gd name="connsiteX17" fmla="*/ 232700 w 438150"/>
                <a:gd name="connsiteY17" fmla="*/ 595313 h 638175"/>
                <a:gd name="connsiteX18" fmla="*/ 158100 w 438150"/>
                <a:gd name="connsiteY18" fmla="*/ 643966 h 638175"/>
                <a:gd name="connsiteX19" fmla="*/ 298118 w 438150"/>
                <a:gd name="connsiteY19" fmla="*/ 38100 h 638175"/>
                <a:gd name="connsiteX20" fmla="*/ 86434 w 438150"/>
                <a:gd name="connsiteY20" fmla="*/ 258699 h 638175"/>
                <a:gd name="connsiteX21" fmla="*/ 83729 w 438150"/>
                <a:gd name="connsiteY21" fmla="*/ 576948 h 638175"/>
                <a:gd name="connsiteX22" fmla="*/ 140651 w 438150"/>
                <a:gd name="connsiteY22" fmla="*/ 602132 h 638175"/>
                <a:gd name="connsiteX23" fmla="*/ 197610 w 438150"/>
                <a:gd name="connsiteY23" fmla="*/ 580073 h 638175"/>
                <a:gd name="connsiteX24" fmla="*/ 214336 w 438150"/>
                <a:gd name="connsiteY24" fmla="*/ 542125 h 638175"/>
                <a:gd name="connsiteX25" fmla="*/ 192238 w 438150"/>
                <a:gd name="connsiteY25" fmla="*/ 485127 h 638175"/>
                <a:gd name="connsiteX26" fmla="*/ 135355 w 438150"/>
                <a:gd name="connsiteY26" fmla="*/ 460019 h 638175"/>
                <a:gd name="connsiteX27" fmla="*/ 100950 w 438150"/>
                <a:gd name="connsiteY27" fmla="*/ 385686 h 638175"/>
                <a:gd name="connsiteX28" fmla="*/ 127392 w 438150"/>
                <a:gd name="connsiteY28" fmla="*/ 276949 h 638175"/>
                <a:gd name="connsiteX29" fmla="*/ 248740 w 438150"/>
                <a:gd name="connsiteY29" fmla="*/ 155524 h 638175"/>
                <a:gd name="connsiteX30" fmla="*/ 268209 w 438150"/>
                <a:gd name="connsiteY30" fmla="*/ 159563 h 638175"/>
                <a:gd name="connsiteX31" fmla="*/ 325093 w 438150"/>
                <a:gd name="connsiteY31" fmla="*/ 184709 h 638175"/>
                <a:gd name="connsiteX32" fmla="*/ 382052 w 438150"/>
                <a:gd name="connsiteY32" fmla="*/ 162649 h 638175"/>
                <a:gd name="connsiteX33" fmla="*/ 398816 w 438150"/>
                <a:gd name="connsiteY33" fmla="*/ 124625 h 638175"/>
                <a:gd name="connsiteX34" fmla="*/ 399616 w 438150"/>
                <a:gd name="connsiteY34" fmla="*/ 91592 h 638175"/>
                <a:gd name="connsiteX35" fmla="*/ 376794 w 438150"/>
                <a:gd name="connsiteY35" fmla="*/ 67704 h 638175"/>
                <a:gd name="connsiteX36" fmla="*/ 319873 w 438150"/>
                <a:gd name="connsiteY36" fmla="*/ 42558 h 638175"/>
                <a:gd name="connsiteX37" fmla="*/ 298118 w 438150"/>
                <a:gd name="connsiteY37" fmla="*/ 3810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38150" h="638175">
                  <a:moveTo>
                    <a:pt x="158100" y="643966"/>
                  </a:moveTo>
                  <a:cubicBezTo>
                    <a:pt x="146785" y="643966"/>
                    <a:pt x="135736" y="641566"/>
                    <a:pt x="125296" y="636994"/>
                  </a:cubicBezTo>
                  <a:lnTo>
                    <a:pt x="68375" y="611810"/>
                  </a:lnTo>
                  <a:cubicBezTo>
                    <a:pt x="-15864" y="574510"/>
                    <a:pt x="-23218" y="412661"/>
                    <a:pt x="51611" y="243307"/>
                  </a:cubicBezTo>
                  <a:cubicBezTo>
                    <a:pt x="114933" y="100051"/>
                    <a:pt x="216279" y="0"/>
                    <a:pt x="298156" y="0"/>
                  </a:cubicBezTo>
                  <a:cubicBezTo>
                    <a:pt x="311339" y="0"/>
                    <a:pt x="323912" y="2477"/>
                    <a:pt x="335380" y="7582"/>
                  </a:cubicBezTo>
                  <a:lnTo>
                    <a:pt x="392301" y="32766"/>
                  </a:lnTo>
                  <a:cubicBezTo>
                    <a:pt x="412151" y="41529"/>
                    <a:pt x="427429" y="57531"/>
                    <a:pt x="435240" y="77762"/>
                  </a:cubicBezTo>
                  <a:cubicBezTo>
                    <a:pt x="443126" y="98031"/>
                    <a:pt x="442555" y="120091"/>
                    <a:pt x="433830" y="140018"/>
                  </a:cubicBezTo>
                  <a:lnTo>
                    <a:pt x="417104" y="178003"/>
                  </a:lnTo>
                  <a:cubicBezTo>
                    <a:pt x="399502" y="217818"/>
                    <a:pt x="349972" y="237134"/>
                    <a:pt x="309929" y="219532"/>
                  </a:cubicBezTo>
                  <a:lnTo>
                    <a:pt x="253007" y="194386"/>
                  </a:lnTo>
                  <a:cubicBezTo>
                    <a:pt x="238491" y="187909"/>
                    <a:pt x="194867" y="218999"/>
                    <a:pt x="162520" y="292265"/>
                  </a:cubicBezTo>
                  <a:cubicBezTo>
                    <a:pt x="148080" y="324917"/>
                    <a:pt x="139584" y="359131"/>
                    <a:pt x="139317" y="386067"/>
                  </a:cubicBezTo>
                  <a:cubicBezTo>
                    <a:pt x="139050" y="409385"/>
                    <a:pt x="144994" y="422491"/>
                    <a:pt x="151014" y="425082"/>
                  </a:cubicBezTo>
                  <a:lnTo>
                    <a:pt x="207935" y="450190"/>
                  </a:lnTo>
                  <a:cubicBezTo>
                    <a:pt x="248931" y="468440"/>
                    <a:pt x="267524" y="516446"/>
                    <a:pt x="249426" y="557403"/>
                  </a:cubicBezTo>
                  <a:lnTo>
                    <a:pt x="232700" y="595313"/>
                  </a:lnTo>
                  <a:cubicBezTo>
                    <a:pt x="219479" y="624916"/>
                    <a:pt x="190295" y="643966"/>
                    <a:pt x="158100" y="643966"/>
                  </a:cubicBezTo>
                  <a:close/>
                  <a:moveTo>
                    <a:pt x="298118" y="38100"/>
                  </a:moveTo>
                  <a:cubicBezTo>
                    <a:pt x="233043" y="38100"/>
                    <a:pt x="142022" y="132893"/>
                    <a:pt x="86434" y="258699"/>
                  </a:cubicBezTo>
                  <a:cubicBezTo>
                    <a:pt x="15797" y="418490"/>
                    <a:pt x="28027" y="552298"/>
                    <a:pt x="83729" y="576948"/>
                  </a:cubicBezTo>
                  <a:lnTo>
                    <a:pt x="140651" y="602132"/>
                  </a:lnTo>
                  <a:cubicBezTo>
                    <a:pt x="162025" y="611581"/>
                    <a:pt x="188276" y="601256"/>
                    <a:pt x="197610" y="580073"/>
                  </a:cubicBezTo>
                  <a:lnTo>
                    <a:pt x="214336" y="542125"/>
                  </a:lnTo>
                  <a:cubicBezTo>
                    <a:pt x="223937" y="520370"/>
                    <a:pt x="214069" y="494843"/>
                    <a:pt x="192238" y="485127"/>
                  </a:cubicBezTo>
                  <a:lnTo>
                    <a:pt x="135355" y="460019"/>
                  </a:lnTo>
                  <a:cubicBezTo>
                    <a:pt x="112723" y="450037"/>
                    <a:pt x="100493" y="423634"/>
                    <a:pt x="100950" y="385686"/>
                  </a:cubicBezTo>
                  <a:cubicBezTo>
                    <a:pt x="101331" y="353263"/>
                    <a:pt x="110704" y="314706"/>
                    <a:pt x="127392" y="276949"/>
                  </a:cubicBezTo>
                  <a:cubicBezTo>
                    <a:pt x="154100" y="216522"/>
                    <a:pt x="201992" y="155524"/>
                    <a:pt x="248740" y="155524"/>
                  </a:cubicBezTo>
                  <a:cubicBezTo>
                    <a:pt x="255636" y="155524"/>
                    <a:pt x="262190" y="156896"/>
                    <a:pt x="268209" y="159563"/>
                  </a:cubicBezTo>
                  <a:lnTo>
                    <a:pt x="325093" y="184709"/>
                  </a:lnTo>
                  <a:cubicBezTo>
                    <a:pt x="346505" y="194234"/>
                    <a:pt x="372718" y="183833"/>
                    <a:pt x="382052" y="162649"/>
                  </a:cubicBezTo>
                  <a:lnTo>
                    <a:pt x="398816" y="124625"/>
                  </a:lnTo>
                  <a:cubicBezTo>
                    <a:pt x="403502" y="114071"/>
                    <a:pt x="403807" y="102337"/>
                    <a:pt x="399616" y="91592"/>
                  </a:cubicBezTo>
                  <a:cubicBezTo>
                    <a:pt x="395540" y="80810"/>
                    <a:pt x="387424" y="72352"/>
                    <a:pt x="376794" y="67704"/>
                  </a:cubicBezTo>
                  <a:lnTo>
                    <a:pt x="319873" y="42558"/>
                  </a:lnTo>
                  <a:cubicBezTo>
                    <a:pt x="313320" y="39548"/>
                    <a:pt x="305966" y="38100"/>
                    <a:pt x="298118" y="38100"/>
                  </a:cubicBezTo>
                  <a:close/>
                </a:path>
              </a:pathLst>
            </a:custGeom>
            <a:grpFill/>
            <a:ln w="9525" cap="flat">
              <a:noFill/>
              <a:prstDash val="solid"/>
              <a:miter/>
            </a:ln>
          </p:spPr>
          <p:txBody>
            <a:bodyPr rtlCol="0" anchor="ctr"/>
            <a:lstStyle/>
            <a:p>
              <a:endParaRPr lang="en-US" noProof="0" dirty="0"/>
            </a:p>
          </p:txBody>
        </p:sp>
        <p:sp>
          <p:nvSpPr>
            <p:cNvPr id="124" name="Freeform 139">
              <a:extLst>
                <a:ext uri="{FF2B5EF4-FFF2-40B4-BE49-F238E27FC236}">
                  <a16:creationId xmlns:a16="http://schemas.microsoft.com/office/drawing/2014/main" id="{677BE3E6-6F50-4EB0-A248-73395DF544FF}"/>
                </a:ext>
              </a:extLst>
            </p:cNvPr>
            <p:cNvSpPr/>
            <p:nvPr/>
          </p:nvSpPr>
          <p:spPr>
            <a:xfrm>
              <a:off x="2971800" y="4114800"/>
              <a:ext cx="914400" cy="904875"/>
            </a:xfrm>
            <a:custGeom>
              <a:avLst/>
              <a:gdLst>
                <a:gd name="connsiteX0" fmla="*/ 457162 w 914400"/>
                <a:gd name="connsiteY0" fmla="*/ 914400 h 904875"/>
                <a:gd name="connsiteX1" fmla="*/ 319964 w 914400"/>
                <a:gd name="connsiteY1" fmla="*/ 865670 h 904875"/>
                <a:gd name="connsiteX2" fmla="*/ 349949 w 914400"/>
                <a:gd name="connsiteY2" fmla="*/ 718566 h 904875"/>
                <a:gd name="connsiteX3" fmla="*/ 353416 w 914400"/>
                <a:gd name="connsiteY3" fmla="*/ 712394 h 904875"/>
                <a:gd name="connsiteX4" fmla="*/ 379324 w 914400"/>
                <a:gd name="connsiteY4" fmla="*/ 705040 h 904875"/>
                <a:gd name="connsiteX5" fmla="*/ 386715 w 914400"/>
                <a:gd name="connsiteY5" fmla="*/ 730949 h 904875"/>
                <a:gd name="connsiteX6" fmla="*/ 383210 w 914400"/>
                <a:gd name="connsiteY6" fmla="*/ 737273 h 904875"/>
                <a:gd name="connsiteX7" fmla="*/ 352844 w 914400"/>
                <a:gd name="connsiteY7" fmla="*/ 846468 h 904875"/>
                <a:gd name="connsiteX8" fmla="*/ 457162 w 914400"/>
                <a:gd name="connsiteY8" fmla="*/ 876300 h 904875"/>
                <a:gd name="connsiteX9" fmla="*/ 876262 w 914400"/>
                <a:gd name="connsiteY9" fmla="*/ 457200 h 904875"/>
                <a:gd name="connsiteX10" fmla="*/ 457162 w 914400"/>
                <a:gd name="connsiteY10" fmla="*/ 38100 h 904875"/>
                <a:gd name="connsiteX11" fmla="*/ 38062 w 914400"/>
                <a:gd name="connsiteY11" fmla="*/ 457200 h 904875"/>
                <a:gd name="connsiteX12" fmla="*/ 180899 w 914400"/>
                <a:gd name="connsiteY12" fmla="*/ 772325 h 904875"/>
                <a:gd name="connsiteX13" fmla="*/ 182651 w 914400"/>
                <a:gd name="connsiteY13" fmla="*/ 799262 h 904875"/>
                <a:gd name="connsiteX14" fmla="*/ 155753 w 914400"/>
                <a:gd name="connsiteY14" fmla="*/ 800976 h 904875"/>
                <a:gd name="connsiteX15" fmla="*/ 0 w 914400"/>
                <a:gd name="connsiteY15" fmla="*/ 457200 h 904875"/>
                <a:gd name="connsiteX16" fmla="*/ 457200 w 914400"/>
                <a:gd name="connsiteY16" fmla="*/ 0 h 904875"/>
                <a:gd name="connsiteX17" fmla="*/ 914400 w 914400"/>
                <a:gd name="connsiteY17" fmla="*/ 457200 h 904875"/>
                <a:gd name="connsiteX18" fmla="*/ 457162 w 914400"/>
                <a:gd name="connsiteY18" fmla="*/ 914400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904875">
                  <a:moveTo>
                    <a:pt x="457162" y="914400"/>
                  </a:moveTo>
                  <a:cubicBezTo>
                    <a:pt x="384124" y="914400"/>
                    <a:pt x="339242" y="898436"/>
                    <a:pt x="319964" y="865670"/>
                  </a:cubicBezTo>
                  <a:cubicBezTo>
                    <a:pt x="293218" y="820064"/>
                    <a:pt x="326022" y="761429"/>
                    <a:pt x="349949" y="718566"/>
                  </a:cubicBezTo>
                  <a:lnTo>
                    <a:pt x="353416" y="712394"/>
                  </a:lnTo>
                  <a:cubicBezTo>
                    <a:pt x="358521" y="703212"/>
                    <a:pt x="370103" y="699821"/>
                    <a:pt x="379324" y="705040"/>
                  </a:cubicBezTo>
                  <a:cubicBezTo>
                    <a:pt x="388544" y="710184"/>
                    <a:pt x="391859" y="721728"/>
                    <a:pt x="386715" y="730949"/>
                  </a:cubicBezTo>
                  <a:lnTo>
                    <a:pt x="383210" y="737273"/>
                  </a:lnTo>
                  <a:cubicBezTo>
                    <a:pt x="364884" y="770077"/>
                    <a:pt x="337147" y="819722"/>
                    <a:pt x="352844" y="846468"/>
                  </a:cubicBezTo>
                  <a:cubicBezTo>
                    <a:pt x="364350" y="865975"/>
                    <a:pt x="400431" y="876300"/>
                    <a:pt x="457162" y="876300"/>
                  </a:cubicBezTo>
                  <a:cubicBezTo>
                    <a:pt x="688238" y="876300"/>
                    <a:pt x="876262" y="688238"/>
                    <a:pt x="876262" y="457200"/>
                  </a:cubicBezTo>
                  <a:cubicBezTo>
                    <a:pt x="876262" y="226162"/>
                    <a:pt x="688238" y="38100"/>
                    <a:pt x="457162" y="38100"/>
                  </a:cubicBezTo>
                  <a:cubicBezTo>
                    <a:pt x="226085" y="38100"/>
                    <a:pt x="38062" y="226162"/>
                    <a:pt x="38062" y="457200"/>
                  </a:cubicBezTo>
                  <a:cubicBezTo>
                    <a:pt x="38062" y="577863"/>
                    <a:pt x="90107" y="692810"/>
                    <a:pt x="180899" y="772325"/>
                  </a:cubicBezTo>
                  <a:cubicBezTo>
                    <a:pt x="188824" y="779336"/>
                    <a:pt x="189586" y="791299"/>
                    <a:pt x="182651" y="799262"/>
                  </a:cubicBezTo>
                  <a:cubicBezTo>
                    <a:pt x="175679" y="807149"/>
                    <a:pt x="163640" y="807949"/>
                    <a:pt x="155753" y="800976"/>
                  </a:cubicBezTo>
                  <a:cubicBezTo>
                    <a:pt x="56769" y="714108"/>
                    <a:pt x="0" y="588797"/>
                    <a:pt x="0" y="457200"/>
                  </a:cubicBezTo>
                  <a:cubicBezTo>
                    <a:pt x="0" y="205130"/>
                    <a:pt x="205092" y="0"/>
                    <a:pt x="457200" y="0"/>
                  </a:cubicBezTo>
                  <a:cubicBezTo>
                    <a:pt x="709308" y="0"/>
                    <a:pt x="914400" y="205130"/>
                    <a:pt x="914400" y="457200"/>
                  </a:cubicBezTo>
                  <a:cubicBezTo>
                    <a:pt x="914362" y="709308"/>
                    <a:pt x="709270" y="914400"/>
                    <a:pt x="457162" y="914400"/>
                  </a:cubicBezTo>
                  <a:close/>
                </a:path>
              </a:pathLst>
            </a:custGeom>
            <a:grpFill/>
            <a:ln w="9525" cap="flat">
              <a:noFill/>
              <a:prstDash val="solid"/>
              <a:miter/>
            </a:ln>
          </p:spPr>
          <p:txBody>
            <a:bodyPr rtlCol="0" anchor="ctr"/>
            <a:lstStyle/>
            <a:p>
              <a:endParaRPr lang="en-US" noProof="0" dirty="0"/>
            </a:p>
          </p:txBody>
        </p:sp>
      </p:grpSp>
      <p:cxnSp>
        <p:nvCxnSpPr>
          <p:cNvPr id="325" name="Straight Connector 324">
            <a:extLst>
              <a:ext uri="{FF2B5EF4-FFF2-40B4-BE49-F238E27FC236}">
                <a16:creationId xmlns:a16="http://schemas.microsoft.com/office/drawing/2014/main" id="{20C8264B-90F6-488D-9A35-30668A01BA93}"/>
              </a:ext>
              <a:ext uri="{C183D7F6-B498-43B3-948B-1728B52AA6E4}">
                <adec:decorative xmlns:adec="http://schemas.microsoft.com/office/drawing/2017/decorative" val="1"/>
              </a:ext>
            </a:extLst>
          </p:cNvPr>
          <p:cNvCxnSpPr>
            <a:cxnSpLocks/>
          </p:cNvCxnSpPr>
          <p:nvPr/>
        </p:nvCxnSpPr>
        <p:spPr>
          <a:xfrm>
            <a:off x="3450747" y="3561837"/>
            <a:ext cx="34072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68E215-0C3A-40AB-99A4-4979F9F8E013}"/>
              </a:ext>
              <a:ext uri="{C183D7F6-B498-43B3-948B-1728B52AA6E4}">
                <adec:decorative xmlns:adec="http://schemas.microsoft.com/office/drawing/2017/decorative" val="1"/>
              </a:ext>
            </a:extLst>
          </p:cNvPr>
          <p:cNvCxnSpPr>
            <a:cxnSpLocks/>
          </p:cNvCxnSpPr>
          <p:nvPr/>
        </p:nvCxnSpPr>
        <p:spPr>
          <a:xfrm>
            <a:off x="0" y="1452601"/>
            <a:ext cx="685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4947AD35-A2D1-804A-B6D6-FA54D1F47317}"/>
              </a:ext>
              <a:ext uri="{C183D7F6-B498-43B3-948B-1728B52AA6E4}">
                <adec:decorative xmlns:adec="http://schemas.microsoft.com/office/drawing/2017/decorative" val="1"/>
              </a:ext>
            </a:extLst>
          </p:cNvPr>
          <p:cNvSpPr/>
          <p:nvPr/>
        </p:nvSpPr>
        <p:spPr>
          <a:xfrm>
            <a:off x="597877" y="3978642"/>
            <a:ext cx="2220627" cy="2220627"/>
          </a:xfrm>
          <a:prstGeom prst="ellipse">
            <a:avLst/>
          </a:prstGeom>
          <a:solidFill>
            <a:schemeClr val="accent5">
              <a:lumMod val="20000"/>
              <a:lumOff val="80000"/>
              <a:alpha val="16000"/>
            </a:schemeClr>
          </a:solidFill>
          <a:ln>
            <a:noFill/>
          </a:ln>
          <a:effectLst>
            <a:outerShdw blurRad="508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itle 42">
            <a:extLst>
              <a:ext uri="{FF2B5EF4-FFF2-40B4-BE49-F238E27FC236}">
                <a16:creationId xmlns:a16="http://schemas.microsoft.com/office/drawing/2014/main" id="{C67EB74C-8F2F-A044-84A9-F24E7442B2CD}"/>
              </a:ext>
            </a:extLst>
          </p:cNvPr>
          <p:cNvSpPr>
            <a:spLocks noGrp="1"/>
          </p:cNvSpPr>
          <p:nvPr>
            <p:ph type="title"/>
          </p:nvPr>
        </p:nvSpPr>
        <p:spPr/>
        <p:txBody>
          <a:bodyPr/>
          <a:lstStyle/>
          <a:p>
            <a:r>
              <a:rPr lang="en-US" dirty="0"/>
              <a:t>SAFEST WAY OF TRANSPORTATION</a:t>
            </a:r>
            <a:endParaRPr lang="en-US" b="0" dirty="0"/>
          </a:p>
        </p:txBody>
      </p:sp>
      <p:sp>
        <p:nvSpPr>
          <p:cNvPr id="21" name="Text Placeholder 20">
            <a:extLst>
              <a:ext uri="{FF2B5EF4-FFF2-40B4-BE49-F238E27FC236}">
                <a16:creationId xmlns:a16="http://schemas.microsoft.com/office/drawing/2014/main" id="{B8D5B63C-6F29-9E4D-AADE-62F8305839D1}"/>
              </a:ext>
            </a:extLst>
          </p:cNvPr>
          <p:cNvSpPr>
            <a:spLocks noGrp="1"/>
          </p:cNvSpPr>
          <p:nvPr>
            <p:ph type="body" sz="quarter" idx="26"/>
          </p:nvPr>
        </p:nvSpPr>
        <p:spPr/>
        <p:txBody>
          <a:bodyPr>
            <a:normAutofit/>
          </a:bodyPr>
          <a:lstStyle/>
          <a:p>
            <a:r>
              <a:rPr lang="en-US" dirty="0"/>
              <a:t>MORE LIKELY TO BE STRUCK BY LIGHTNING</a:t>
            </a:r>
          </a:p>
        </p:txBody>
      </p:sp>
      <p:sp>
        <p:nvSpPr>
          <p:cNvPr id="23" name="Text Placeholder 22">
            <a:extLst>
              <a:ext uri="{FF2B5EF4-FFF2-40B4-BE49-F238E27FC236}">
                <a16:creationId xmlns:a16="http://schemas.microsoft.com/office/drawing/2014/main" id="{F6BE6362-93BD-2743-887A-A038C0710C49}"/>
              </a:ext>
            </a:extLst>
          </p:cNvPr>
          <p:cNvSpPr>
            <a:spLocks noGrp="1"/>
          </p:cNvSpPr>
          <p:nvPr>
            <p:ph type="body" sz="quarter" idx="28"/>
          </p:nvPr>
        </p:nvSpPr>
        <p:spPr>
          <a:xfrm>
            <a:off x="379685" y="1818153"/>
            <a:ext cx="2823160" cy="684375"/>
          </a:xfrm>
        </p:spPr>
        <p:txBody>
          <a:bodyPr/>
          <a:lstStyle/>
          <a:p>
            <a:r>
              <a:rPr lang="en-US" sz="1050" dirty="0"/>
              <a:t>Airplanes are one of the safest ways of transportation. The likelihoods of perishing in an airline accident are about one in 11,000,000 (1). People are more probable to be struck by lightning, with a one in 13,000 chance for a lifetime. </a:t>
            </a:r>
          </a:p>
        </p:txBody>
      </p:sp>
      <p:sp>
        <p:nvSpPr>
          <p:cNvPr id="38" name="Text Placeholder 37">
            <a:extLst>
              <a:ext uri="{FF2B5EF4-FFF2-40B4-BE49-F238E27FC236}">
                <a16:creationId xmlns:a16="http://schemas.microsoft.com/office/drawing/2014/main" id="{8107B0D9-8EB1-4649-9A1C-970A6BC14188}"/>
              </a:ext>
            </a:extLst>
          </p:cNvPr>
          <p:cNvSpPr>
            <a:spLocks noGrp="1"/>
          </p:cNvSpPr>
          <p:nvPr>
            <p:ph type="body" sz="quarter" idx="29"/>
          </p:nvPr>
        </p:nvSpPr>
        <p:spPr/>
        <p:txBody>
          <a:bodyPr/>
          <a:lstStyle/>
          <a:p>
            <a:r>
              <a:rPr lang="en-US" dirty="0"/>
              <a:t>EXPERIENCE</a:t>
            </a:r>
          </a:p>
        </p:txBody>
      </p:sp>
      <p:sp>
        <p:nvSpPr>
          <p:cNvPr id="25" name="Text Placeholder 24">
            <a:extLst>
              <a:ext uri="{FF2B5EF4-FFF2-40B4-BE49-F238E27FC236}">
                <a16:creationId xmlns:a16="http://schemas.microsoft.com/office/drawing/2014/main" id="{84C7E5E4-AAAD-A841-8A0C-BECC827BB437}"/>
              </a:ext>
            </a:extLst>
          </p:cNvPr>
          <p:cNvSpPr>
            <a:spLocks noGrp="1"/>
          </p:cNvSpPr>
          <p:nvPr>
            <p:ph type="body" sz="quarter" idx="30"/>
          </p:nvPr>
        </p:nvSpPr>
        <p:spPr>
          <a:xfrm>
            <a:off x="379684" y="2650769"/>
            <a:ext cx="2925613" cy="248809"/>
          </a:xfrm>
        </p:spPr>
        <p:txBody>
          <a:bodyPr>
            <a:normAutofit/>
          </a:bodyPr>
          <a:lstStyle/>
          <a:p>
            <a:r>
              <a:rPr lang="en-US" dirty="0"/>
              <a:t>FATALITIES PER YEAR</a:t>
            </a:r>
          </a:p>
        </p:txBody>
      </p:sp>
      <p:sp>
        <p:nvSpPr>
          <p:cNvPr id="27" name="Text Placeholder 26">
            <a:extLst>
              <a:ext uri="{FF2B5EF4-FFF2-40B4-BE49-F238E27FC236}">
                <a16:creationId xmlns:a16="http://schemas.microsoft.com/office/drawing/2014/main" id="{E6D02D8E-D2B5-7344-B5A7-74297A3824E8}"/>
              </a:ext>
            </a:extLst>
          </p:cNvPr>
          <p:cNvSpPr>
            <a:spLocks noGrp="1"/>
          </p:cNvSpPr>
          <p:nvPr>
            <p:ph type="body" sz="quarter" idx="32"/>
          </p:nvPr>
        </p:nvSpPr>
        <p:spPr>
          <a:xfrm>
            <a:off x="379685" y="2892847"/>
            <a:ext cx="2925612" cy="668990"/>
          </a:xfrm>
        </p:spPr>
        <p:txBody>
          <a:bodyPr/>
          <a:lstStyle/>
          <a:p>
            <a:r>
              <a:rPr lang="en-US" sz="1050" dirty="0"/>
              <a:t>Fatalities do happen, but media outlets make society more aware of them, so people tend to think they happen all the time. From 1982 and 2010, 3,288 people in the U.S. died from airplane related causes (1). That comes out to about 110 fatalities per year which include all flight types (military, private, commercial, etc.). </a:t>
            </a:r>
          </a:p>
        </p:txBody>
      </p:sp>
      <p:sp>
        <p:nvSpPr>
          <p:cNvPr id="31" name="Text Placeholder 30">
            <a:extLst>
              <a:ext uri="{FF2B5EF4-FFF2-40B4-BE49-F238E27FC236}">
                <a16:creationId xmlns:a16="http://schemas.microsoft.com/office/drawing/2014/main" id="{696A51A3-D704-A84A-8916-3E3AACC54A25}"/>
              </a:ext>
            </a:extLst>
          </p:cNvPr>
          <p:cNvSpPr>
            <a:spLocks noGrp="1"/>
          </p:cNvSpPr>
          <p:nvPr>
            <p:ph type="body" sz="quarter" idx="36"/>
          </p:nvPr>
        </p:nvSpPr>
        <p:spPr/>
        <p:txBody>
          <a:bodyPr>
            <a:normAutofit fontScale="70000" lnSpcReduction="20000"/>
          </a:bodyPr>
          <a:lstStyle/>
          <a:p>
            <a:r>
              <a:rPr lang="en-US" dirty="0"/>
              <a:t>https://www.blogger.com/blog/post/edit/8457238173531041721/2476437679228508791</a:t>
            </a:r>
          </a:p>
        </p:txBody>
      </p:sp>
      <p:sp>
        <p:nvSpPr>
          <p:cNvPr id="32" name="Text Placeholder 31">
            <a:extLst>
              <a:ext uri="{FF2B5EF4-FFF2-40B4-BE49-F238E27FC236}">
                <a16:creationId xmlns:a16="http://schemas.microsoft.com/office/drawing/2014/main" id="{CD14C384-0761-5E4F-BFF8-FB821771317D}"/>
              </a:ext>
            </a:extLst>
          </p:cNvPr>
          <p:cNvSpPr>
            <a:spLocks noGrp="1"/>
          </p:cNvSpPr>
          <p:nvPr>
            <p:ph type="body" sz="quarter" idx="37"/>
          </p:nvPr>
        </p:nvSpPr>
        <p:spPr/>
        <p:txBody>
          <a:bodyPr>
            <a:normAutofit/>
          </a:bodyPr>
          <a:lstStyle/>
          <a:p>
            <a:r>
              <a:rPr lang="en-US" dirty="0"/>
              <a:t>apmeyer@my365.Bellevue.edu</a:t>
            </a:r>
          </a:p>
        </p:txBody>
      </p:sp>
      <p:sp>
        <p:nvSpPr>
          <p:cNvPr id="33" name="Text Placeholder 32">
            <a:extLst>
              <a:ext uri="{FF2B5EF4-FFF2-40B4-BE49-F238E27FC236}">
                <a16:creationId xmlns:a16="http://schemas.microsoft.com/office/drawing/2014/main" id="{363A7E06-95AB-7D43-9DDF-E39E83B0A62E}"/>
              </a:ext>
            </a:extLst>
          </p:cNvPr>
          <p:cNvSpPr>
            <a:spLocks noGrp="1"/>
          </p:cNvSpPr>
          <p:nvPr>
            <p:ph type="body" sz="quarter" idx="38"/>
          </p:nvPr>
        </p:nvSpPr>
        <p:spPr/>
        <p:txBody>
          <a:bodyPr>
            <a:normAutofit/>
          </a:bodyPr>
          <a:lstStyle/>
          <a:p>
            <a:r>
              <a:rPr lang="en-US" dirty="0"/>
              <a:t>123.456.7890</a:t>
            </a:r>
          </a:p>
        </p:txBody>
      </p:sp>
      <p:sp>
        <p:nvSpPr>
          <p:cNvPr id="116" name="Text Placeholder 115">
            <a:extLst>
              <a:ext uri="{FF2B5EF4-FFF2-40B4-BE49-F238E27FC236}">
                <a16:creationId xmlns:a16="http://schemas.microsoft.com/office/drawing/2014/main" id="{4233DFE1-397B-9D40-8F2D-A74BAA716937}"/>
              </a:ext>
            </a:extLst>
          </p:cNvPr>
          <p:cNvSpPr>
            <a:spLocks noGrp="1"/>
          </p:cNvSpPr>
          <p:nvPr>
            <p:ph type="body" sz="quarter" idx="49"/>
          </p:nvPr>
        </p:nvSpPr>
        <p:spPr>
          <a:xfrm>
            <a:off x="701017" y="7031033"/>
            <a:ext cx="969034" cy="262769"/>
          </a:xfrm>
        </p:spPr>
        <p:txBody>
          <a:bodyPr/>
          <a:lstStyle/>
          <a:p>
            <a:r>
              <a:rPr lang="en-US" dirty="0"/>
              <a:t>APPROACH</a:t>
            </a:r>
          </a:p>
        </p:txBody>
      </p:sp>
      <p:sp>
        <p:nvSpPr>
          <p:cNvPr id="117" name="Text Placeholder 116">
            <a:extLst>
              <a:ext uri="{FF2B5EF4-FFF2-40B4-BE49-F238E27FC236}">
                <a16:creationId xmlns:a16="http://schemas.microsoft.com/office/drawing/2014/main" id="{D955D1EE-EFC7-0843-93AB-52CF2FE43CF2}"/>
              </a:ext>
            </a:extLst>
          </p:cNvPr>
          <p:cNvSpPr>
            <a:spLocks noGrp="1"/>
          </p:cNvSpPr>
          <p:nvPr>
            <p:ph type="body" sz="quarter" idx="50"/>
          </p:nvPr>
        </p:nvSpPr>
        <p:spPr>
          <a:xfrm>
            <a:off x="696493" y="7311299"/>
            <a:ext cx="1449583" cy="262769"/>
          </a:xfrm>
        </p:spPr>
        <p:txBody>
          <a:bodyPr/>
          <a:lstStyle/>
          <a:p>
            <a:r>
              <a:rPr lang="en-US" dirty="0"/>
              <a:t>INITIAL CLIMB</a:t>
            </a:r>
          </a:p>
        </p:txBody>
      </p:sp>
      <p:sp>
        <p:nvSpPr>
          <p:cNvPr id="118" name="Text Placeholder 117">
            <a:extLst>
              <a:ext uri="{FF2B5EF4-FFF2-40B4-BE49-F238E27FC236}">
                <a16:creationId xmlns:a16="http://schemas.microsoft.com/office/drawing/2014/main" id="{542487C0-67AC-0849-8B9F-130D56060EBA}"/>
              </a:ext>
            </a:extLst>
          </p:cNvPr>
          <p:cNvSpPr>
            <a:spLocks noGrp="1"/>
          </p:cNvSpPr>
          <p:nvPr>
            <p:ph type="body" sz="quarter" idx="51"/>
          </p:nvPr>
        </p:nvSpPr>
        <p:spPr>
          <a:xfrm>
            <a:off x="705645" y="7625801"/>
            <a:ext cx="1218674" cy="238881"/>
          </a:xfrm>
        </p:spPr>
        <p:txBody>
          <a:bodyPr/>
          <a:lstStyle/>
          <a:p>
            <a:r>
              <a:rPr lang="en-US" dirty="0"/>
              <a:t>LANDING</a:t>
            </a:r>
          </a:p>
        </p:txBody>
      </p:sp>
      <p:sp>
        <p:nvSpPr>
          <p:cNvPr id="119" name="Text Placeholder 118">
            <a:extLst>
              <a:ext uri="{FF2B5EF4-FFF2-40B4-BE49-F238E27FC236}">
                <a16:creationId xmlns:a16="http://schemas.microsoft.com/office/drawing/2014/main" id="{EA98D879-DA49-2444-B6BC-531098AA8B63}"/>
              </a:ext>
            </a:extLst>
          </p:cNvPr>
          <p:cNvSpPr>
            <a:spLocks noGrp="1"/>
          </p:cNvSpPr>
          <p:nvPr>
            <p:ph type="body" sz="quarter" idx="52"/>
          </p:nvPr>
        </p:nvSpPr>
        <p:spPr>
          <a:xfrm>
            <a:off x="293379" y="6226502"/>
            <a:ext cx="1630939" cy="430518"/>
          </a:xfrm>
        </p:spPr>
        <p:txBody>
          <a:bodyPr/>
          <a:lstStyle/>
          <a:p>
            <a:r>
              <a:rPr lang="en-US" dirty="0"/>
              <a:t>PHASE OF FLIGHT</a:t>
            </a:r>
          </a:p>
        </p:txBody>
      </p:sp>
      <p:sp>
        <p:nvSpPr>
          <p:cNvPr id="120" name="Text Placeholder 119">
            <a:extLst>
              <a:ext uri="{FF2B5EF4-FFF2-40B4-BE49-F238E27FC236}">
                <a16:creationId xmlns:a16="http://schemas.microsoft.com/office/drawing/2014/main" id="{05BC12C5-98CA-634E-B120-78D814AFCADB}"/>
              </a:ext>
            </a:extLst>
          </p:cNvPr>
          <p:cNvSpPr>
            <a:spLocks noGrp="1"/>
          </p:cNvSpPr>
          <p:nvPr>
            <p:ph type="body" sz="quarter" idx="53"/>
          </p:nvPr>
        </p:nvSpPr>
        <p:spPr>
          <a:xfrm>
            <a:off x="696493" y="6684974"/>
            <a:ext cx="1449583" cy="262769"/>
          </a:xfrm>
        </p:spPr>
        <p:txBody>
          <a:bodyPr/>
          <a:lstStyle/>
          <a:p>
            <a:r>
              <a:rPr lang="en-US" dirty="0"/>
              <a:t>EN ROUTE</a:t>
            </a:r>
          </a:p>
        </p:txBody>
      </p:sp>
      <p:sp>
        <p:nvSpPr>
          <p:cNvPr id="142" name="Text Placeholder 141">
            <a:extLst>
              <a:ext uri="{FF2B5EF4-FFF2-40B4-BE49-F238E27FC236}">
                <a16:creationId xmlns:a16="http://schemas.microsoft.com/office/drawing/2014/main" id="{3431D51B-3170-404D-AA78-24211C76C97D}"/>
              </a:ext>
            </a:extLst>
          </p:cNvPr>
          <p:cNvSpPr>
            <a:spLocks noGrp="1"/>
          </p:cNvSpPr>
          <p:nvPr>
            <p:ph type="body" sz="quarter" idx="54"/>
          </p:nvPr>
        </p:nvSpPr>
        <p:spPr>
          <a:xfrm>
            <a:off x="1459907" y="7064708"/>
            <a:ext cx="1065342" cy="229094"/>
          </a:xfrm>
        </p:spPr>
        <p:txBody>
          <a:bodyPr/>
          <a:lstStyle/>
          <a:p>
            <a:r>
              <a:rPr lang="en-US" dirty="0"/>
              <a:t>14</a:t>
            </a:r>
          </a:p>
        </p:txBody>
      </p:sp>
      <p:sp>
        <p:nvSpPr>
          <p:cNvPr id="143" name="Text Placeholder 142">
            <a:extLst>
              <a:ext uri="{FF2B5EF4-FFF2-40B4-BE49-F238E27FC236}">
                <a16:creationId xmlns:a16="http://schemas.microsoft.com/office/drawing/2014/main" id="{A1A4C043-2900-EC44-8ED3-151D6F6DD0F6}"/>
              </a:ext>
            </a:extLst>
          </p:cNvPr>
          <p:cNvSpPr>
            <a:spLocks noGrp="1"/>
          </p:cNvSpPr>
          <p:nvPr>
            <p:ph type="body" sz="quarter" idx="55"/>
          </p:nvPr>
        </p:nvSpPr>
        <p:spPr>
          <a:xfrm>
            <a:off x="1459907" y="7325924"/>
            <a:ext cx="975408" cy="248144"/>
          </a:xfrm>
        </p:spPr>
        <p:txBody>
          <a:bodyPr/>
          <a:lstStyle/>
          <a:p>
            <a:r>
              <a:rPr lang="en-US" dirty="0"/>
              <a:t>6</a:t>
            </a:r>
          </a:p>
        </p:txBody>
      </p:sp>
      <p:sp>
        <p:nvSpPr>
          <p:cNvPr id="144" name="Text Placeholder 143">
            <a:extLst>
              <a:ext uri="{FF2B5EF4-FFF2-40B4-BE49-F238E27FC236}">
                <a16:creationId xmlns:a16="http://schemas.microsoft.com/office/drawing/2014/main" id="{16FCFE63-7201-CA4F-B364-467A817F7933}"/>
              </a:ext>
            </a:extLst>
          </p:cNvPr>
          <p:cNvSpPr>
            <a:spLocks noGrp="1"/>
          </p:cNvSpPr>
          <p:nvPr>
            <p:ph type="body" sz="quarter" idx="56"/>
          </p:nvPr>
        </p:nvSpPr>
        <p:spPr>
          <a:xfrm>
            <a:off x="1459907" y="7635588"/>
            <a:ext cx="1065342" cy="229094"/>
          </a:xfrm>
        </p:spPr>
        <p:txBody>
          <a:bodyPr/>
          <a:lstStyle/>
          <a:p>
            <a:r>
              <a:rPr lang="en-US" dirty="0"/>
              <a:t>11</a:t>
            </a:r>
          </a:p>
        </p:txBody>
      </p:sp>
      <p:sp>
        <p:nvSpPr>
          <p:cNvPr id="145" name="Text Placeholder 144">
            <a:extLst>
              <a:ext uri="{FF2B5EF4-FFF2-40B4-BE49-F238E27FC236}">
                <a16:creationId xmlns:a16="http://schemas.microsoft.com/office/drawing/2014/main" id="{D1E64E37-6E15-024C-8FED-C14D81177DAD}"/>
              </a:ext>
            </a:extLst>
          </p:cNvPr>
          <p:cNvSpPr>
            <a:spLocks noGrp="1"/>
          </p:cNvSpPr>
          <p:nvPr>
            <p:ph type="body" sz="quarter" idx="57"/>
          </p:nvPr>
        </p:nvSpPr>
        <p:spPr>
          <a:xfrm>
            <a:off x="1459907" y="6718649"/>
            <a:ext cx="1065342" cy="229094"/>
          </a:xfrm>
        </p:spPr>
        <p:txBody>
          <a:bodyPr/>
          <a:lstStyle/>
          <a:p>
            <a:r>
              <a:rPr lang="en-US" dirty="0"/>
              <a:t>39</a:t>
            </a:r>
          </a:p>
        </p:txBody>
      </p:sp>
      <p:sp>
        <p:nvSpPr>
          <p:cNvPr id="149" name="Text Placeholder 148">
            <a:extLst>
              <a:ext uri="{FF2B5EF4-FFF2-40B4-BE49-F238E27FC236}">
                <a16:creationId xmlns:a16="http://schemas.microsoft.com/office/drawing/2014/main" id="{A7504683-E4D4-0D48-919D-A3FCB64E43CA}"/>
              </a:ext>
            </a:extLst>
          </p:cNvPr>
          <p:cNvSpPr>
            <a:spLocks noGrp="1"/>
          </p:cNvSpPr>
          <p:nvPr>
            <p:ph type="body" sz="quarter" idx="59"/>
          </p:nvPr>
        </p:nvSpPr>
        <p:spPr/>
        <p:txBody>
          <a:bodyPr rIns="0">
            <a:normAutofit/>
          </a:bodyPr>
          <a:lstStyle/>
          <a:p>
            <a:r>
              <a:rPr lang="en-US" dirty="0"/>
              <a:t>INTERNATIONAL</a:t>
            </a:r>
          </a:p>
        </p:txBody>
      </p:sp>
      <p:sp>
        <p:nvSpPr>
          <p:cNvPr id="148" name="Text Placeholder 147">
            <a:extLst>
              <a:ext uri="{FF2B5EF4-FFF2-40B4-BE49-F238E27FC236}">
                <a16:creationId xmlns:a16="http://schemas.microsoft.com/office/drawing/2014/main" id="{737697CF-DAC5-BE40-8620-8AAF5D50500C}"/>
              </a:ext>
            </a:extLst>
          </p:cNvPr>
          <p:cNvSpPr>
            <a:spLocks noGrp="1"/>
          </p:cNvSpPr>
          <p:nvPr>
            <p:ph type="body" sz="quarter" idx="60"/>
          </p:nvPr>
        </p:nvSpPr>
        <p:spPr/>
        <p:txBody>
          <a:bodyPr rIns="0">
            <a:normAutofit/>
          </a:bodyPr>
          <a:lstStyle/>
          <a:p>
            <a:r>
              <a:rPr lang="en-US" dirty="0"/>
              <a:t>ACCIDENTS BY COUNTRY</a:t>
            </a:r>
          </a:p>
        </p:txBody>
      </p:sp>
      <p:sp>
        <p:nvSpPr>
          <p:cNvPr id="125" name="Oval 124">
            <a:extLst>
              <a:ext uri="{FF2B5EF4-FFF2-40B4-BE49-F238E27FC236}">
                <a16:creationId xmlns:a16="http://schemas.microsoft.com/office/drawing/2014/main" id="{8A7DE4BB-244F-6B49-9727-5BAD74EA46DC}"/>
              </a:ext>
              <a:ext uri="{C183D7F6-B498-43B3-948B-1728B52AA6E4}">
                <adec:decorative xmlns:adec="http://schemas.microsoft.com/office/drawing/2017/decorative" val="1"/>
              </a:ext>
            </a:extLst>
          </p:cNvPr>
          <p:cNvSpPr/>
          <p:nvPr/>
        </p:nvSpPr>
        <p:spPr>
          <a:xfrm>
            <a:off x="436893" y="6723530"/>
            <a:ext cx="160984" cy="160984"/>
          </a:xfrm>
          <a:prstGeom prst="ellipse">
            <a:avLst/>
          </a:prstGeom>
          <a:solidFill>
            <a:srgbClr val="F28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86F5B1B6-C812-7540-BCB9-271539B931EB}"/>
              </a:ext>
              <a:ext uri="{C183D7F6-B498-43B3-948B-1728B52AA6E4}">
                <adec:decorative xmlns:adec="http://schemas.microsoft.com/office/drawing/2017/decorative" val="1"/>
              </a:ext>
            </a:extLst>
          </p:cNvPr>
          <p:cNvSpPr/>
          <p:nvPr/>
        </p:nvSpPr>
        <p:spPr>
          <a:xfrm>
            <a:off x="436893" y="7059050"/>
            <a:ext cx="160984" cy="160984"/>
          </a:xfrm>
          <a:prstGeom prst="ellipse">
            <a:avLst/>
          </a:prstGeom>
          <a:solidFill>
            <a:srgbClr val="4E7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a:extLst>
              <a:ext uri="{FF2B5EF4-FFF2-40B4-BE49-F238E27FC236}">
                <a16:creationId xmlns:a16="http://schemas.microsoft.com/office/drawing/2014/main" id="{5460C3D1-676E-3E4D-95DB-F5F6D3D889F9}"/>
              </a:ext>
              <a:ext uri="{C183D7F6-B498-43B3-948B-1728B52AA6E4}">
                <adec:decorative xmlns:adec="http://schemas.microsoft.com/office/drawing/2017/decorative" val="1"/>
              </a:ext>
            </a:extLst>
          </p:cNvPr>
          <p:cNvSpPr/>
          <p:nvPr/>
        </p:nvSpPr>
        <p:spPr>
          <a:xfrm>
            <a:off x="436893" y="7362191"/>
            <a:ext cx="160984" cy="160984"/>
          </a:xfrm>
          <a:prstGeom prst="ellipse">
            <a:avLst/>
          </a:prstGeom>
          <a:solidFill>
            <a:srgbClr val="E1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a:extLst>
              <a:ext uri="{FF2B5EF4-FFF2-40B4-BE49-F238E27FC236}">
                <a16:creationId xmlns:a16="http://schemas.microsoft.com/office/drawing/2014/main" id="{2ED2FB73-5322-564C-B2F5-9335A0646A1A}"/>
              </a:ext>
              <a:ext uri="{C183D7F6-B498-43B3-948B-1728B52AA6E4}">
                <adec:decorative xmlns:adec="http://schemas.microsoft.com/office/drawing/2017/decorative" val="1"/>
              </a:ext>
            </a:extLst>
          </p:cNvPr>
          <p:cNvSpPr/>
          <p:nvPr/>
        </p:nvSpPr>
        <p:spPr>
          <a:xfrm>
            <a:off x="436893" y="7664751"/>
            <a:ext cx="160984" cy="160984"/>
          </a:xfrm>
          <a:prstGeom prst="ellipse">
            <a:avLst/>
          </a:prstGeom>
          <a:solidFill>
            <a:srgbClr val="76B7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Arrow Connector 131">
            <a:extLst>
              <a:ext uri="{FF2B5EF4-FFF2-40B4-BE49-F238E27FC236}">
                <a16:creationId xmlns:a16="http://schemas.microsoft.com/office/drawing/2014/main" id="{1A6D5824-1247-904A-978C-E3901FF49E63}"/>
              </a:ext>
              <a:ext uri="{C183D7F6-B498-43B3-948B-1728B52AA6E4}">
                <adec:decorative xmlns:adec="http://schemas.microsoft.com/office/drawing/2017/decorative" val="1"/>
              </a:ext>
            </a:extLst>
          </p:cNvPr>
          <p:cNvCxnSpPr>
            <a:cxnSpLocks/>
          </p:cNvCxnSpPr>
          <p:nvPr/>
        </p:nvCxnSpPr>
        <p:spPr>
          <a:xfrm>
            <a:off x="-4631" y="6804021"/>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8DF0C07-C343-A74B-A633-EF26C544E0A8}"/>
              </a:ext>
              <a:ext uri="{C183D7F6-B498-43B3-948B-1728B52AA6E4}">
                <adec:decorative xmlns:adec="http://schemas.microsoft.com/office/drawing/2017/decorative" val="1"/>
              </a:ext>
            </a:extLst>
          </p:cNvPr>
          <p:cNvCxnSpPr>
            <a:cxnSpLocks/>
          </p:cNvCxnSpPr>
          <p:nvPr/>
        </p:nvCxnSpPr>
        <p:spPr>
          <a:xfrm>
            <a:off x="-4631" y="7123382"/>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80D6FA17-ADEA-444A-811E-1FC72DA42964}"/>
              </a:ext>
              <a:ext uri="{C183D7F6-B498-43B3-948B-1728B52AA6E4}">
                <adec:decorative xmlns:adec="http://schemas.microsoft.com/office/drawing/2017/decorative" val="1"/>
              </a:ext>
            </a:extLst>
          </p:cNvPr>
          <p:cNvCxnSpPr>
            <a:cxnSpLocks/>
          </p:cNvCxnSpPr>
          <p:nvPr/>
        </p:nvCxnSpPr>
        <p:spPr>
          <a:xfrm>
            <a:off x="-4631" y="7442683"/>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37DB787-45FC-6C42-8904-35531D3160EB}"/>
              </a:ext>
              <a:ext uri="{C183D7F6-B498-43B3-948B-1728B52AA6E4}">
                <adec:decorative xmlns:adec="http://schemas.microsoft.com/office/drawing/2017/decorative" val="1"/>
              </a:ext>
            </a:extLst>
          </p:cNvPr>
          <p:cNvCxnSpPr>
            <a:cxnSpLocks/>
          </p:cNvCxnSpPr>
          <p:nvPr/>
        </p:nvCxnSpPr>
        <p:spPr>
          <a:xfrm>
            <a:off x="-4631" y="7745242"/>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4FE93959-4A6A-4B48-B3E2-6468FDE1ED2B}"/>
              </a:ext>
              <a:ext uri="{C183D7F6-B498-43B3-948B-1728B52AA6E4}">
                <adec:decorative xmlns:adec="http://schemas.microsoft.com/office/drawing/2017/decorative" val="1"/>
              </a:ext>
            </a:extLst>
          </p:cNvPr>
          <p:cNvCxnSpPr>
            <a:cxnSpLocks/>
          </p:cNvCxnSpPr>
          <p:nvPr/>
        </p:nvCxnSpPr>
        <p:spPr>
          <a:xfrm>
            <a:off x="-4630" y="1681193"/>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92D27F86-00CB-3644-8651-C1182ECB7E8E}"/>
              </a:ext>
              <a:ext uri="{C183D7F6-B498-43B3-948B-1728B52AA6E4}">
                <adec:decorative xmlns:adec="http://schemas.microsoft.com/office/drawing/2017/decorative" val="1"/>
              </a:ext>
            </a:extLst>
          </p:cNvPr>
          <p:cNvCxnSpPr>
            <a:cxnSpLocks/>
          </p:cNvCxnSpPr>
          <p:nvPr/>
        </p:nvCxnSpPr>
        <p:spPr>
          <a:xfrm>
            <a:off x="2159" y="2775173"/>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15" name="Picture Placeholder 14" descr="Icon&#10;&#10;Description automatically generated">
            <a:extLst>
              <a:ext uri="{FF2B5EF4-FFF2-40B4-BE49-F238E27FC236}">
                <a16:creationId xmlns:a16="http://schemas.microsoft.com/office/drawing/2014/main" id="{FDE125E1-663E-4ADC-88F9-83C5C82D4F93}"/>
              </a:ext>
            </a:extLst>
          </p:cNvPr>
          <p:cNvPicPr>
            <a:picLocks noGrp="1" noChangeAspect="1"/>
          </p:cNvPicPr>
          <p:nvPr>
            <p:ph type="pic" sz="quarter" idx="25"/>
          </p:nvPr>
        </p:nvPicPr>
        <p:blipFill>
          <a:blip r:embed="rId2"/>
          <a:srcRect/>
          <a:stretch>
            <a:fillRect/>
          </a:stretch>
        </p:blipFill>
        <p:spPr/>
      </p:pic>
      <p:pic>
        <p:nvPicPr>
          <p:cNvPr id="16" name="Picture 15">
            <a:extLst>
              <a:ext uri="{FF2B5EF4-FFF2-40B4-BE49-F238E27FC236}">
                <a16:creationId xmlns:a16="http://schemas.microsoft.com/office/drawing/2014/main" id="{66FE9222-7A63-4493-9A74-36A96BAFB599}"/>
              </a:ext>
            </a:extLst>
          </p:cNvPr>
          <p:cNvPicPr>
            <a:picLocks noChangeAspect="1"/>
          </p:cNvPicPr>
          <p:nvPr/>
        </p:nvPicPr>
        <p:blipFill rotWithShape="1">
          <a:blip r:embed="rId3"/>
          <a:srcRect l="330" t="8610" r="9412" b="4442"/>
          <a:stretch/>
        </p:blipFill>
        <p:spPr>
          <a:xfrm>
            <a:off x="3286504" y="1569345"/>
            <a:ext cx="3548178" cy="1850512"/>
          </a:xfrm>
          <a:prstGeom prst="rect">
            <a:avLst/>
          </a:prstGeom>
        </p:spPr>
      </p:pic>
      <p:pic>
        <p:nvPicPr>
          <p:cNvPr id="18" name="Picture 17">
            <a:extLst>
              <a:ext uri="{FF2B5EF4-FFF2-40B4-BE49-F238E27FC236}">
                <a16:creationId xmlns:a16="http://schemas.microsoft.com/office/drawing/2014/main" id="{DACB4258-616B-4058-A457-99AFA02CFE79}"/>
              </a:ext>
            </a:extLst>
          </p:cNvPr>
          <p:cNvPicPr>
            <a:picLocks noChangeAspect="1"/>
          </p:cNvPicPr>
          <p:nvPr/>
        </p:nvPicPr>
        <p:blipFill>
          <a:blip r:embed="rId4"/>
          <a:stretch>
            <a:fillRect/>
          </a:stretch>
        </p:blipFill>
        <p:spPr>
          <a:xfrm>
            <a:off x="718937" y="4104056"/>
            <a:ext cx="2005582" cy="1999631"/>
          </a:xfrm>
          <a:prstGeom prst="rect">
            <a:avLst/>
          </a:prstGeom>
        </p:spPr>
      </p:pic>
      <p:cxnSp>
        <p:nvCxnSpPr>
          <p:cNvPr id="355" name="Straight Arrow Connector 354">
            <a:extLst>
              <a:ext uri="{FF2B5EF4-FFF2-40B4-BE49-F238E27FC236}">
                <a16:creationId xmlns:a16="http://schemas.microsoft.com/office/drawing/2014/main" id="{ADE2E3D7-404E-49C4-9C4A-42A3825F2DDB}"/>
              </a:ext>
              <a:ext uri="{C183D7F6-B498-43B3-948B-1728B52AA6E4}">
                <adec:decorative xmlns:adec="http://schemas.microsoft.com/office/drawing/2017/decorative" val="1"/>
              </a:ext>
            </a:extLst>
          </p:cNvPr>
          <p:cNvCxnSpPr>
            <a:cxnSpLocks/>
          </p:cNvCxnSpPr>
          <p:nvPr/>
        </p:nvCxnSpPr>
        <p:spPr>
          <a:xfrm>
            <a:off x="2159" y="8060578"/>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356" name="Oval 355">
            <a:extLst>
              <a:ext uri="{FF2B5EF4-FFF2-40B4-BE49-F238E27FC236}">
                <a16:creationId xmlns:a16="http://schemas.microsoft.com/office/drawing/2014/main" id="{6963D7E7-ADF8-4ED4-B755-BC67B14E80DD}"/>
              </a:ext>
              <a:ext uri="{C183D7F6-B498-43B3-948B-1728B52AA6E4}">
                <adec:decorative xmlns:adec="http://schemas.microsoft.com/office/drawing/2017/decorative" val="1"/>
              </a:ext>
            </a:extLst>
          </p:cNvPr>
          <p:cNvSpPr/>
          <p:nvPr/>
        </p:nvSpPr>
        <p:spPr>
          <a:xfrm>
            <a:off x="436893" y="7970319"/>
            <a:ext cx="160984" cy="160984"/>
          </a:xfrm>
          <a:prstGeom prst="ellipse">
            <a:avLst/>
          </a:prstGeom>
          <a:solidFill>
            <a:srgbClr val="59A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 Placeholder 117">
            <a:extLst>
              <a:ext uri="{FF2B5EF4-FFF2-40B4-BE49-F238E27FC236}">
                <a16:creationId xmlns:a16="http://schemas.microsoft.com/office/drawing/2014/main" id="{A6C3B9F9-74D1-465A-8E10-66596EF70804}"/>
              </a:ext>
            </a:extLst>
          </p:cNvPr>
          <p:cNvSpPr txBox="1">
            <a:spLocks/>
          </p:cNvSpPr>
          <p:nvPr/>
        </p:nvSpPr>
        <p:spPr>
          <a:xfrm>
            <a:off x="701016" y="7917853"/>
            <a:ext cx="1449583" cy="238881"/>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000"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MANOEUVERING</a:t>
            </a:r>
          </a:p>
        </p:txBody>
      </p:sp>
      <p:sp>
        <p:nvSpPr>
          <p:cNvPr id="358" name="Text Placeholder 143">
            <a:extLst>
              <a:ext uri="{FF2B5EF4-FFF2-40B4-BE49-F238E27FC236}">
                <a16:creationId xmlns:a16="http://schemas.microsoft.com/office/drawing/2014/main" id="{2EDFDA12-F64D-4BCC-87DD-1EC25A131609}"/>
              </a:ext>
            </a:extLst>
          </p:cNvPr>
          <p:cNvSpPr txBox="1">
            <a:spLocks/>
          </p:cNvSpPr>
          <p:nvPr/>
        </p:nvSpPr>
        <p:spPr>
          <a:xfrm>
            <a:off x="1459907" y="7927640"/>
            <a:ext cx="1065342" cy="229094"/>
          </a:xfrm>
          <a:prstGeom prst="rect">
            <a:avLst/>
          </a:prstGeom>
        </p:spPr>
        <p:txBody>
          <a:bodyPr vert="horz" lIns="0" tIns="45720" rIns="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400" b="1"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1</a:t>
            </a:r>
          </a:p>
        </p:txBody>
      </p:sp>
      <p:cxnSp>
        <p:nvCxnSpPr>
          <p:cNvPr id="359" name="Straight Arrow Connector 358">
            <a:extLst>
              <a:ext uri="{FF2B5EF4-FFF2-40B4-BE49-F238E27FC236}">
                <a16:creationId xmlns:a16="http://schemas.microsoft.com/office/drawing/2014/main" id="{3E7E17DB-F3E5-44C9-88F5-972C44562FE6}"/>
              </a:ext>
              <a:ext uri="{C183D7F6-B498-43B3-948B-1728B52AA6E4}">
                <adec:decorative xmlns:adec="http://schemas.microsoft.com/office/drawing/2017/decorative" val="1"/>
              </a:ext>
            </a:extLst>
          </p:cNvPr>
          <p:cNvCxnSpPr>
            <a:cxnSpLocks/>
          </p:cNvCxnSpPr>
          <p:nvPr/>
        </p:nvCxnSpPr>
        <p:spPr>
          <a:xfrm>
            <a:off x="2159" y="8345705"/>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49EC0A92-77E7-4B49-BB69-C1BE6E881680}"/>
              </a:ext>
              <a:ext uri="{C183D7F6-B498-43B3-948B-1728B52AA6E4}">
                <adec:decorative xmlns:adec="http://schemas.microsoft.com/office/drawing/2017/decorative" val="1"/>
              </a:ext>
            </a:extLst>
          </p:cNvPr>
          <p:cNvCxnSpPr>
            <a:cxnSpLocks/>
          </p:cNvCxnSpPr>
          <p:nvPr/>
        </p:nvCxnSpPr>
        <p:spPr>
          <a:xfrm>
            <a:off x="2159" y="8674751"/>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361" name="Oval 360">
            <a:extLst>
              <a:ext uri="{FF2B5EF4-FFF2-40B4-BE49-F238E27FC236}">
                <a16:creationId xmlns:a16="http://schemas.microsoft.com/office/drawing/2014/main" id="{74581EB5-CC09-40D3-A343-1741A3AB88F0}"/>
              </a:ext>
              <a:ext uri="{C183D7F6-B498-43B3-948B-1728B52AA6E4}">
                <adec:decorative xmlns:adec="http://schemas.microsoft.com/office/drawing/2017/decorative" val="1"/>
              </a:ext>
            </a:extLst>
          </p:cNvPr>
          <p:cNvSpPr/>
          <p:nvPr/>
        </p:nvSpPr>
        <p:spPr>
          <a:xfrm>
            <a:off x="436893" y="8265214"/>
            <a:ext cx="160984" cy="160984"/>
          </a:xfrm>
          <a:prstGeom prst="ellipse">
            <a:avLst/>
          </a:prstGeom>
          <a:solidFill>
            <a:srgbClr val="EDC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Oval 361">
            <a:extLst>
              <a:ext uri="{FF2B5EF4-FFF2-40B4-BE49-F238E27FC236}">
                <a16:creationId xmlns:a16="http://schemas.microsoft.com/office/drawing/2014/main" id="{81D8D33C-472A-41BE-B3A6-E56579DD8625}"/>
              </a:ext>
              <a:ext uri="{C183D7F6-B498-43B3-948B-1728B52AA6E4}">
                <adec:decorative xmlns:adec="http://schemas.microsoft.com/office/drawing/2017/decorative" val="1"/>
              </a:ext>
            </a:extLst>
          </p:cNvPr>
          <p:cNvSpPr/>
          <p:nvPr/>
        </p:nvSpPr>
        <p:spPr>
          <a:xfrm>
            <a:off x="436893" y="8594260"/>
            <a:ext cx="160984" cy="160984"/>
          </a:xfrm>
          <a:prstGeom prst="ellipse">
            <a:avLst/>
          </a:prstGeom>
          <a:solidFill>
            <a:srgbClr val="B07A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Text Placeholder 117">
            <a:extLst>
              <a:ext uri="{FF2B5EF4-FFF2-40B4-BE49-F238E27FC236}">
                <a16:creationId xmlns:a16="http://schemas.microsoft.com/office/drawing/2014/main" id="{C5CBE96E-EF97-4190-9A37-669CC9289AA1}"/>
              </a:ext>
            </a:extLst>
          </p:cNvPr>
          <p:cNvSpPr txBox="1">
            <a:spLocks/>
          </p:cNvSpPr>
          <p:nvPr/>
        </p:nvSpPr>
        <p:spPr>
          <a:xfrm>
            <a:off x="696493" y="8239300"/>
            <a:ext cx="1449583" cy="238881"/>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000"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TAKEOFF</a:t>
            </a:r>
          </a:p>
        </p:txBody>
      </p:sp>
      <p:sp>
        <p:nvSpPr>
          <p:cNvPr id="364" name="Text Placeholder 117">
            <a:extLst>
              <a:ext uri="{FF2B5EF4-FFF2-40B4-BE49-F238E27FC236}">
                <a16:creationId xmlns:a16="http://schemas.microsoft.com/office/drawing/2014/main" id="{E7B109B9-5F18-45C6-8FD0-A9C984F6BE08}"/>
              </a:ext>
            </a:extLst>
          </p:cNvPr>
          <p:cNvSpPr txBox="1">
            <a:spLocks/>
          </p:cNvSpPr>
          <p:nvPr/>
        </p:nvSpPr>
        <p:spPr>
          <a:xfrm>
            <a:off x="718937" y="8563911"/>
            <a:ext cx="1449583" cy="238881"/>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000"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UNKNOWN</a:t>
            </a:r>
          </a:p>
        </p:txBody>
      </p:sp>
      <p:sp>
        <p:nvSpPr>
          <p:cNvPr id="365" name="Text Placeholder 143">
            <a:extLst>
              <a:ext uri="{FF2B5EF4-FFF2-40B4-BE49-F238E27FC236}">
                <a16:creationId xmlns:a16="http://schemas.microsoft.com/office/drawing/2014/main" id="{3760C5B9-B6C7-4F9B-B6BA-18A3174399FB}"/>
              </a:ext>
            </a:extLst>
          </p:cNvPr>
          <p:cNvSpPr txBox="1">
            <a:spLocks/>
          </p:cNvSpPr>
          <p:nvPr/>
        </p:nvSpPr>
        <p:spPr>
          <a:xfrm>
            <a:off x="1459907" y="8249087"/>
            <a:ext cx="1065342" cy="229094"/>
          </a:xfrm>
          <a:prstGeom prst="rect">
            <a:avLst/>
          </a:prstGeom>
        </p:spPr>
        <p:txBody>
          <a:bodyPr vert="horz" lIns="0" tIns="45720" rIns="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400" b="1"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a:t>
            </a:r>
          </a:p>
        </p:txBody>
      </p:sp>
      <p:sp>
        <p:nvSpPr>
          <p:cNvPr id="366" name="Text Placeholder 143">
            <a:extLst>
              <a:ext uri="{FF2B5EF4-FFF2-40B4-BE49-F238E27FC236}">
                <a16:creationId xmlns:a16="http://schemas.microsoft.com/office/drawing/2014/main" id="{C224E106-694D-4660-A086-3E794D0702AA}"/>
              </a:ext>
            </a:extLst>
          </p:cNvPr>
          <p:cNvSpPr txBox="1">
            <a:spLocks/>
          </p:cNvSpPr>
          <p:nvPr/>
        </p:nvSpPr>
        <p:spPr>
          <a:xfrm>
            <a:off x="1459907" y="8573698"/>
            <a:ext cx="1065342" cy="229094"/>
          </a:xfrm>
          <a:prstGeom prst="rect">
            <a:avLst/>
          </a:prstGeom>
        </p:spPr>
        <p:txBody>
          <a:bodyPr vert="horz" lIns="0" tIns="45720" rIns="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400" b="1"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6</a:t>
            </a:r>
          </a:p>
        </p:txBody>
      </p:sp>
      <p:pic>
        <p:nvPicPr>
          <p:cNvPr id="1024" name="Picture 1023" descr="Chart, bar chart&#10;&#10;Description automatically generated">
            <a:extLst>
              <a:ext uri="{FF2B5EF4-FFF2-40B4-BE49-F238E27FC236}">
                <a16:creationId xmlns:a16="http://schemas.microsoft.com/office/drawing/2014/main" id="{A3812B68-79CD-4AA8-ABE1-E15C64F4454C}"/>
              </a:ext>
            </a:extLst>
          </p:cNvPr>
          <p:cNvPicPr>
            <a:picLocks noChangeAspect="1"/>
          </p:cNvPicPr>
          <p:nvPr/>
        </p:nvPicPr>
        <p:blipFill>
          <a:blip r:embed="rId5"/>
          <a:stretch>
            <a:fillRect/>
          </a:stretch>
        </p:blipFill>
        <p:spPr>
          <a:xfrm>
            <a:off x="3286504" y="3968687"/>
            <a:ext cx="3542849" cy="3357237"/>
          </a:xfrm>
          <a:prstGeom prst="rect">
            <a:avLst/>
          </a:prstGeom>
        </p:spPr>
      </p:pic>
    </p:spTree>
    <p:extLst>
      <p:ext uri="{BB962C8B-B14F-4D97-AF65-F5344CB8AC3E}">
        <p14:creationId xmlns:p14="http://schemas.microsoft.com/office/powerpoint/2010/main" val="2144817866"/>
      </p:ext>
    </p:extLst>
  </p:cSld>
  <p:clrMapOvr>
    <a:masterClrMapping/>
  </p:clrMapOvr>
</p:sld>
</file>

<file path=ppt/theme/theme1.xml><?xml version="1.0" encoding="utf-8"?>
<a:theme xmlns:a="http://schemas.openxmlformats.org/drawingml/2006/main" name="Office Theme">
  <a:themeElements>
    <a:clrScheme name="INFO Resume">
      <a:dk1>
        <a:sysClr val="windowText" lastClr="000000"/>
      </a:dk1>
      <a:lt1>
        <a:sysClr val="window" lastClr="FFFFFF"/>
      </a:lt1>
      <a:dk2>
        <a:srgbClr val="373545"/>
      </a:dk2>
      <a:lt2>
        <a:srgbClr val="DCD8DC"/>
      </a:lt2>
      <a:accent1>
        <a:srgbClr val="92D050"/>
      </a:accent1>
      <a:accent2>
        <a:srgbClr val="0070C0"/>
      </a:accent2>
      <a:accent3>
        <a:srgbClr val="00B0F0"/>
      </a:accent3>
      <a:accent4>
        <a:srgbClr val="6997AF"/>
      </a:accent4>
      <a:accent5>
        <a:srgbClr val="84ACB6"/>
      </a:accent5>
      <a:accent6>
        <a:srgbClr val="6F8183"/>
      </a:accent6>
      <a:hlink>
        <a:srgbClr val="69A020"/>
      </a:hlink>
      <a:folHlink>
        <a:srgbClr val="8C8C8C"/>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 Resume 03_AE_CLR_v7" id="{8DF4B4FA-B337-45A8-9AC8-4A797F969B65}" vid="{65AD6FE7-9CA3-4E7C-ACD0-6FDD0A90F2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FC06E3-0E84-4E3F-B416-FB828DCF9B7F}">
  <ds:schemaRefs>
    <ds:schemaRef ds:uri="http://schemas.microsoft.com/office/2006/metadata/properties"/>
    <ds:schemaRef ds:uri="http://schemas.microsoft.com/office/infopath/2007/PartnerControls"/>
    <ds:schemaRef ds:uri="ef88797d-310b-4d46-ad9c-0c23fa0c8d45"/>
  </ds:schemaRefs>
</ds:datastoreItem>
</file>

<file path=customXml/itemProps2.xml><?xml version="1.0" encoding="utf-8"?>
<ds:datastoreItem xmlns:ds="http://schemas.openxmlformats.org/officeDocument/2006/customXml" ds:itemID="{6C0558B0-8C20-4473-953C-1BB329A85E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8330E-9243-41D2-B668-95E77A525F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International infographic resume</Template>
  <TotalTime>54</TotalTime>
  <Words>176</Words>
  <Application>Microsoft Office PowerPoint</Application>
  <PresentationFormat>Letter Paper (8.5x11 in)</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Rockwell</vt:lpstr>
      <vt:lpstr>Tw Cen MT</vt:lpstr>
      <vt:lpstr>Office Theme</vt:lpstr>
      <vt:lpstr>SAFEST WAY OF TRANSPORTATION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HERE</dc:title>
  <dc:creator>April Meyer</dc:creator>
  <cp:lastModifiedBy>April Meyer</cp:lastModifiedBy>
  <cp:revision>1</cp:revision>
  <dcterms:created xsi:type="dcterms:W3CDTF">2021-02-14T23:40:39Z</dcterms:created>
  <dcterms:modified xsi:type="dcterms:W3CDTF">2021-02-22T01:24:30Z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