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2" r:id="rId2"/>
    <p:sldId id="257" r:id="rId3"/>
    <p:sldId id="258" r:id="rId4"/>
    <p:sldId id="259" r:id="rId5"/>
    <p:sldId id="260"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4FFD1-B1FE-42CB-8160-CD67427BB069}" v="17" dt="2021-04-12T03:39:05.91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02"/>
    <p:restoredTop sz="90418" autoAdjust="0"/>
  </p:normalViewPr>
  <p:slideViewPr>
    <p:cSldViewPr snapToGrid="0" snapToObjects="1">
      <p:cViewPr varScale="1">
        <p:scale>
          <a:sx n="30" d="100"/>
          <a:sy n="30" d="100"/>
        </p:scale>
        <p:origin x="12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Meyer" userId="681dfe50f710fa87" providerId="LiveId" clId="{E484FFD1-B1FE-42CB-8160-CD67427BB069}"/>
    <pc:docChg chg="undo custSel addSld delSld modSld sldOrd">
      <pc:chgData name="April Meyer" userId="681dfe50f710fa87" providerId="LiveId" clId="{E484FFD1-B1FE-42CB-8160-CD67427BB069}" dt="2021-04-12T03:41:44.967" v="441" actId="2696"/>
      <pc:docMkLst>
        <pc:docMk/>
      </pc:docMkLst>
      <pc:sldChg chg="addSp delSp modSp del mod ord delAnim modAnim modNotesTx">
        <pc:chgData name="April Meyer" userId="681dfe50f710fa87" providerId="LiveId" clId="{E484FFD1-B1FE-42CB-8160-CD67427BB069}" dt="2021-04-12T03:39:11.879" v="438" actId="47"/>
        <pc:sldMkLst>
          <pc:docMk/>
          <pc:sldMk cId="0" sldId="256"/>
        </pc:sldMkLst>
        <pc:spChg chg="mod">
          <ac:chgData name="April Meyer" userId="681dfe50f710fa87" providerId="LiveId" clId="{E484FFD1-B1FE-42CB-8160-CD67427BB069}" dt="2021-04-12T01:39:17.341" v="38" actId="1076"/>
          <ac:spMkLst>
            <pc:docMk/>
            <pc:sldMk cId="0" sldId="256"/>
            <ac:spMk id="120" creationId="{00000000-0000-0000-0000-000000000000}"/>
          </ac:spMkLst>
        </pc:spChg>
        <pc:spChg chg="mod">
          <ac:chgData name="April Meyer" userId="681dfe50f710fa87" providerId="LiveId" clId="{E484FFD1-B1FE-42CB-8160-CD67427BB069}" dt="2021-04-12T01:42:10.867" v="96" actId="20577"/>
          <ac:spMkLst>
            <pc:docMk/>
            <pc:sldMk cId="0" sldId="256"/>
            <ac:spMk id="131" creationId="{00000000-0000-0000-0000-000000000000}"/>
          </ac:spMkLst>
        </pc:spChg>
        <pc:spChg chg="mod">
          <ac:chgData name="April Meyer" userId="681dfe50f710fa87" providerId="LiveId" clId="{E484FFD1-B1FE-42CB-8160-CD67427BB069}" dt="2021-04-12T01:54:09.497" v="249" actId="20577"/>
          <ac:spMkLst>
            <pc:docMk/>
            <pc:sldMk cId="0" sldId="256"/>
            <ac:spMk id="132" creationId="{00000000-0000-0000-0000-000000000000}"/>
          </ac:spMkLst>
        </pc:spChg>
        <pc:spChg chg="mod">
          <ac:chgData name="April Meyer" userId="681dfe50f710fa87" providerId="LiveId" clId="{E484FFD1-B1FE-42CB-8160-CD67427BB069}" dt="2021-04-12T01:39:20.593" v="39" actId="1076"/>
          <ac:spMkLst>
            <pc:docMk/>
            <pc:sldMk cId="0" sldId="256"/>
            <ac:spMk id="136" creationId="{00000000-0000-0000-0000-000000000000}"/>
          </ac:spMkLst>
        </pc:spChg>
        <pc:grpChg chg="del">
          <ac:chgData name="April Meyer" userId="681dfe50f710fa87" providerId="LiveId" clId="{E484FFD1-B1FE-42CB-8160-CD67427BB069}" dt="2021-04-12T01:38:07.145" v="6" actId="478"/>
          <ac:grpSpMkLst>
            <pc:docMk/>
            <pc:sldMk cId="0" sldId="256"/>
            <ac:grpSpMk id="147" creationId="{00000000-0000-0000-0000-000000000000}"/>
          </ac:grpSpMkLst>
        </pc:grpChg>
        <pc:picChg chg="add del mod">
          <ac:chgData name="April Meyer" userId="681dfe50f710fa87" providerId="LiveId" clId="{E484FFD1-B1FE-42CB-8160-CD67427BB069}" dt="2021-04-12T03:18:55.579" v="388" actId="478"/>
          <ac:picMkLst>
            <pc:docMk/>
            <pc:sldMk cId="0" sldId="256"/>
            <ac:picMk id="2" creationId="{363F208F-D268-4089-9CB5-0C1E3ACB0AF5}"/>
          </ac:picMkLst>
        </pc:picChg>
        <pc:picChg chg="add mod">
          <ac:chgData name="April Meyer" userId="681dfe50f710fa87" providerId="LiveId" clId="{E484FFD1-B1FE-42CB-8160-CD67427BB069}" dt="2021-04-12T03:38:41.515" v="432" actId="1076"/>
          <ac:picMkLst>
            <pc:docMk/>
            <pc:sldMk cId="0" sldId="256"/>
            <ac:picMk id="3" creationId="{C873012B-14A9-43A9-BDFE-30AA03437924}"/>
          </ac:picMkLst>
        </pc:picChg>
        <pc:picChg chg="mod">
          <ac:chgData name="April Meyer" userId="681dfe50f710fa87" providerId="LiveId" clId="{E484FFD1-B1FE-42CB-8160-CD67427BB069}" dt="2021-04-12T01:40:26.576" v="48" actId="1076"/>
          <ac:picMkLst>
            <pc:docMk/>
            <pc:sldMk cId="0" sldId="256"/>
            <ac:picMk id="119" creationId="{00000000-0000-0000-0000-000000000000}"/>
          </ac:picMkLst>
        </pc:picChg>
      </pc:sldChg>
      <pc:sldChg chg="delSp modSp mod modNotesTx">
        <pc:chgData name="April Meyer" userId="681dfe50f710fa87" providerId="LiveId" clId="{E484FFD1-B1FE-42CB-8160-CD67427BB069}" dt="2021-04-12T02:06:01.424" v="296" actId="20577"/>
        <pc:sldMkLst>
          <pc:docMk/>
          <pc:sldMk cId="0" sldId="257"/>
        </pc:sldMkLst>
        <pc:spChg chg="mod">
          <ac:chgData name="April Meyer" userId="681dfe50f710fa87" providerId="LiveId" clId="{E484FFD1-B1FE-42CB-8160-CD67427BB069}" dt="2021-04-12T01:56:05.542" v="272" actId="20577"/>
          <ac:spMkLst>
            <pc:docMk/>
            <pc:sldMk cId="0" sldId="257"/>
            <ac:spMk id="33" creationId="{37361229-1F84-FB4A-994C-C2FB42EDCDAD}"/>
          </ac:spMkLst>
        </pc:spChg>
        <pc:spChg chg="mod">
          <ac:chgData name="April Meyer" userId="681dfe50f710fa87" providerId="LiveId" clId="{E484FFD1-B1FE-42CB-8160-CD67427BB069}" dt="2021-04-12T01:56:52.913" v="276" actId="1076"/>
          <ac:spMkLst>
            <pc:docMk/>
            <pc:sldMk cId="0" sldId="257"/>
            <ac:spMk id="34" creationId="{6800FE95-C6B5-3743-8E92-4EBD475678EE}"/>
          </ac:spMkLst>
        </pc:spChg>
        <pc:spChg chg="del">
          <ac:chgData name="April Meyer" userId="681dfe50f710fa87" providerId="LiveId" clId="{E484FFD1-B1FE-42CB-8160-CD67427BB069}" dt="2021-04-12T01:52:53.990" v="223" actId="478"/>
          <ac:spMkLst>
            <pc:docMk/>
            <pc:sldMk cId="0" sldId="257"/>
            <ac:spMk id="35" creationId="{64A2D1AF-7981-BB44-8CA8-26D9BD2AE55C}"/>
          </ac:spMkLst>
        </pc:spChg>
        <pc:spChg chg="mod">
          <ac:chgData name="April Meyer" userId="681dfe50f710fa87" providerId="LiveId" clId="{E484FFD1-B1FE-42CB-8160-CD67427BB069}" dt="2021-04-12T01:55:36.405" v="256" actId="403"/>
          <ac:spMkLst>
            <pc:docMk/>
            <pc:sldMk cId="0" sldId="257"/>
            <ac:spMk id="152" creationId="{00000000-0000-0000-0000-000000000000}"/>
          </ac:spMkLst>
        </pc:spChg>
        <pc:spChg chg="mod">
          <ac:chgData name="April Meyer" userId="681dfe50f710fa87" providerId="LiveId" clId="{E484FFD1-B1FE-42CB-8160-CD67427BB069}" dt="2021-04-12T02:06:01.424" v="296" actId="20577"/>
          <ac:spMkLst>
            <pc:docMk/>
            <pc:sldMk cId="0" sldId="257"/>
            <ac:spMk id="153" creationId="{00000000-0000-0000-0000-000000000000}"/>
          </ac:spMkLst>
        </pc:spChg>
        <pc:spChg chg="mod">
          <ac:chgData name="April Meyer" userId="681dfe50f710fa87" providerId="LiveId" clId="{E484FFD1-B1FE-42CB-8160-CD67427BB069}" dt="2021-04-12T02:05:33.272" v="294" actId="20577"/>
          <ac:spMkLst>
            <pc:docMk/>
            <pc:sldMk cId="0" sldId="257"/>
            <ac:spMk id="155" creationId="{00000000-0000-0000-0000-000000000000}"/>
          </ac:spMkLst>
        </pc:spChg>
        <pc:spChg chg="mod">
          <ac:chgData name="April Meyer" userId="681dfe50f710fa87" providerId="LiveId" clId="{E484FFD1-B1FE-42CB-8160-CD67427BB069}" dt="2021-04-12T01:55:47.040" v="259" actId="403"/>
          <ac:spMkLst>
            <pc:docMk/>
            <pc:sldMk cId="0" sldId="257"/>
            <ac:spMk id="168" creationId="{00000000-0000-0000-0000-000000000000}"/>
          </ac:spMkLst>
        </pc:spChg>
        <pc:spChg chg="mod">
          <ac:chgData name="April Meyer" userId="681dfe50f710fa87" providerId="LiveId" clId="{E484FFD1-B1FE-42CB-8160-CD67427BB069}" dt="2021-04-12T01:56:47.695" v="275" actId="1076"/>
          <ac:spMkLst>
            <pc:docMk/>
            <pc:sldMk cId="0" sldId="257"/>
            <ac:spMk id="171" creationId="{00000000-0000-0000-0000-000000000000}"/>
          </ac:spMkLst>
        </pc:spChg>
        <pc:spChg chg="del mod">
          <ac:chgData name="April Meyer" userId="681dfe50f710fa87" providerId="LiveId" clId="{E484FFD1-B1FE-42CB-8160-CD67427BB069}" dt="2021-04-12T01:52:52.268" v="222" actId="478"/>
          <ac:spMkLst>
            <pc:docMk/>
            <pc:sldMk cId="0" sldId="257"/>
            <ac:spMk id="174" creationId="{00000000-0000-0000-0000-000000000000}"/>
          </ac:spMkLst>
        </pc:spChg>
        <pc:grpChg chg="del">
          <ac:chgData name="April Meyer" userId="681dfe50f710fa87" providerId="LiveId" clId="{E484FFD1-B1FE-42CB-8160-CD67427BB069}" dt="2021-04-12T01:38:09.451" v="7" actId="478"/>
          <ac:grpSpMkLst>
            <pc:docMk/>
            <pc:sldMk cId="0" sldId="257"/>
            <ac:grpSpMk id="179" creationId="{00000000-0000-0000-0000-000000000000}"/>
          </ac:grpSpMkLst>
        </pc:grpChg>
        <pc:picChg chg="mod">
          <ac:chgData name="April Meyer" userId="681dfe50f710fa87" providerId="LiveId" clId="{E484FFD1-B1FE-42CB-8160-CD67427BB069}" dt="2021-04-12T02:03:15.002" v="287" actId="14826"/>
          <ac:picMkLst>
            <pc:docMk/>
            <pc:sldMk cId="0" sldId="257"/>
            <ac:picMk id="167" creationId="{00000000-0000-0000-0000-000000000000}"/>
          </ac:picMkLst>
        </pc:picChg>
        <pc:picChg chg="mod">
          <ac:chgData name="April Meyer" userId="681dfe50f710fa87" providerId="LiveId" clId="{E484FFD1-B1FE-42CB-8160-CD67427BB069}" dt="2021-04-12T01:58:42.867" v="286" actId="14826"/>
          <ac:picMkLst>
            <pc:docMk/>
            <pc:sldMk cId="0" sldId="257"/>
            <ac:picMk id="170" creationId="{00000000-0000-0000-0000-000000000000}"/>
          </ac:picMkLst>
        </pc:picChg>
        <pc:picChg chg="del">
          <ac:chgData name="April Meyer" userId="681dfe50f710fa87" providerId="LiveId" clId="{E484FFD1-B1FE-42CB-8160-CD67427BB069}" dt="2021-04-12T01:58:14.028" v="278" actId="478"/>
          <ac:picMkLst>
            <pc:docMk/>
            <pc:sldMk cId="0" sldId="257"/>
            <ac:picMk id="173" creationId="{00000000-0000-0000-0000-000000000000}"/>
          </ac:picMkLst>
        </pc:picChg>
        <pc:picChg chg="mod">
          <ac:chgData name="April Meyer" userId="681dfe50f710fa87" providerId="LiveId" clId="{E484FFD1-B1FE-42CB-8160-CD67427BB069}" dt="2021-04-12T01:58:35.451" v="285" actId="1076"/>
          <ac:picMkLst>
            <pc:docMk/>
            <pc:sldMk cId="0" sldId="257"/>
            <ac:picMk id="176" creationId="{00000000-0000-0000-0000-000000000000}"/>
          </ac:picMkLst>
        </pc:picChg>
      </pc:sldChg>
      <pc:sldChg chg="delSp modSp mod modNotesTx">
        <pc:chgData name="April Meyer" userId="681dfe50f710fa87" providerId="LiveId" clId="{E484FFD1-B1FE-42CB-8160-CD67427BB069}" dt="2021-04-12T02:18:41.068" v="353" actId="1076"/>
        <pc:sldMkLst>
          <pc:docMk/>
          <pc:sldMk cId="0" sldId="258"/>
        </pc:sldMkLst>
        <pc:spChg chg="mod">
          <ac:chgData name="April Meyer" userId="681dfe50f710fa87" providerId="LiveId" clId="{E484FFD1-B1FE-42CB-8160-CD67427BB069}" dt="2021-04-12T02:18:23.706" v="348" actId="1076"/>
          <ac:spMkLst>
            <pc:docMk/>
            <pc:sldMk cId="0" sldId="258"/>
            <ac:spMk id="185" creationId="{00000000-0000-0000-0000-000000000000}"/>
          </ac:spMkLst>
        </pc:spChg>
        <pc:spChg chg="del">
          <ac:chgData name="April Meyer" userId="681dfe50f710fa87" providerId="LiveId" clId="{E484FFD1-B1FE-42CB-8160-CD67427BB069}" dt="2021-04-12T02:18:39.470" v="352" actId="478"/>
          <ac:spMkLst>
            <pc:docMk/>
            <pc:sldMk cId="0" sldId="258"/>
            <ac:spMk id="194" creationId="{00000000-0000-0000-0000-000000000000}"/>
          </ac:spMkLst>
        </pc:spChg>
        <pc:grpChg chg="del mod">
          <ac:chgData name="April Meyer" userId="681dfe50f710fa87" providerId="LiveId" clId="{E484FFD1-B1FE-42CB-8160-CD67427BB069}" dt="2021-04-12T01:38:12.343" v="9" actId="478"/>
          <ac:grpSpMkLst>
            <pc:docMk/>
            <pc:sldMk cId="0" sldId="258"/>
            <ac:grpSpMk id="198" creationId="{00000000-0000-0000-0000-000000000000}"/>
          </ac:grpSpMkLst>
        </pc:grpChg>
        <pc:picChg chg="mod">
          <ac:chgData name="April Meyer" userId="681dfe50f710fa87" providerId="LiveId" clId="{E484FFD1-B1FE-42CB-8160-CD67427BB069}" dt="2021-04-12T02:18:41.068" v="353" actId="1076"/>
          <ac:picMkLst>
            <pc:docMk/>
            <pc:sldMk cId="0" sldId="258"/>
            <ac:picMk id="195" creationId="{00000000-0000-0000-0000-000000000000}"/>
          </ac:picMkLst>
        </pc:picChg>
      </pc:sldChg>
      <pc:sldChg chg="delSp modSp mod modNotesTx">
        <pc:chgData name="April Meyer" userId="681dfe50f710fa87" providerId="LiveId" clId="{E484FFD1-B1FE-42CB-8160-CD67427BB069}" dt="2021-04-12T02:17:38.737" v="334" actId="14826"/>
        <pc:sldMkLst>
          <pc:docMk/>
          <pc:sldMk cId="0" sldId="259"/>
        </pc:sldMkLst>
        <pc:spChg chg="mod">
          <ac:chgData name="April Meyer" userId="681dfe50f710fa87" providerId="LiveId" clId="{E484FFD1-B1FE-42CB-8160-CD67427BB069}" dt="2021-04-12T02:07:41.346" v="310" actId="1076"/>
          <ac:spMkLst>
            <pc:docMk/>
            <pc:sldMk cId="0" sldId="259"/>
            <ac:spMk id="30" creationId="{F19643E4-506A-E943-B717-4D60A2AB0239}"/>
          </ac:spMkLst>
        </pc:spChg>
        <pc:spChg chg="mod">
          <ac:chgData name="April Meyer" userId="681dfe50f710fa87" providerId="LiveId" clId="{E484FFD1-B1FE-42CB-8160-CD67427BB069}" dt="2021-04-12T02:08:20.380" v="314" actId="20577"/>
          <ac:spMkLst>
            <pc:docMk/>
            <pc:sldMk cId="0" sldId="259"/>
            <ac:spMk id="31" creationId="{E0748BD3-FE44-EC46-9054-801D1A513995}"/>
          </ac:spMkLst>
        </pc:spChg>
        <pc:spChg chg="mod">
          <ac:chgData name="April Meyer" userId="681dfe50f710fa87" providerId="LiveId" clId="{E484FFD1-B1FE-42CB-8160-CD67427BB069}" dt="2021-04-12T02:09:50.991" v="325" actId="1076"/>
          <ac:spMkLst>
            <pc:docMk/>
            <pc:sldMk cId="0" sldId="259"/>
            <ac:spMk id="32" creationId="{2385905D-438A-6C4E-9C16-42F1F6E2B7F4}"/>
          </ac:spMkLst>
        </pc:spChg>
        <pc:spChg chg="mod">
          <ac:chgData name="April Meyer" userId="681dfe50f710fa87" providerId="LiveId" clId="{E484FFD1-B1FE-42CB-8160-CD67427BB069}" dt="2021-04-12T01:47:29.710" v="165" actId="20577"/>
          <ac:spMkLst>
            <pc:docMk/>
            <pc:sldMk cId="0" sldId="259"/>
            <ac:spMk id="203" creationId="{00000000-0000-0000-0000-000000000000}"/>
          </ac:spMkLst>
        </pc:spChg>
        <pc:spChg chg="mod">
          <ac:chgData name="April Meyer" userId="681dfe50f710fa87" providerId="LiveId" clId="{E484FFD1-B1FE-42CB-8160-CD67427BB069}" dt="2021-04-12T02:07:37.884" v="309" actId="1076"/>
          <ac:spMkLst>
            <pc:docMk/>
            <pc:sldMk cId="0" sldId="259"/>
            <ac:spMk id="204" creationId="{00000000-0000-0000-0000-000000000000}"/>
          </ac:spMkLst>
        </pc:spChg>
        <pc:spChg chg="mod">
          <ac:chgData name="April Meyer" userId="681dfe50f710fa87" providerId="LiveId" clId="{E484FFD1-B1FE-42CB-8160-CD67427BB069}" dt="2021-04-12T02:06:38.527" v="304" actId="1076"/>
          <ac:spMkLst>
            <pc:docMk/>
            <pc:sldMk cId="0" sldId="259"/>
            <ac:spMk id="206" creationId="{00000000-0000-0000-0000-000000000000}"/>
          </ac:spMkLst>
        </pc:spChg>
        <pc:spChg chg="mod">
          <ac:chgData name="April Meyer" userId="681dfe50f710fa87" providerId="LiveId" clId="{E484FFD1-B1FE-42CB-8160-CD67427BB069}" dt="2021-04-12T01:47:38.442" v="174" actId="20577"/>
          <ac:spMkLst>
            <pc:docMk/>
            <pc:sldMk cId="0" sldId="259"/>
            <ac:spMk id="219" creationId="{00000000-0000-0000-0000-000000000000}"/>
          </ac:spMkLst>
        </pc:spChg>
        <pc:spChg chg="mod">
          <ac:chgData name="April Meyer" userId="681dfe50f710fa87" providerId="LiveId" clId="{E484FFD1-B1FE-42CB-8160-CD67427BB069}" dt="2021-04-12T01:48:00.572" v="190" actId="20577"/>
          <ac:spMkLst>
            <pc:docMk/>
            <pc:sldMk cId="0" sldId="259"/>
            <ac:spMk id="221" creationId="{00000000-0000-0000-0000-000000000000}"/>
          </ac:spMkLst>
        </pc:spChg>
        <pc:spChg chg="mod">
          <ac:chgData name="April Meyer" userId="681dfe50f710fa87" providerId="LiveId" clId="{E484FFD1-B1FE-42CB-8160-CD67427BB069}" dt="2021-04-12T01:48:05.968" v="197" actId="20577"/>
          <ac:spMkLst>
            <pc:docMk/>
            <pc:sldMk cId="0" sldId="259"/>
            <ac:spMk id="223" creationId="{00000000-0000-0000-0000-000000000000}"/>
          </ac:spMkLst>
        </pc:spChg>
        <pc:grpChg chg="del">
          <ac:chgData name="April Meyer" userId="681dfe50f710fa87" providerId="LiveId" clId="{E484FFD1-B1FE-42CB-8160-CD67427BB069}" dt="2021-04-12T01:38:14.936" v="10" actId="478"/>
          <ac:grpSpMkLst>
            <pc:docMk/>
            <pc:sldMk cId="0" sldId="259"/>
            <ac:grpSpMk id="227" creationId="{00000000-0000-0000-0000-000000000000}"/>
          </ac:grpSpMkLst>
        </pc:grpChg>
        <pc:picChg chg="mod">
          <ac:chgData name="April Meyer" userId="681dfe50f710fa87" providerId="LiveId" clId="{E484FFD1-B1FE-42CB-8160-CD67427BB069}" dt="2021-04-12T02:17:30.819" v="333" actId="14826"/>
          <ac:picMkLst>
            <pc:docMk/>
            <pc:sldMk cId="0" sldId="259"/>
            <ac:picMk id="215" creationId="{00000000-0000-0000-0000-000000000000}"/>
          </ac:picMkLst>
        </pc:picChg>
        <pc:picChg chg="mod">
          <ac:chgData name="April Meyer" userId="681dfe50f710fa87" providerId="LiveId" clId="{E484FFD1-B1FE-42CB-8160-CD67427BB069}" dt="2021-04-12T02:14:17.563" v="331" actId="14826"/>
          <ac:picMkLst>
            <pc:docMk/>
            <pc:sldMk cId="0" sldId="259"/>
            <ac:picMk id="216" creationId="{00000000-0000-0000-0000-000000000000}"/>
          </ac:picMkLst>
        </pc:picChg>
        <pc:picChg chg="mod">
          <ac:chgData name="April Meyer" userId="681dfe50f710fa87" providerId="LiveId" clId="{E484FFD1-B1FE-42CB-8160-CD67427BB069}" dt="2021-04-12T02:17:38.737" v="334" actId="14826"/>
          <ac:picMkLst>
            <pc:docMk/>
            <pc:sldMk cId="0" sldId="259"/>
            <ac:picMk id="217" creationId="{00000000-0000-0000-0000-000000000000}"/>
          </ac:picMkLst>
        </pc:picChg>
        <pc:picChg chg="mod">
          <ac:chgData name="April Meyer" userId="681dfe50f710fa87" providerId="LiveId" clId="{E484FFD1-B1FE-42CB-8160-CD67427BB069}" dt="2021-04-12T02:11:01.958" v="330" actId="1076"/>
          <ac:picMkLst>
            <pc:docMk/>
            <pc:sldMk cId="0" sldId="259"/>
            <ac:picMk id="218" creationId="{00000000-0000-0000-0000-000000000000}"/>
          </ac:picMkLst>
        </pc:picChg>
      </pc:sldChg>
      <pc:sldChg chg="delSp modSp mod modNotesTx">
        <pc:chgData name="April Meyer" userId="681dfe50f710fa87" providerId="LiveId" clId="{E484FFD1-B1FE-42CB-8160-CD67427BB069}" dt="2021-04-12T03:21:55.031" v="430" actId="20577"/>
        <pc:sldMkLst>
          <pc:docMk/>
          <pc:sldMk cId="0" sldId="260"/>
        </pc:sldMkLst>
        <pc:spChg chg="del">
          <ac:chgData name="April Meyer" userId="681dfe50f710fa87" providerId="LiveId" clId="{E484FFD1-B1FE-42CB-8160-CD67427BB069}" dt="2021-04-12T02:23:00.384" v="382" actId="478"/>
          <ac:spMkLst>
            <pc:docMk/>
            <pc:sldMk cId="0" sldId="260"/>
            <ac:spMk id="232" creationId="{00000000-0000-0000-0000-000000000000}"/>
          </ac:spMkLst>
        </pc:spChg>
        <pc:spChg chg="mod">
          <ac:chgData name="April Meyer" userId="681dfe50f710fa87" providerId="LiveId" clId="{E484FFD1-B1FE-42CB-8160-CD67427BB069}" dt="2021-04-12T03:21:55.031" v="430" actId="20577"/>
          <ac:spMkLst>
            <pc:docMk/>
            <pc:sldMk cId="0" sldId="260"/>
            <ac:spMk id="233" creationId="{00000000-0000-0000-0000-000000000000}"/>
          </ac:spMkLst>
        </pc:spChg>
        <pc:spChg chg="mod">
          <ac:chgData name="April Meyer" userId="681dfe50f710fa87" providerId="LiveId" clId="{E484FFD1-B1FE-42CB-8160-CD67427BB069}" dt="2021-04-12T02:19:20.550" v="375" actId="1076"/>
          <ac:spMkLst>
            <pc:docMk/>
            <pc:sldMk cId="0" sldId="260"/>
            <ac:spMk id="235" creationId="{00000000-0000-0000-0000-000000000000}"/>
          </ac:spMkLst>
        </pc:spChg>
        <pc:spChg chg="del">
          <ac:chgData name="April Meyer" userId="681dfe50f710fa87" providerId="LiveId" clId="{E484FFD1-B1FE-42CB-8160-CD67427BB069}" dt="2021-04-12T02:22:57.860" v="381" actId="478"/>
          <ac:spMkLst>
            <pc:docMk/>
            <pc:sldMk cId="0" sldId="260"/>
            <ac:spMk id="244" creationId="{00000000-0000-0000-0000-000000000000}"/>
          </ac:spMkLst>
        </pc:spChg>
        <pc:spChg chg="del">
          <ac:chgData name="April Meyer" userId="681dfe50f710fa87" providerId="LiveId" clId="{E484FFD1-B1FE-42CB-8160-CD67427BB069}" dt="2021-04-12T02:23:04.116" v="384" actId="478"/>
          <ac:spMkLst>
            <pc:docMk/>
            <pc:sldMk cId="0" sldId="260"/>
            <ac:spMk id="245" creationId="{00000000-0000-0000-0000-000000000000}"/>
          </ac:spMkLst>
        </pc:spChg>
        <pc:spChg chg="del">
          <ac:chgData name="April Meyer" userId="681dfe50f710fa87" providerId="LiveId" clId="{E484FFD1-B1FE-42CB-8160-CD67427BB069}" dt="2021-04-12T02:23:05.360" v="385" actId="478"/>
          <ac:spMkLst>
            <pc:docMk/>
            <pc:sldMk cId="0" sldId="260"/>
            <ac:spMk id="246" creationId="{00000000-0000-0000-0000-000000000000}"/>
          </ac:spMkLst>
        </pc:spChg>
        <pc:spChg chg="del">
          <ac:chgData name="April Meyer" userId="681dfe50f710fa87" providerId="LiveId" clId="{E484FFD1-B1FE-42CB-8160-CD67427BB069}" dt="2021-04-12T02:23:02.334" v="383" actId="478"/>
          <ac:spMkLst>
            <pc:docMk/>
            <pc:sldMk cId="0" sldId="260"/>
            <ac:spMk id="247" creationId="{00000000-0000-0000-0000-000000000000}"/>
          </ac:spMkLst>
        </pc:spChg>
        <pc:grpChg chg="del">
          <ac:chgData name="April Meyer" userId="681dfe50f710fa87" providerId="LiveId" clId="{E484FFD1-B1FE-42CB-8160-CD67427BB069}" dt="2021-04-12T01:38:16.991" v="11" actId="478"/>
          <ac:grpSpMkLst>
            <pc:docMk/>
            <pc:sldMk cId="0" sldId="260"/>
            <ac:grpSpMk id="250" creationId="{00000000-0000-0000-0000-000000000000}"/>
          </ac:grpSpMkLst>
        </pc:grpChg>
      </pc:sldChg>
      <pc:sldChg chg="add del">
        <pc:chgData name="April Meyer" userId="681dfe50f710fa87" providerId="LiveId" clId="{E484FFD1-B1FE-42CB-8160-CD67427BB069}" dt="2021-04-12T02:14:59.609" v="332" actId="47"/>
        <pc:sldMkLst>
          <pc:docMk/>
          <pc:sldMk cId="675562170" sldId="261"/>
        </pc:sldMkLst>
      </pc:sldChg>
      <pc:sldChg chg="addSp delSp modSp new add del mod ord delAnim modAnim">
        <pc:chgData name="April Meyer" userId="681dfe50f710fa87" providerId="LiveId" clId="{E484FFD1-B1FE-42CB-8160-CD67427BB069}" dt="2021-04-12T03:41:44.967" v="441" actId="2696"/>
        <pc:sldMkLst>
          <pc:docMk/>
          <pc:sldMk cId="2224898907" sldId="261"/>
        </pc:sldMkLst>
        <pc:spChg chg="del">
          <ac:chgData name="April Meyer" userId="681dfe50f710fa87" providerId="LiveId" clId="{E484FFD1-B1FE-42CB-8160-CD67427BB069}" dt="2021-04-12T03:19:48.023" v="392" actId="478"/>
          <ac:spMkLst>
            <pc:docMk/>
            <pc:sldMk cId="2224898907" sldId="261"/>
            <ac:spMk id="2" creationId="{A9525753-31E2-4DEA-BF45-C32FA02D3218}"/>
          </ac:spMkLst>
        </pc:spChg>
        <pc:picChg chg="add del mod">
          <ac:chgData name="April Meyer" userId="681dfe50f710fa87" providerId="LiveId" clId="{E484FFD1-B1FE-42CB-8160-CD67427BB069}" dt="2021-04-12T03:41:41.918" v="440" actId="478"/>
          <ac:picMkLst>
            <pc:docMk/>
            <pc:sldMk cId="2224898907" sldId="261"/>
            <ac:picMk id="3" creationId="{9C429CD1-CC4A-4373-8B05-94F97E0CA54C}"/>
          </ac:picMkLst>
        </pc:picChg>
      </pc:sldChg>
      <pc:sldChg chg="del">
        <pc:chgData name="April Meyer" userId="681dfe50f710fa87" providerId="LiveId" clId="{E484FFD1-B1FE-42CB-8160-CD67427BB069}" dt="2021-04-12T01:37:40.466" v="0" actId="2696"/>
        <pc:sldMkLst>
          <pc:docMk/>
          <pc:sldMk cId="4045314785" sldId="261"/>
        </pc:sldMkLst>
      </pc:sldChg>
      <pc:sldChg chg="delSp add mod delAnim">
        <pc:chgData name="April Meyer" userId="681dfe50f710fa87" providerId="LiveId" clId="{E484FFD1-B1FE-42CB-8160-CD67427BB069}" dt="2021-04-12T03:39:13.903" v="439" actId="478"/>
        <pc:sldMkLst>
          <pc:docMk/>
          <pc:sldMk cId="1927293026" sldId="262"/>
        </pc:sldMkLst>
        <pc:picChg chg="del">
          <ac:chgData name="April Meyer" userId="681dfe50f710fa87" providerId="LiveId" clId="{E484FFD1-B1FE-42CB-8160-CD67427BB069}" dt="2021-04-12T03:39:13.903" v="439" actId="478"/>
          <ac:picMkLst>
            <pc:docMk/>
            <pc:sldMk cId="1927293026" sldId="262"/>
            <ac:picMk id="3" creationId="{C873012B-14A9-43A9-BDFE-30AA03437924}"/>
          </ac:picMkLst>
        </pc:picChg>
      </pc:sldChg>
      <pc:sldMasterChg chg="addSldLayout delSldLayout">
        <pc:chgData name="April Meyer" userId="681dfe50f710fa87" providerId="LiveId" clId="{E484FFD1-B1FE-42CB-8160-CD67427BB069}" dt="2021-04-12T03:41:44.967" v="441" actId="2696"/>
        <pc:sldMasterMkLst>
          <pc:docMk/>
          <pc:sldMasterMk cId="0" sldId="2147483648"/>
        </pc:sldMasterMkLst>
        <pc:sldLayoutChg chg="del">
          <pc:chgData name="April Meyer" userId="681dfe50f710fa87" providerId="LiveId" clId="{E484FFD1-B1FE-42CB-8160-CD67427BB069}" dt="2021-04-12T01:37:40.466" v="0" actId="2696"/>
          <pc:sldLayoutMkLst>
            <pc:docMk/>
            <pc:sldMasterMk cId="0" sldId="2147483648"/>
            <pc:sldLayoutMk cId="0" sldId="2147483650"/>
          </pc:sldLayoutMkLst>
        </pc:sldLayoutChg>
        <pc:sldLayoutChg chg="add del">
          <pc:chgData name="April Meyer" userId="681dfe50f710fa87" providerId="LiveId" clId="{E484FFD1-B1FE-42CB-8160-CD67427BB069}" dt="2021-04-12T03:41:44.967" v="441" actId="2696"/>
          <pc:sldLayoutMkLst>
            <pc:docMk/>
            <pc:sldMasterMk cId="0" sldId="214748364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20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030800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20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374156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20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09264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20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788982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20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924974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72312"/>
            <a:ext cx="14716126" cy="1589485"/>
          </a:xfrm>
          <a:prstGeom prst="rect">
            <a:avLst/>
          </a:prstGeom>
        </p:spPr>
        <p:txBody>
          <a:bodyPr anchor="t"/>
          <a:lstStyle>
            <a:lvl1pPr marL="0" indent="0" algn="ctr">
              <a:spcBef>
                <a:spcPts val="0"/>
              </a:spcBef>
              <a:buClrTx/>
              <a:buSzTx/>
              <a:buNone/>
              <a:defRPr sz="5200"/>
            </a:lvl1pPr>
            <a:lvl2pPr marL="0" indent="0" algn="ctr">
              <a:spcBef>
                <a:spcPts val="0"/>
              </a:spcBef>
              <a:buClrTx/>
              <a:buSzTx/>
              <a:buNone/>
              <a:defRPr sz="5200"/>
            </a:lvl2pPr>
            <a:lvl3pPr marL="0" indent="0" algn="ctr">
              <a:spcBef>
                <a:spcPts val="0"/>
              </a:spcBef>
              <a:buClrTx/>
              <a:buSzTx/>
              <a:buNone/>
              <a:defRPr sz="5200"/>
            </a:lvl3pPr>
            <a:lvl4pPr marL="0" indent="0" algn="ctr">
              <a:spcBef>
                <a:spcPts val="0"/>
              </a:spcBef>
              <a:buClrTx/>
              <a:buSzTx/>
              <a:buNone/>
              <a:defRPr sz="5200"/>
            </a:lvl4pPr>
            <a:lvl5pPr marL="0" indent="0" algn="ctr">
              <a:spcBef>
                <a:spcPts val="0"/>
              </a:spcBef>
              <a:buClrTx/>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6494800" y="-194764"/>
            <a:ext cx="19020237" cy="12680158"/>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ClrTx/>
              <a:buSzTx/>
              <a:buNone/>
              <a:defRPr sz="5200"/>
            </a:lvl1pPr>
            <a:lvl2pPr marL="0" indent="0" algn="ctr">
              <a:spcBef>
                <a:spcPts val="0"/>
              </a:spcBef>
              <a:buClrTx/>
              <a:buSzTx/>
              <a:buNone/>
              <a:defRPr sz="5200"/>
            </a:lvl2pPr>
            <a:lvl3pPr marL="0" indent="0" algn="ctr">
              <a:spcBef>
                <a:spcPts val="0"/>
              </a:spcBef>
              <a:buClrTx/>
              <a:buSzTx/>
              <a:buNone/>
              <a:defRPr sz="5200"/>
            </a:lvl3pPr>
            <a:lvl4pPr marL="0" indent="0" algn="ctr">
              <a:spcBef>
                <a:spcPts val="0"/>
              </a:spcBef>
              <a:buClrTx/>
              <a:buSzTx/>
              <a:buNone/>
              <a:defRPr sz="5200"/>
            </a:lvl4pPr>
            <a:lvl5pPr marL="0" indent="0" algn="ctr">
              <a:spcBef>
                <a:spcPts val="0"/>
              </a:spcBef>
              <a:buClrTx/>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9338964" y="2857500"/>
            <a:ext cx="14466095" cy="9644063"/>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buClrTx/>
              <a:defRPr sz="3800"/>
            </a:lvl1pPr>
            <a:lvl2pPr marL="808264" indent="-465364">
              <a:spcBef>
                <a:spcPts val="4500"/>
              </a:spcBef>
              <a:buClrTx/>
              <a:defRPr sz="3800"/>
            </a:lvl2pPr>
            <a:lvl3pPr marL="1151164" indent="-465364">
              <a:spcBef>
                <a:spcPts val="4500"/>
              </a:spcBef>
              <a:buClrTx/>
              <a:defRPr sz="3800"/>
            </a:lvl3pPr>
            <a:lvl4pPr marL="1494064" indent="-465364">
              <a:spcBef>
                <a:spcPts val="4500"/>
              </a:spcBef>
              <a:buClrTx/>
              <a:defRPr sz="3800"/>
            </a:lvl4pPr>
            <a:lvl5pPr marL="1836964" indent="-465364">
              <a:spcBef>
                <a:spcPts val="4500"/>
              </a:spcBef>
              <a:buClrTx/>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084843" y="6983015"/>
            <a:ext cx="8277822" cy="5518548"/>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522398" y="898922"/>
            <a:ext cx="8268892" cy="5512594"/>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1733848" y="-178594"/>
            <a:ext cx="19020235" cy="1268015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ClrTx/>
              <a:buSzTx/>
              <a:buNone/>
              <a:defRPr sz="3200" i="1"/>
            </a:lvl1pPr>
          </a:lstStyle>
          <a:p>
            <a:r>
              <a:t>–Johnny Appleseed</a:t>
            </a:r>
          </a:p>
        </p:txBody>
      </p:sp>
      <p:sp>
        <p:nvSpPr>
          <p:cNvPr id="94" name="“Type a quote here.”"/>
          <p:cNvSpPr txBox="1">
            <a:spLocks noGrp="1"/>
          </p:cNvSpPr>
          <p:nvPr>
            <p:ph type="body" sz="quarter" idx="14"/>
          </p:nvPr>
        </p:nvSpPr>
        <p:spPr>
          <a:xfrm>
            <a:off x="4833937" y="6055915"/>
            <a:ext cx="14716126" cy="863601"/>
          </a:xfrm>
          <a:prstGeom prst="rect">
            <a:avLst/>
          </a:prstGeom>
        </p:spPr>
        <p:txBody>
          <a:bodyPr>
            <a:spAutoFit/>
          </a:bodyPr>
          <a:lstStyle>
            <a:lvl1pPr marL="0" indent="0" algn="ctr">
              <a:spcBef>
                <a:spcPts val="0"/>
              </a:spcBef>
              <a:buClrTx/>
              <a:buSzTx/>
              <a:buNone/>
              <a:defRPr sz="46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1740742" y="-17860"/>
            <a:ext cx="23275935" cy="15517291"/>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
          <a:srgbClr val="FFFFFF"/>
        </a:buClr>
        <a:buSzPct val="145000"/>
        <a:buFontTx/>
        <a:buChar char="•"/>
        <a:tabLst/>
        <a:defRPr sz="4400" b="0" i="0" u="none" strike="noStrike" cap="none" spc="0" baseline="0">
          <a:solidFill>
            <a:srgbClr val="FFFFFF"/>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
          <a:srgbClr val="FFFFFF"/>
        </a:buClr>
        <a:buSzPct val="145000"/>
        <a:buFontTx/>
        <a:buChar char="•"/>
        <a:tabLst/>
        <a:defRPr sz="4400" b="0" i="0" u="none" strike="noStrike" cap="none" spc="0" baseline="0">
          <a:solidFill>
            <a:srgbClr val="FFFFFF"/>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
          <a:srgbClr val="FFFFFF"/>
        </a:buClr>
        <a:buSzPct val="145000"/>
        <a:buFontTx/>
        <a:buChar char="•"/>
        <a:tabLst/>
        <a:defRPr sz="4400" b="0" i="0" u="none" strike="noStrike" cap="none" spc="0" baseline="0">
          <a:solidFill>
            <a:srgbClr val="FFFFFF"/>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
          <a:srgbClr val="FFFFFF"/>
        </a:buClr>
        <a:buSzPct val="145000"/>
        <a:buFontTx/>
        <a:buChar char="•"/>
        <a:tabLst/>
        <a:defRPr sz="4400" b="0" i="0" u="none" strike="noStrike" cap="none" spc="0" baseline="0">
          <a:solidFill>
            <a:srgbClr val="FFFFFF"/>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
          <a:srgbClr val="FFFFFF"/>
        </a:buClr>
        <a:buSzPct val="145000"/>
        <a:buFontTx/>
        <a:buChar char="•"/>
        <a:tabLst/>
        <a:defRPr sz="4400" b="0" i="0" u="none" strike="noStrike" cap="none" spc="0" baseline="0">
          <a:solidFill>
            <a:srgbClr val="FFFFFF"/>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
          <a:srgbClr val="FFFFFF"/>
        </a:buClr>
        <a:buSzPct val="145000"/>
        <a:buFontTx/>
        <a:buChar char="•"/>
        <a:tabLst/>
        <a:defRPr sz="4400" b="0" i="0" u="none" strike="noStrike" cap="none" spc="0" baseline="0">
          <a:solidFill>
            <a:srgbClr val="FFFFFF"/>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
          <a:srgbClr val="FFFFFF"/>
        </a:buClr>
        <a:buSzPct val="145000"/>
        <a:buFontTx/>
        <a:buChar char="•"/>
        <a:tabLst/>
        <a:defRPr sz="4400" b="0" i="0" u="none" strike="noStrike" cap="none" spc="0" baseline="0">
          <a:solidFill>
            <a:srgbClr val="FFFFFF"/>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
          <a:srgbClr val="FFFFFF"/>
        </a:buClr>
        <a:buSzPct val="145000"/>
        <a:buFontTx/>
        <a:buChar char="•"/>
        <a:tabLst/>
        <a:defRPr sz="4400" b="0" i="0" u="none" strike="noStrike" cap="none" spc="0" baseline="0">
          <a:solidFill>
            <a:srgbClr val="FFFFFF"/>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
          <a:srgbClr val="FFFFFF"/>
        </a:buClr>
        <a:buSzPct val="145000"/>
        <a:buFontTx/>
        <a:buChar char="•"/>
        <a:tabLst/>
        <a:defRPr sz="4400" b="0" i="0" u="none" strike="noStrike" cap="none" spc="0" baseline="0">
          <a:solidFill>
            <a:srgbClr val="FFFFFF"/>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1.jfif"/><Relationship Id="rId7"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slide" Target="slide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slide" Target="slide1.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slide" Target="slide2.xml"/><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slide" Target="slide3.xml"/><Relationship Id="rId11" Type="http://schemas.openxmlformats.org/officeDocument/2006/relationships/image" Target="../media/image10.jfif"/><Relationship Id="rId5" Type="http://schemas.openxmlformats.org/officeDocument/2006/relationships/slide" Target="slide2.xml"/><Relationship Id="rId10" Type="http://schemas.openxmlformats.org/officeDocument/2006/relationships/image" Target="../media/image9.png"/><Relationship Id="rId4" Type="http://schemas.openxmlformats.org/officeDocument/2006/relationships/slide" Target="slide1.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slide" Target="slide2.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mage"/>
          <p:cNvPicPr>
            <a:picLocks noChangeAspect="1"/>
          </p:cNvPicPr>
          <p:nvPr/>
        </p:nvPicPr>
        <p:blipFill>
          <a:blip r:embed="rId3">
            <a:extLst>
              <a:ext uri="{28A0092B-C50C-407E-A947-70E740481C1C}">
                <a14:useLocalDpi xmlns:a14="http://schemas.microsoft.com/office/drawing/2010/main" val="0"/>
              </a:ext>
            </a:extLst>
          </a:blip>
          <a:srcRect/>
          <a:stretch/>
        </p:blipFill>
        <p:spPr>
          <a:xfrm>
            <a:off x="8721144" y="2887784"/>
            <a:ext cx="14112552" cy="7056276"/>
          </a:xfrm>
          <a:prstGeom prst="rect">
            <a:avLst/>
          </a:prstGeom>
          <a:ln w="12700">
            <a:miter lim="400000"/>
          </a:ln>
        </p:spPr>
      </p:pic>
      <p:sp>
        <p:nvSpPr>
          <p:cNvPr id="120" name="Rectangle"/>
          <p:cNvSpPr/>
          <p:nvPr/>
        </p:nvSpPr>
        <p:spPr>
          <a:xfrm>
            <a:off x="7937" y="1490107"/>
            <a:ext cx="8152465" cy="12179474"/>
          </a:xfrm>
          <a:prstGeom prst="rect">
            <a:avLst/>
          </a:prstGeom>
          <a:gradFill>
            <a:gsLst>
              <a:gs pos="0">
                <a:srgbClr val="000000">
                  <a:alpha val="77087"/>
                </a:srgbClr>
              </a:gs>
              <a:gs pos="100000">
                <a:srgbClr val="434343">
                  <a:alpha val="77087"/>
                </a:srgbClr>
              </a:gs>
            </a:gsLst>
          </a:gradFill>
          <a:ln w="12700">
            <a:miter lim="400000"/>
          </a:ln>
        </p:spPr>
        <p:txBody>
          <a:bodyPr lIns="71437" tIns="71437" rIns="71437" bIns="71437" anchor="ctr"/>
          <a:lstStyle/>
          <a:p>
            <a:pPr>
              <a:defRPr sz="3000" b="0">
                <a:latin typeface="+mn-lt"/>
                <a:ea typeface="+mn-ea"/>
                <a:cs typeface="+mn-cs"/>
                <a:sym typeface="Helvetica Neue Medium"/>
              </a:defRPr>
            </a:pPr>
            <a:endParaRPr dirty="0"/>
          </a:p>
        </p:txBody>
      </p:sp>
      <p:sp>
        <p:nvSpPr>
          <p:cNvPr id="121" name="Rectangle"/>
          <p:cNvSpPr/>
          <p:nvPr/>
        </p:nvSpPr>
        <p:spPr>
          <a:xfrm>
            <a:off x="-39688" y="-116614"/>
            <a:ext cx="24463376" cy="1662114"/>
          </a:xfrm>
          <a:prstGeom prst="rect">
            <a:avLst/>
          </a:prstGeom>
          <a:solidFill>
            <a:srgbClr val="000000"/>
          </a:solidFill>
          <a:ln w="12700">
            <a:miter lim="400000"/>
          </a:ln>
        </p:spPr>
        <p:txBody>
          <a:bodyPr lIns="71437" tIns="71437" rIns="71437" bIns="71437" anchor="ctr"/>
          <a:lstStyle/>
          <a:p>
            <a:pPr>
              <a:defRPr sz="3000" b="0">
                <a:latin typeface="+mn-lt"/>
                <a:ea typeface="+mn-ea"/>
                <a:cs typeface="+mn-cs"/>
                <a:sym typeface="Helvetica Neue Medium"/>
              </a:defRPr>
            </a:pPr>
            <a:endParaRPr/>
          </a:p>
        </p:txBody>
      </p:sp>
      <p:pic>
        <p:nvPicPr>
          <p:cNvPr id="122" name="6iPxHxSEdi0wPvkiJBpRSoX56Kcvk4u6KdHEB2jEVfIcmPCu_wZW8LilRKB6VK9r4sijWRFtcSOubZMO27gFUGegPd8YwR42o-iO1PyY3rR6vFipd5sKYzIswKqulRazqPvBxcW-_24.png" descr="6iPxHxSEdi0wPvkiJBpRSoX56Kcvk4u6KdHEB2jEVfIcmPCu_wZW8LilRKB6VK9r4sijWRFtcSOubZMO27gFUGegPd8YwR42o-iO1PyY3rR6vFipd5sKYzIswKqulRazqPvBxcW-_24.png"/>
          <p:cNvPicPr>
            <a:picLocks noChangeAspect="1"/>
          </p:cNvPicPr>
          <p:nvPr/>
        </p:nvPicPr>
        <p:blipFill>
          <a:blip r:embed="rId4"/>
          <a:srcRect t="33641" b="33641"/>
          <a:stretch>
            <a:fillRect/>
          </a:stretch>
        </p:blipFill>
        <p:spPr>
          <a:xfrm>
            <a:off x="-15875" y="173701"/>
            <a:ext cx="4324267" cy="1414730"/>
          </a:xfrm>
          <a:prstGeom prst="rect">
            <a:avLst/>
          </a:prstGeom>
          <a:ln w="12700">
            <a:miter lim="400000"/>
          </a:ln>
        </p:spPr>
      </p:pic>
      <p:sp>
        <p:nvSpPr>
          <p:cNvPr id="123" name="Rectangle"/>
          <p:cNvSpPr/>
          <p:nvPr/>
        </p:nvSpPr>
        <p:spPr>
          <a:xfrm>
            <a:off x="-39688" y="12580936"/>
            <a:ext cx="24463376" cy="1270001"/>
          </a:xfrm>
          <a:prstGeom prst="rect">
            <a:avLst/>
          </a:prstGeom>
          <a:solidFill>
            <a:srgbClr val="000000"/>
          </a:solidFill>
          <a:ln w="12700">
            <a:miter lim="400000"/>
          </a:ln>
        </p:spPr>
        <p:txBody>
          <a:bodyPr lIns="71437" tIns="71437" rIns="71437" bIns="71437" anchor="ctr"/>
          <a:lstStyle/>
          <a:p>
            <a:pPr>
              <a:defRPr sz="3000" b="0">
                <a:latin typeface="+mn-lt"/>
                <a:ea typeface="+mn-ea"/>
                <a:cs typeface="+mn-cs"/>
                <a:sym typeface="Helvetica Neue Medium"/>
              </a:defRPr>
            </a:pPr>
            <a:endParaRPr>
              <a:solidFill>
                <a:schemeClr val="tx1"/>
              </a:solidFill>
            </a:endParaRPr>
          </a:p>
        </p:txBody>
      </p:sp>
      <p:sp>
        <p:nvSpPr>
          <p:cNvPr id="124" name="OVERVIEW          EPISODES          TRAILERS &amp; MORE          MORE LIKE THIS          DETAILS"/>
          <p:cNvSpPr txBox="1"/>
          <p:nvPr/>
        </p:nvSpPr>
        <p:spPr>
          <a:xfrm>
            <a:off x="1917158" y="12730894"/>
            <a:ext cx="20549683"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rPr dirty="0">
                <a:solidFill>
                  <a:schemeClr val="tx1"/>
                </a:solidFill>
              </a:rPr>
              <a:t>OVERVIEW          </a:t>
            </a:r>
            <a:r>
              <a:rPr dirty="0">
                <a:solidFill>
                  <a:schemeClr val="tx1"/>
                </a:solidFill>
                <a:hlinkClick r:id="rId5" action="ppaction://hlinksldjump">
                  <a:extLst>
                    <a:ext uri="{A12FA001-AC4F-418D-AE19-62706E023703}">
                      <ahyp:hlinkClr xmlns:ahyp="http://schemas.microsoft.com/office/drawing/2018/hyperlinkcolor" val="tx"/>
                    </a:ext>
                  </a:extLst>
                </a:hlinkClick>
              </a:rPr>
              <a:t>EPISODES</a:t>
            </a:r>
            <a:r>
              <a:rPr dirty="0">
                <a:solidFill>
                  <a:schemeClr val="tx1"/>
                </a:solidFill>
              </a:rPr>
              <a:t>          </a:t>
            </a:r>
            <a:r>
              <a:rPr dirty="0">
                <a:solidFill>
                  <a:schemeClr val="tx1"/>
                </a:solidFill>
                <a:hlinkClick r:id="rId6" action="ppaction://hlinksldjump">
                  <a:extLst>
                    <a:ext uri="{A12FA001-AC4F-418D-AE19-62706E023703}">
                      <ahyp:hlinkClr xmlns:ahyp="http://schemas.microsoft.com/office/drawing/2018/hyperlinkcolor" val="tx"/>
                    </a:ext>
                  </a:extLst>
                </a:hlinkClick>
              </a:rPr>
              <a:t>TRAILERS &amp; MORE</a:t>
            </a:r>
            <a:r>
              <a:rPr dirty="0">
                <a:solidFill>
                  <a:schemeClr val="tx1"/>
                </a:solidFill>
              </a:rPr>
              <a:t>          </a:t>
            </a:r>
            <a:r>
              <a:rPr dirty="0">
                <a:solidFill>
                  <a:schemeClr val="tx1"/>
                </a:solidFill>
                <a:hlinkClick r:id="rId7" action="ppaction://hlinksldjump">
                  <a:extLst>
                    <a:ext uri="{A12FA001-AC4F-418D-AE19-62706E023703}">
                      <ahyp:hlinkClr xmlns:ahyp="http://schemas.microsoft.com/office/drawing/2018/hyperlinkcolor" val="tx"/>
                    </a:ext>
                  </a:extLst>
                </a:hlinkClick>
              </a:rPr>
              <a:t>MORE LIKE THIS</a:t>
            </a:r>
            <a:r>
              <a:rPr dirty="0">
                <a:solidFill>
                  <a:schemeClr val="tx1"/>
                </a:solidFill>
              </a:rPr>
              <a:t>          </a:t>
            </a:r>
            <a:r>
              <a:rPr dirty="0">
                <a:solidFill>
                  <a:schemeClr val="tx1"/>
                </a:solidFill>
                <a:hlinkClick r:id="rId8" action="ppaction://hlinksldjump">
                  <a:extLst>
                    <a:ext uri="{A12FA001-AC4F-418D-AE19-62706E023703}">
                      <ahyp:hlinkClr xmlns:ahyp="http://schemas.microsoft.com/office/drawing/2018/hyperlinkcolor" val="tx"/>
                    </a:ext>
                  </a:extLst>
                </a:hlinkClick>
              </a:rPr>
              <a:t>DETAILS</a:t>
            </a:r>
            <a:r>
              <a:rPr dirty="0">
                <a:solidFill>
                  <a:schemeClr val="tx1"/>
                </a:solidFill>
              </a:rPr>
              <a:t>   </a:t>
            </a:r>
          </a:p>
        </p:txBody>
      </p:sp>
      <p:sp>
        <p:nvSpPr>
          <p:cNvPr id="125" name="▶ PLAY"/>
          <p:cNvSpPr/>
          <p:nvPr/>
        </p:nvSpPr>
        <p:spPr>
          <a:xfrm>
            <a:off x="932439" y="8604250"/>
            <a:ext cx="1829315" cy="776387"/>
          </a:xfrm>
          <a:prstGeom prst="rect">
            <a:avLst/>
          </a:prstGeom>
          <a:solidFill>
            <a:schemeClr val="accent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3000" b="0">
                <a:latin typeface="+mn-lt"/>
                <a:ea typeface="+mn-ea"/>
                <a:cs typeface="+mn-cs"/>
                <a:sym typeface="Helvetica Neue Medium"/>
              </a:defRPr>
            </a:lvl1pPr>
          </a:lstStyle>
          <a:p>
            <a:r>
              <a:t>▶ PLAY</a:t>
            </a:r>
          </a:p>
        </p:txBody>
      </p:sp>
      <p:sp>
        <p:nvSpPr>
          <p:cNvPr id="126" name="+ MY LIST"/>
          <p:cNvSpPr/>
          <p:nvPr/>
        </p:nvSpPr>
        <p:spPr>
          <a:xfrm>
            <a:off x="3186379" y="8623300"/>
            <a:ext cx="2137390" cy="738287"/>
          </a:xfrm>
          <a:prstGeom prst="rect">
            <a:avLst/>
          </a:prstGeom>
          <a:ln w="38100">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p>
            <a:pPr>
              <a:defRPr sz="3000" b="0">
                <a:latin typeface="+mn-lt"/>
                <a:ea typeface="+mn-ea"/>
                <a:cs typeface="+mn-cs"/>
                <a:sym typeface="Helvetica Neue Medium"/>
              </a:defRPr>
            </a:pPr>
            <a:r>
              <a:rPr sz="3400"/>
              <a:t>+</a:t>
            </a:r>
            <a:r>
              <a:t> MY LIST</a:t>
            </a:r>
          </a:p>
        </p:txBody>
      </p:sp>
      <p:sp>
        <p:nvSpPr>
          <p:cNvPr id="127" name="Thumbs Up"/>
          <p:cNvSpPr/>
          <p:nvPr/>
        </p:nvSpPr>
        <p:spPr>
          <a:xfrm flipH="1">
            <a:off x="6332426" y="8814289"/>
            <a:ext cx="312772" cy="342886"/>
          </a:xfrm>
          <a:custGeom>
            <a:avLst/>
            <a:gdLst/>
            <a:ahLst/>
            <a:cxnLst>
              <a:cxn ang="0">
                <a:pos x="wd2" y="hd2"/>
              </a:cxn>
              <a:cxn ang="5400000">
                <a:pos x="wd2" y="hd2"/>
              </a:cxn>
              <a:cxn ang="10800000">
                <a:pos x="wd2" y="hd2"/>
              </a:cxn>
              <a:cxn ang="16200000">
                <a:pos x="wd2" y="hd2"/>
              </a:cxn>
            </a:cxnLst>
            <a:rect l="0" t="0" r="r" b="b"/>
            <a:pathLst>
              <a:path w="21030" h="21599" extrusionOk="0">
                <a:moveTo>
                  <a:pt x="8533" y="0"/>
                </a:moveTo>
                <a:cubicBezTo>
                  <a:pt x="8363" y="1"/>
                  <a:pt x="8192" y="58"/>
                  <a:pt x="8054" y="179"/>
                </a:cubicBezTo>
                <a:cubicBezTo>
                  <a:pt x="7531" y="638"/>
                  <a:pt x="6970" y="1441"/>
                  <a:pt x="7087" y="2734"/>
                </a:cubicBezTo>
                <a:cubicBezTo>
                  <a:pt x="7292" y="4997"/>
                  <a:pt x="9344" y="5714"/>
                  <a:pt x="7908" y="8149"/>
                </a:cubicBezTo>
                <a:cubicBezTo>
                  <a:pt x="7908" y="8149"/>
                  <a:pt x="6742" y="8020"/>
                  <a:pt x="4459" y="8430"/>
                </a:cubicBezTo>
                <a:cubicBezTo>
                  <a:pt x="2536" y="8776"/>
                  <a:pt x="1728" y="8552"/>
                  <a:pt x="884" y="8969"/>
                </a:cubicBezTo>
                <a:cubicBezTo>
                  <a:pt x="-570" y="9687"/>
                  <a:pt x="-101" y="11442"/>
                  <a:pt x="1349" y="12003"/>
                </a:cubicBezTo>
                <a:cubicBezTo>
                  <a:pt x="110" y="12750"/>
                  <a:pt x="-255" y="14477"/>
                  <a:pt x="1873" y="15239"/>
                </a:cubicBezTo>
                <a:cubicBezTo>
                  <a:pt x="682" y="16392"/>
                  <a:pt x="668" y="17858"/>
                  <a:pt x="2539" y="18352"/>
                </a:cubicBezTo>
                <a:cubicBezTo>
                  <a:pt x="1295" y="19566"/>
                  <a:pt x="2436" y="21027"/>
                  <a:pt x="3759" y="21027"/>
                </a:cubicBezTo>
                <a:cubicBezTo>
                  <a:pt x="13755" y="21027"/>
                  <a:pt x="12101" y="20342"/>
                  <a:pt x="15234" y="20342"/>
                </a:cubicBezTo>
                <a:cubicBezTo>
                  <a:pt x="18665" y="20342"/>
                  <a:pt x="21030" y="21599"/>
                  <a:pt x="21030" y="21599"/>
                </a:cubicBezTo>
                <a:lnTo>
                  <a:pt x="21030" y="11829"/>
                </a:lnTo>
                <a:cubicBezTo>
                  <a:pt x="21030" y="11829"/>
                  <a:pt x="18103" y="11058"/>
                  <a:pt x="16154" y="10113"/>
                </a:cubicBezTo>
                <a:cubicBezTo>
                  <a:pt x="15350" y="9722"/>
                  <a:pt x="14504" y="9210"/>
                  <a:pt x="13676" y="6613"/>
                </a:cubicBezTo>
                <a:cubicBezTo>
                  <a:pt x="12912" y="4218"/>
                  <a:pt x="11140" y="3961"/>
                  <a:pt x="10515" y="2980"/>
                </a:cubicBezTo>
                <a:cubicBezTo>
                  <a:pt x="10128" y="2452"/>
                  <a:pt x="9578" y="1231"/>
                  <a:pt x="9220" y="425"/>
                </a:cubicBezTo>
                <a:cubicBezTo>
                  <a:pt x="9099" y="153"/>
                  <a:pt x="8817" y="-1"/>
                  <a:pt x="8533" y="0"/>
                </a:cubicBezTo>
                <a:close/>
              </a:path>
            </a:pathLst>
          </a:custGeom>
          <a:ln w="38100">
            <a:solidFill>
              <a:srgbClr val="FFFFFF"/>
            </a:solidFill>
            <a:miter lim="400000"/>
          </a:ln>
        </p:spPr>
        <p:txBody>
          <a:bodyPr lIns="71437" tIns="71437" rIns="71437" bIns="71437" anchor="ctr"/>
          <a:lstStyle/>
          <a:p>
            <a:pPr>
              <a:defRPr sz="3000" b="0">
                <a:latin typeface="+mn-lt"/>
                <a:ea typeface="+mn-ea"/>
                <a:cs typeface="+mn-cs"/>
                <a:sym typeface="Helvetica Neue Medium"/>
              </a:defRPr>
            </a:pPr>
            <a:endParaRPr/>
          </a:p>
        </p:txBody>
      </p:sp>
      <p:sp>
        <p:nvSpPr>
          <p:cNvPr id="128" name="Circle"/>
          <p:cNvSpPr/>
          <p:nvPr/>
        </p:nvSpPr>
        <p:spPr>
          <a:xfrm>
            <a:off x="6118754" y="8623300"/>
            <a:ext cx="738288" cy="738287"/>
          </a:xfrm>
          <a:prstGeom prst="ellipse">
            <a:avLst/>
          </a:prstGeom>
          <a:ln w="38100">
            <a:solidFill>
              <a:srgbClr val="FFFFFF"/>
            </a:solidFill>
            <a:miter lim="400000"/>
          </a:ln>
        </p:spPr>
        <p:txBody>
          <a:bodyPr lIns="71437" tIns="71437" rIns="71437" bIns="71437" anchor="ctr"/>
          <a:lstStyle/>
          <a:p>
            <a:pPr>
              <a:defRPr sz="3000" b="0">
                <a:latin typeface="+mn-lt"/>
                <a:ea typeface="+mn-ea"/>
                <a:cs typeface="+mn-cs"/>
                <a:sym typeface="Helvetica Neue Medium"/>
              </a:defRPr>
            </a:pPr>
            <a:endParaRPr/>
          </a:p>
        </p:txBody>
      </p:sp>
      <p:sp>
        <p:nvSpPr>
          <p:cNvPr id="129" name="Thumbs Up"/>
          <p:cNvSpPr/>
          <p:nvPr/>
        </p:nvSpPr>
        <p:spPr>
          <a:xfrm rot="10800000" flipH="1">
            <a:off x="7316676" y="8827711"/>
            <a:ext cx="312772" cy="342886"/>
          </a:xfrm>
          <a:custGeom>
            <a:avLst/>
            <a:gdLst/>
            <a:ahLst/>
            <a:cxnLst>
              <a:cxn ang="0">
                <a:pos x="wd2" y="hd2"/>
              </a:cxn>
              <a:cxn ang="5400000">
                <a:pos x="wd2" y="hd2"/>
              </a:cxn>
              <a:cxn ang="10800000">
                <a:pos x="wd2" y="hd2"/>
              </a:cxn>
              <a:cxn ang="16200000">
                <a:pos x="wd2" y="hd2"/>
              </a:cxn>
            </a:cxnLst>
            <a:rect l="0" t="0" r="r" b="b"/>
            <a:pathLst>
              <a:path w="21030" h="21599" extrusionOk="0">
                <a:moveTo>
                  <a:pt x="8533" y="0"/>
                </a:moveTo>
                <a:cubicBezTo>
                  <a:pt x="8363" y="1"/>
                  <a:pt x="8192" y="58"/>
                  <a:pt x="8054" y="179"/>
                </a:cubicBezTo>
                <a:cubicBezTo>
                  <a:pt x="7531" y="638"/>
                  <a:pt x="6970" y="1441"/>
                  <a:pt x="7087" y="2734"/>
                </a:cubicBezTo>
                <a:cubicBezTo>
                  <a:pt x="7292" y="4997"/>
                  <a:pt x="9344" y="5714"/>
                  <a:pt x="7908" y="8149"/>
                </a:cubicBezTo>
                <a:cubicBezTo>
                  <a:pt x="7908" y="8149"/>
                  <a:pt x="6742" y="8020"/>
                  <a:pt x="4459" y="8430"/>
                </a:cubicBezTo>
                <a:cubicBezTo>
                  <a:pt x="2536" y="8776"/>
                  <a:pt x="1728" y="8552"/>
                  <a:pt x="884" y="8969"/>
                </a:cubicBezTo>
                <a:cubicBezTo>
                  <a:pt x="-570" y="9687"/>
                  <a:pt x="-101" y="11442"/>
                  <a:pt x="1349" y="12003"/>
                </a:cubicBezTo>
                <a:cubicBezTo>
                  <a:pt x="110" y="12750"/>
                  <a:pt x="-255" y="14477"/>
                  <a:pt x="1873" y="15239"/>
                </a:cubicBezTo>
                <a:cubicBezTo>
                  <a:pt x="682" y="16392"/>
                  <a:pt x="668" y="17858"/>
                  <a:pt x="2539" y="18352"/>
                </a:cubicBezTo>
                <a:cubicBezTo>
                  <a:pt x="1295" y="19566"/>
                  <a:pt x="2436" y="21027"/>
                  <a:pt x="3759" y="21027"/>
                </a:cubicBezTo>
                <a:cubicBezTo>
                  <a:pt x="13755" y="21027"/>
                  <a:pt x="12101" y="20342"/>
                  <a:pt x="15234" y="20342"/>
                </a:cubicBezTo>
                <a:cubicBezTo>
                  <a:pt x="18665" y="20342"/>
                  <a:pt x="21030" y="21599"/>
                  <a:pt x="21030" y="21599"/>
                </a:cubicBezTo>
                <a:lnTo>
                  <a:pt x="21030" y="11829"/>
                </a:lnTo>
                <a:cubicBezTo>
                  <a:pt x="21030" y="11829"/>
                  <a:pt x="18103" y="11058"/>
                  <a:pt x="16154" y="10113"/>
                </a:cubicBezTo>
                <a:cubicBezTo>
                  <a:pt x="15350" y="9722"/>
                  <a:pt x="14504" y="9210"/>
                  <a:pt x="13676" y="6613"/>
                </a:cubicBezTo>
                <a:cubicBezTo>
                  <a:pt x="12912" y="4218"/>
                  <a:pt x="11140" y="3961"/>
                  <a:pt x="10515" y="2980"/>
                </a:cubicBezTo>
                <a:cubicBezTo>
                  <a:pt x="10128" y="2452"/>
                  <a:pt x="9578" y="1231"/>
                  <a:pt x="9220" y="425"/>
                </a:cubicBezTo>
                <a:cubicBezTo>
                  <a:pt x="9099" y="153"/>
                  <a:pt x="8817" y="-1"/>
                  <a:pt x="8533" y="0"/>
                </a:cubicBezTo>
                <a:close/>
              </a:path>
            </a:pathLst>
          </a:custGeom>
          <a:ln w="38100">
            <a:solidFill>
              <a:srgbClr val="FFFFFF"/>
            </a:solidFill>
            <a:miter lim="400000"/>
          </a:ln>
        </p:spPr>
        <p:txBody>
          <a:bodyPr lIns="71437" tIns="71437" rIns="71437" bIns="71437" anchor="ctr"/>
          <a:lstStyle/>
          <a:p>
            <a:pPr>
              <a:defRPr sz="3000" b="0">
                <a:latin typeface="+mn-lt"/>
                <a:ea typeface="+mn-ea"/>
                <a:cs typeface="+mn-cs"/>
                <a:sym typeface="Helvetica Neue Medium"/>
              </a:defRPr>
            </a:pPr>
            <a:endParaRPr/>
          </a:p>
        </p:txBody>
      </p:sp>
      <p:sp>
        <p:nvSpPr>
          <p:cNvPr id="130" name="Circle"/>
          <p:cNvSpPr/>
          <p:nvPr/>
        </p:nvSpPr>
        <p:spPr>
          <a:xfrm>
            <a:off x="7103004" y="8623300"/>
            <a:ext cx="738288" cy="738287"/>
          </a:xfrm>
          <a:prstGeom prst="ellipse">
            <a:avLst/>
          </a:prstGeom>
          <a:ln w="38100">
            <a:solidFill>
              <a:srgbClr val="FFFFFF"/>
            </a:solidFill>
            <a:miter lim="400000"/>
          </a:ln>
        </p:spPr>
        <p:txBody>
          <a:bodyPr lIns="71437" tIns="71437" rIns="71437" bIns="71437" anchor="ctr"/>
          <a:lstStyle/>
          <a:p>
            <a:pPr>
              <a:defRPr sz="3000" b="0">
                <a:latin typeface="+mn-lt"/>
                <a:ea typeface="+mn-ea"/>
                <a:cs typeface="+mn-cs"/>
                <a:sym typeface="Helvetica Neue Medium"/>
              </a:defRPr>
            </a:pPr>
            <a:endParaRPr/>
          </a:p>
        </p:txBody>
      </p:sp>
      <p:sp>
        <p:nvSpPr>
          <p:cNvPr id="131" name="Staring:…"/>
          <p:cNvSpPr txBox="1"/>
          <p:nvPr/>
        </p:nvSpPr>
        <p:spPr>
          <a:xfrm>
            <a:off x="818869" y="9500014"/>
            <a:ext cx="6497805"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2400">
                <a:solidFill>
                  <a:srgbClr val="A9A9A9"/>
                </a:solidFill>
              </a:defRPr>
            </a:pPr>
            <a:r>
              <a:rPr dirty="0"/>
              <a:t>Staring: </a:t>
            </a:r>
            <a:r>
              <a:rPr lang="en-US" dirty="0"/>
              <a:t>April Meyer</a:t>
            </a:r>
            <a:endParaRPr dirty="0"/>
          </a:p>
          <a:p>
            <a:pPr algn="l">
              <a:defRPr sz="2400">
                <a:solidFill>
                  <a:srgbClr val="A9A9A9"/>
                </a:solidFill>
              </a:defRPr>
            </a:pPr>
            <a:r>
              <a:rPr dirty="0"/>
              <a:t>Genre:</a:t>
            </a:r>
            <a:r>
              <a:rPr lang="en-US" dirty="0"/>
              <a:t> Data Science, Recommendation</a:t>
            </a:r>
            <a:endParaRPr dirty="0"/>
          </a:p>
          <a:p>
            <a:pPr algn="l">
              <a:defRPr sz="2400">
                <a:solidFill>
                  <a:srgbClr val="A9A9A9"/>
                </a:solidFill>
              </a:defRPr>
            </a:pPr>
            <a:r>
              <a:rPr lang="en-US" dirty="0"/>
              <a:t>This Show is: </a:t>
            </a:r>
            <a:r>
              <a:rPr lang="fr-FR" dirty="0"/>
              <a:t>DSC680-T301 Applied Data Science (2215-1)</a:t>
            </a:r>
            <a:endParaRPr lang="en-US" dirty="0"/>
          </a:p>
        </p:txBody>
      </p:sp>
      <p:sp>
        <p:nvSpPr>
          <p:cNvPr id="132" name="Add show description here."/>
          <p:cNvSpPr txBox="1"/>
          <p:nvPr/>
        </p:nvSpPr>
        <p:spPr>
          <a:xfrm>
            <a:off x="479933" y="5153453"/>
            <a:ext cx="7149515" cy="3098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defRPr sz="2400">
                <a:solidFill>
                  <a:srgbClr val="A9A9A9"/>
                </a:solidFill>
              </a:defRPr>
            </a:lvl1pPr>
          </a:lstStyle>
          <a:p>
            <a:r>
              <a:rPr lang="en-US" dirty="0"/>
              <a:t>A report was released in 2018 that showed the number of TV shows on Netflix has almost tripled since 2010, however, movies have decreased by more than 2,000. Movies and TV shows available on Netflix will be the focus of this presentation and a recommendation system, so that viewers may identify what to watch next based on their current viewing.</a:t>
            </a:r>
            <a:endParaRPr dirty="0"/>
          </a:p>
        </p:txBody>
      </p:sp>
      <p:sp>
        <p:nvSpPr>
          <p:cNvPr id="133" name="2019"/>
          <p:cNvSpPr txBox="1"/>
          <p:nvPr/>
        </p:nvSpPr>
        <p:spPr>
          <a:xfrm>
            <a:off x="875233" y="4130511"/>
            <a:ext cx="1059409" cy="626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r>
              <a:t>2019</a:t>
            </a:r>
          </a:p>
        </p:txBody>
      </p:sp>
      <p:sp>
        <p:nvSpPr>
          <p:cNvPr id="134" name="TV-PG"/>
          <p:cNvSpPr/>
          <p:nvPr/>
        </p:nvSpPr>
        <p:spPr>
          <a:xfrm>
            <a:off x="2079625" y="4158689"/>
            <a:ext cx="1360786" cy="579160"/>
          </a:xfrm>
          <a:prstGeom prst="rect">
            <a:avLst/>
          </a:prstGeom>
          <a:ln w="38100">
            <a:solidFill>
              <a:srgbClr val="A9A9A9"/>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3000" b="0">
                <a:latin typeface="+mn-lt"/>
                <a:ea typeface="+mn-ea"/>
                <a:cs typeface="+mn-cs"/>
                <a:sym typeface="Helvetica Neue Medium"/>
              </a:defRPr>
            </a:lvl1pPr>
          </a:lstStyle>
          <a:p>
            <a:r>
              <a:t>TV-PG</a:t>
            </a:r>
          </a:p>
        </p:txBody>
      </p:sp>
      <p:sp>
        <p:nvSpPr>
          <p:cNvPr id="135" name="Line"/>
          <p:cNvSpPr/>
          <p:nvPr/>
        </p:nvSpPr>
        <p:spPr>
          <a:xfrm>
            <a:off x="3438525" y="13422312"/>
            <a:ext cx="2159026" cy="1"/>
          </a:xfrm>
          <a:prstGeom prst="line">
            <a:avLst/>
          </a:prstGeom>
          <a:ln w="101600">
            <a:solidFill>
              <a:schemeClr val="accent5"/>
            </a:solidFill>
            <a:miter lim="400000"/>
          </a:ln>
        </p:spPr>
        <p:txBody>
          <a:bodyPr lIns="71437" tIns="71437" rIns="71437" bIns="71437" anchor="ctr"/>
          <a:lstStyle/>
          <a:p>
            <a:pPr>
              <a:defRPr sz="3000" b="0">
                <a:latin typeface="+mn-lt"/>
                <a:ea typeface="+mn-ea"/>
                <a:cs typeface="+mn-cs"/>
                <a:sym typeface="Helvetica Neue Medium"/>
              </a:defRPr>
            </a:pPr>
            <a:endParaRPr/>
          </a:p>
        </p:txBody>
      </p:sp>
      <p:sp>
        <p:nvSpPr>
          <p:cNvPr id="136" name="TITLE"/>
          <p:cNvSpPr txBox="1"/>
          <p:nvPr/>
        </p:nvSpPr>
        <p:spPr>
          <a:xfrm>
            <a:off x="479933" y="1596833"/>
            <a:ext cx="8111174" cy="26064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defRPr sz="11500"/>
            </a:lvl1pPr>
          </a:lstStyle>
          <a:p>
            <a:pPr algn="l"/>
            <a:r>
              <a:rPr lang="en-US" sz="8000" dirty="0"/>
              <a:t>What to watch next?</a:t>
            </a:r>
            <a:endParaRPr sz="8000" dirty="0"/>
          </a:p>
        </p:txBody>
      </p:sp>
      <p:sp>
        <p:nvSpPr>
          <p:cNvPr id="137" name="Home     TV Shows     Movies     Recently Added     My List"/>
          <p:cNvSpPr txBox="1"/>
          <p:nvPr/>
        </p:nvSpPr>
        <p:spPr>
          <a:xfrm>
            <a:off x="4687345" y="574082"/>
            <a:ext cx="11090075" cy="61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b="0"/>
            </a:lvl1pPr>
          </a:lstStyle>
          <a:p>
            <a:r>
              <a:t>Home     TV Shows     Movies     Recently Added     My List</a:t>
            </a:r>
          </a:p>
        </p:txBody>
      </p:sp>
      <p:sp>
        <p:nvSpPr>
          <p:cNvPr id="138" name="Search"/>
          <p:cNvSpPr/>
          <p:nvPr/>
        </p:nvSpPr>
        <p:spPr>
          <a:xfrm>
            <a:off x="18183300" y="629963"/>
            <a:ext cx="428594" cy="502335"/>
          </a:xfrm>
          <a:custGeom>
            <a:avLst/>
            <a:gdLst/>
            <a:ahLst/>
            <a:cxnLst>
              <a:cxn ang="0">
                <a:pos x="wd2" y="hd2"/>
              </a:cxn>
              <a:cxn ang="5400000">
                <a:pos x="wd2" y="hd2"/>
              </a:cxn>
              <a:cxn ang="10800000">
                <a:pos x="wd2" y="hd2"/>
              </a:cxn>
              <a:cxn ang="16200000">
                <a:pos x="wd2" y="hd2"/>
              </a:cxn>
            </a:cxnLst>
            <a:rect l="0" t="0" r="r" b="b"/>
            <a:pathLst>
              <a:path w="20400" h="21502"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sp>
        <p:nvSpPr>
          <p:cNvPr id="139" name="KIDS     DVD"/>
          <p:cNvSpPr txBox="1"/>
          <p:nvPr/>
        </p:nvSpPr>
        <p:spPr>
          <a:xfrm>
            <a:off x="19029548" y="574082"/>
            <a:ext cx="2594501" cy="61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b="0"/>
            </a:lvl1pPr>
          </a:lstStyle>
          <a:p>
            <a:r>
              <a:t>KIDS     DVD</a:t>
            </a:r>
          </a:p>
        </p:txBody>
      </p:sp>
      <p:sp>
        <p:nvSpPr>
          <p:cNvPr id="140" name="Bell"/>
          <p:cNvSpPr/>
          <p:nvPr/>
        </p:nvSpPr>
        <p:spPr>
          <a:xfrm>
            <a:off x="21924491" y="629963"/>
            <a:ext cx="497292" cy="502335"/>
          </a:xfrm>
          <a:custGeom>
            <a:avLst/>
            <a:gdLst/>
            <a:ahLst/>
            <a:cxnLst>
              <a:cxn ang="0">
                <a:pos x="wd2" y="hd2"/>
              </a:cxn>
              <a:cxn ang="5400000">
                <a:pos x="wd2" y="hd2"/>
              </a:cxn>
              <a:cxn ang="10800000">
                <a:pos x="wd2" y="hd2"/>
              </a:cxn>
              <a:cxn ang="16200000">
                <a:pos x="wd2" y="hd2"/>
              </a:cxn>
            </a:cxnLst>
            <a:rect l="0" t="0" r="r" b="b"/>
            <a:pathLst>
              <a:path w="21600" h="21600" extrusionOk="0">
                <a:moveTo>
                  <a:pt x="9703" y="0"/>
                </a:moveTo>
                <a:cubicBezTo>
                  <a:pt x="9575" y="0"/>
                  <a:pt x="9470" y="104"/>
                  <a:pt x="9470" y="231"/>
                </a:cubicBezTo>
                <a:lnTo>
                  <a:pt x="9470" y="1411"/>
                </a:lnTo>
                <a:cubicBezTo>
                  <a:pt x="7726" y="1796"/>
                  <a:pt x="4885" y="3013"/>
                  <a:pt x="4885" y="6864"/>
                </a:cubicBezTo>
                <a:cubicBezTo>
                  <a:pt x="4875" y="6874"/>
                  <a:pt x="4657" y="13994"/>
                  <a:pt x="1736" y="16276"/>
                </a:cubicBezTo>
                <a:cubicBezTo>
                  <a:pt x="1736" y="16276"/>
                  <a:pt x="683" y="17224"/>
                  <a:pt x="0" y="17750"/>
                </a:cubicBezTo>
                <a:lnTo>
                  <a:pt x="0" y="19776"/>
                </a:lnTo>
                <a:lnTo>
                  <a:pt x="8958" y="19776"/>
                </a:lnTo>
                <a:cubicBezTo>
                  <a:pt x="8958" y="20783"/>
                  <a:pt x="9783" y="21600"/>
                  <a:pt x="10800" y="21600"/>
                </a:cubicBezTo>
                <a:cubicBezTo>
                  <a:pt x="11817" y="21600"/>
                  <a:pt x="12642" y="20783"/>
                  <a:pt x="12642" y="19776"/>
                </a:cubicBezTo>
                <a:lnTo>
                  <a:pt x="21600" y="19776"/>
                </a:lnTo>
                <a:lnTo>
                  <a:pt x="21600" y="17750"/>
                </a:lnTo>
                <a:cubicBezTo>
                  <a:pt x="20918" y="17224"/>
                  <a:pt x="19864" y="16276"/>
                  <a:pt x="19864" y="16276"/>
                </a:cubicBezTo>
                <a:cubicBezTo>
                  <a:pt x="16943" y="13994"/>
                  <a:pt x="16725" y="6874"/>
                  <a:pt x="16715" y="6864"/>
                </a:cubicBezTo>
                <a:cubicBezTo>
                  <a:pt x="16715" y="3013"/>
                  <a:pt x="13874" y="1796"/>
                  <a:pt x="12130" y="1411"/>
                </a:cubicBezTo>
                <a:lnTo>
                  <a:pt x="12130" y="231"/>
                </a:lnTo>
                <a:cubicBezTo>
                  <a:pt x="12130" y="104"/>
                  <a:pt x="12025" y="0"/>
                  <a:pt x="11897" y="0"/>
                </a:cubicBezTo>
                <a:lnTo>
                  <a:pt x="9703" y="0"/>
                </a:ln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sp>
        <p:nvSpPr>
          <p:cNvPr id="141" name="Triangle"/>
          <p:cNvSpPr/>
          <p:nvPr/>
        </p:nvSpPr>
        <p:spPr>
          <a:xfrm rot="18900000">
            <a:off x="23803649" y="673536"/>
            <a:ext cx="243213" cy="2432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grpSp>
        <p:nvGrpSpPr>
          <p:cNvPr id="144" name="Group"/>
          <p:cNvGrpSpPr/>
          <p:nvPr/>
        </p:nvGrpSpPr>
        <p:grpSpPr>
          <a:xfrm>
            <a:off x="22722225" y="492937"/>
            <a:ext cx="962308" cy="776388"/>
            <a:chOff x="0" y="0"/>
            <a:chExt cx="962307" cy="776386"/>
          </a:xfrm>
        </p:grpSpPr>
        <p:sp>
          <p:nvSpPr>
            <p:cNvPr id="142" name="Rectangle"/>
            <p:cNvSpPr/>
            <p:nvPr/>
          </p:nvSpPr>
          <p:spPr>
            <a:xfrm>
              <a:off x="0" y="0"/>
              <a:ext cx="962308" cy="776387"/>
            </a:xfrm>
            <a:prstGeom prst="rect">
              <a:avLst/>
            </a:prstGeom>
            <a:solidFill>
              <a:schemeClr val="accent1">
                <a:lumOff val="13529"/>
              </a:schemeClr>
            </a:solidFill>
            <a:ln w="12700" cap="flat">
              <a:noFill/>
              <a:miter lim="400000"/>
            </a:ln>
            <a:effectLst/>
          </p:spPr>
          <p:txBody>
            <a:bodyPr wrap="square" lIns="71437" tIns="71437" rIns="71437" bIns="71437" numCol="1" anchor="ctr">
              <a:noAutofit/>
            </a:bodyPr>
            <a:lstStyle/>
            <a:p>
              <a:pPr>
                <a:defRPr sz="3000" b="0">
                  <a:latin typeface="+mn-lt"/>
                  <a:ea typeface="+mn-ea"/>
                  <a:cs typeface="+mn-cs"/>
                  <a:sym typeface="Helvetica Neue Medium"/>
                </a:defRPr>
              </a:pPr>
              <a:endParaRPr/>
            </a:p>
          </p:txBody>
        </p:sp>
        <p:sp>
          <p:nvSpPr>
            <p:cNvPr id="143" name="Head with Shoulders"/>
            <p:cNvSpPr/>
            <p:nvPr/>
          </p:nvSpPr>
          <p:spPr>
            <a:xfrm>
              <a:off x="0" y="0"/>
              <a:ext cx="896132" cy="776387"/>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FFFFFF"/>
            </a:solidFill>
            <a:ln w="12700" cap="flat">
              <a:noFill/>
              <a:miter lim="400000"/>
            </a:ln>
            <a:effectLst/>
          </p:spPr>
          <p:txBody>
            <a:bodyPr wrap="square" lIns="71437" tIns="71437" rIns="71437" bIns="71437" numCol="1" anchor="ctr">
              <a:noAutofit/>
            </a:bodyPr>
            <a:lstStyle/>
            <a:p>
              <a:pPr>
                <a:defRPr sz="3000" b="0">
                  <a:solidFill>
                    <a:srgbClr val="000000"/>
                  </a:solidFill>
                  <a:latin typeface="+mn-lt"/>
                  <a:ea typeface="+mn-ea"/>
                  <a:cs typeface="+mn-cs"/>
                  <a:sym typeface="Helvetica Neue Medium"/>
                </a:defRPr>
              </a:pPr>
              <a:endParaRPr/>
            </a:p>
          </p:txBody>
        </p:sp>
      </p:grpSp>
    </p:spTree>
    <p:extLst>
      <p:ext uri="{BB962C8B-B14F-4D97-AF65-F5344CB8AC3E}">
        <p14:creationId xmlns:p14="http://schemas.microsoft.com/office/powerpoint/2010/main" val="19272930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Rectangle"/>
          <p:cNvSpPr/>
          <p:nvPr/>
        </p:nvSpPr>
        <p:spPr>
          <a:xfrm>
            <a:off x="-39688" y="-116614"/>
            <a:ext cx="24463376" cy="1662114"/>
          </a:xfrm>
          <a:prstGeom prst="rect">
            <a:avLst/>
          </a:prstGeom>
          <a:solidFill>
            <a:srgbClr val="000000"/>
          </a:solidFill>
          <a:ln w="12700">
            <a:miter lim="400000"/>
          </a:ln>
        </p:spPr>
        <p:txBody>
          <a:bodyPr lIns="71437" tIns="71437" rIns="71437" bIns="71437" anchor="ctr"/>
          <a:lstStyle/>
          <a:p>
            <a:pPr>
              <a:defRPr sz="3000" b="0">
                <a:latin typeface="+mn-lt"/>
                <a:ea typeface="+mn-ea"/>
                <a:cs typeface="+mn-cs"/>
                <a:sym typeface="Helvetica Neue Medium"/>
              </a:defRPr>
            </a:pPr>
            <a:endParaRPr/>
          </a:p>
        </p:txBody>
      </p:sp>
      <p:pic>
        <p:nvPicPr>
          <p:cNvPr id="150" name="6iPxHxSEdi0wPvkiJBpRSoX56Kcvk4u6KdHEB2jEVfIcmPCu_wZW8LilRKB6VK9r4sijWRFtcSOubZMO27gFUGegPd8YwR42o-iO1PyY3rR6vFipd5sKYzIswKqulRazqPvBxcW-_24.png" descr="6iPxHxSEdi0wPvkiJBpRSoX56Kcvk4u6KdHEB2jEVfIcmPCu_wZW8LilRKB6VK9r4sijWRFtcSOubZMO27gFUGegPd8YwR42o-iO1PyY3rR6vFipd5sKYzIswKqulRazqPvBxcW-_24.png"/>
          <p:cNvPicPr>
            <a:picLocks noChangeAspect="1"/>
          </p:cNvPicPr>
          <p:nvPr/>
        </p:nvPicPr>
        <p:blipFill>
          <a:blip r:embed="rId3"/>
          <a:srcRect t="33641" b="33641"/>
          <a:stretch>
            <a:fillRect/>
          </a:stretch>
        </p:blipFill>
        <p:spPr>
          <a:xfrm>
            <a:off x="-15875" y="173701"/>
            <a:ext cx="4324267" cy="1414730"/>
          </a:xfrm>
          <a:prstGeom prst="rect">
            <a:avLst/>
          </a:prstGeom>
          <a:ln w="12700">
            <a:miter lim="400000"/>
          </a:ln>
        </p:spPr>
      </p:pic>
      <p:sp>
        <p:nvSpPr>
          <p:cNvPr id="151" name="OVERVIEW          EPISODES          TRAILERS &amp; MORE          MORE LIKE THIS          DETAILS"/>
          <p:cNvSpPr txBox="1"/>
          <p:nvPr/>
        </p:nvSpPr>
        <p:spPr>
          <a:xfrm>
            <a:off x="1917158" y="12730894"/>
            <a:ext cx="20549683"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rPr u="sng" dirty="0">
                <a:solidFill>
                  <a:schemeClr val="tx1"/>
                </a:solidFill>
                <a:hlinkClick r:id="rId4" action="ppaction://hlinksldjump">
                  <a:extLst>
                    <a:ext uri="{A12FA001-AC4F-418D-AE19-62706E023703}">
                      <ahyp:hlinkClr xmlns:ahyp="http://schemas.microsoft.com/office/drawing/2018/hyperlinkcolor" val="tx"/>
                    </a:ext>
                  </a:extLst>
                </a:hlinkClick>
              </a:rPr>
              <a:t>OVERVIEW</a:t>
            </a:r>
            <a:r>
              <a:rPr dirty="0">
                <a:solidFill>
                  <a:schemeClr val="tx1"/>
                </a:solidFill>
              </a:rPr>
              <a:t>          EPISODES          </a:t>
            </a:r>
            <a:r>
              <a:rPr u="sng" dirty="0">
                <a:solidFill>
                  <a:schemeClr val="tx1"/>
                </a:solidFill>
                <a:hlinkClick r:id="rId5" action="ppaction://hlinksldjump">
                  <a:extLst>
                    <a:ext uri="{A12FA001-AC4F-418D-AE19-62706E023703}">
                      <ahyp:hlinkClr xmlns:ahyp="http://schemas.microsoft.com/office/drawing/2018/hyperlinkcolor" val="tx"/>
                    </a:ext>
                  </a:extLst>
                </a:hlinkClick>
              </a:rPr>
              <a:t>TRAILERS &amp; MORE </a:t>
            </a:r>
            <a:r>
              <a:rPr dirty="0">
                <a:solidFill>
                  <a:schemeClr val="tx1"/>
                </a:solidFill>
              </a:rPr>
              <a:t>         </a:t>
            </a:r>
            <a:r>
              <a:rPr u="sng" dirty="0">
                <a:solidFill>
                  <a:schemeClr val="tx1"/>
                </a:solidFill>
                <a:hlinkClick r:id="" action="ppaction://hlinkshowjump?jump=nextslide">
                  <a:extLst>
                    <a:ext uri="{A12FA001-AC4F-418D-AE19-62706E023703}">
                      <ahyp:hlinkClr xmlns:ahyp="http://schemas.microsoft.com/office/drawing/2018/hyperlinkcolor" val="tx"/>
                    </a:ext>
                  </a:extLst>
                </a:hlinkClick>
              </a:rPr>
              <a:t>MORE LIKE THIS </a:t>
            </a:r>
            <a:r>
              <a:rPr dirty="0">
                <a:solidFill>
                  <a:schemeClr val="tx1"/>
                </a:solidFill>
              </a:rPr>
              <a:t>         </a:t>
            </a:r>
            <a:r>
              <a:rPr u="sng" dirty="0">
                <a:solidFill>
                  <a:schemeClr val="tx1"/>
                </a:solidFill>
                <a:hlinkClick r:id="rId6" action="ppaction://hlinksldjump">
                  <a:extLst>
                    <a:ext uri="{A12FA001-AC4F-418D-AE19-62706E023703}">
                      <ahyp:hlinkClr xmlns:ahyp="http://schemas.microsoft.com/office/drawing/2018/hyperlinkcolor" val="tx"/>
                    </a:ext>
                  </a:extLst>
                </a:hlinkClick>
              </a:rPr>
              <a:t>DETAILS</a:t>
            </a:r>
            <a:r>
              <a:rPr dirty="0">
                <a:solidFill>
                  <a:schemeClr val="tx1"/>
                </a:solidFill>
              </a:rPr>
              <a:t>   </a:t>
            </a:r>
          </a:p>
        </p:txBody>
      </p:sp>
      <p:sp>
        <p:nvSpPr>
          <p:cNvPr id="152" name="Episode Title"/>
          <p:cNvSpPr txBox="1"/>
          <p:nvPr/>
        </p:nvSpPr>
        <p:spPr>
          <a:xfrm>
            <a:off x="1187945" y="7810838"/>
            <a:ext cx="2242601"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a:defRPr sz="2400">
                <a:solidFill>
                  <a:srgbClr val="A9A9A9"/>
                </a:solidFill>
              </a:defRPr>
            </a:lvl1pPr>
          </a:lstStyle>
          <a:p>
            <a:r>
              <a:rPr lang="en-US" sz="2800" dirty="0"/>
              <a:t>Background</a:t>
            </a:r>
            <a:endParaRPr lang="en-US" dirty="0"/>
          </a:p>
        </p:txBody>
      </p:sp>
      <p:sp>
        <p:nvSpPr>
          <p:cNvPr id="153" name="Add episode description here."/>
          <p:cNvSpPr txBox="1"/>
          <p:nvPr/>
        </p:nvSpPr>
        <p:spPr>
          <a:xfrm>
            <a:off x="952908" y="8373160"/>
            <a:ext cx="4757025" cy="4206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defRPr sz="2400" b="0">
                <a:solidFill>
                  <a:srgbClr val="A9A9A9"/>
                </a:solidFill>
              </a:defRPr>
            </a:lvl1pPr>
          </a:lstStyle>
          <a:p>
            <a:r>
              <a:rPr lang="en-US" dirty="0"/>
              <a:t>A report was released in 2018 that showed the number of TV shows on Netflix has almost tripled since 2010, however, movies have decreased by more than 2,000. Movies and TV shows available on Netflix will be my domain for this first project (1). I wanted to investigate what other findings can be acquired from their streaming content.</a:t>
            </a:r>
          </a:p>
        </p:txBody>
      </p:sp>
      <p:sp>
        <p:nvSpPr>
          <p:cNvPr id="154" name="Line"/>
          <p:cNvSpPr/>
          <p:nvPr/>
        </p:nvSpPr>
        <p:spPr>
          <a:xfrm>
            <a:off x="6629400" y="13398500"/>
            <a:ext cx="2159026" cy="0"/>
          </a:xfrm>
          <a:prstGeom prst="line">
            <a:avLst/>
          </a:prstGeom>
          <a:ln w="101600">
            <a:solidFill>
              <a:schemeClr val="accent5"/>
            </a:solidFill>
            <a:miter lim="400000"/>
          </a:ln>
        </p:spPr>
        <p:txBody>
          <a:bodyPr lIns="71437" tIns="71437" rIns="71437" bIns="71437" anchor="ctr"/>
          <a:lstStyle/>
          <a:p>
            <a:pPr>
              <a:defRPr sz="3000" b="0">
                <a:latin typeface="+mn-lt"/>
                <a:ea typeface="+mn-ea"/>
                <a:cs typeface="+mn-cs"/>
                <a:sym typeface="Helvetica Neue Medium"/>
              </a:defRPr>
            </a:pPr>
            <a:endParaRPr/>
          </a:p>
        </p:txBody>
      </p:sp>
      <p:sp>
        <p:nvSpPr>
          <p:cNvPr id="155" name="TITLE"/>
          <p:cNvSpPr txBox="1"/>
          <p:nvPr/>
        </p:nvSpPr>
        <p:spPr>
          <a:xfrm>
            <a:off x="203168" y="1782807"/>
            <a:ext cx="8728349" cy="1190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800"/>
            </a:lvl1pPr>
          </a:lstStyle>
          <a:p>
            <a:r>
              <a:rPr lang="en-US" dirty="0"/>
              <a:t>Preliminary Analysis</a:t>
            </a:r>
            <a:endParaRPr dirty="0"/>
          </a:p>
        </p:txBody>
      </p:sp>
      <p:sp>
        <p:nvSpPr>
          <p:cNvPr id="156" name="Home     TV Shows     Movies     Recently Added     My List"/>
          <p:cNvSpPr txBox="1"/>
          <p:nvPr/>
        </p:nvSpPr>
        <p:spPr>
          <a:xfrm>
            <a:off x="4687345" y="574082"/>
            <a:ext cx="11090075" cy="61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b="0"/>
            </a:lvl1pPr>
          </a:lstStyle>
          <a:p>
            <a:r>
              <a:rPr lang="en-US" dirty="0"/>
              <a:t>Home     TV Shows     Movies     Recently Added     My List</a:t>
            </a:r>
          </a:p>
        </p:txBody>
      </p:sp>
      <p:sp>
        <p:nvSpPr>
          <p:cNvPr id="157" name="Search"/>
          <p:cNvSpPr/>
          <p:nvPr/>
        </p:nvSpPr>
        <p:spPr>
          <a:xfrm>
            <a:off x="18183300" y="629963"/>
            <a:ext cx="428594" cy="502335"/>
          </a:xfrm>
          <a:custGeom>
            <a:avLst/>
            <a:gdLst/>
            <a:ahLst/>
            <a:cxnLst>
              <a:cxn ang="0">
                <a:pos x="wd2" y="hd2"/>
              </a:cxn>
              <a:cxn ang="5400000">
                <a:pos x="wd2" y="hd2"/>
              </a:cxn>
              <a:cxn ang="10800000">
                <a:pos x="wd2" y="hd2"/>
              </a:cxn>
              <a:cxn ang="16200000">
                <a:pos x="wd2" y="hd2"/>
              </a:cxn>
            </a:cxnLst>
            <a:rect l="0" t="0" r="r" b="b"/>
            <a:pathLst>
              <a:path w="20400" h="21502"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sp>
        <p:nvSpPr>
          <p:cNvPr id="158" name="KIDS     DVD"/>
          <p:cNvSpPr txBox="1"/>
          <p:nvPr/>
        </p:nvSpPr>
        <p:spPr>
          <a:xfrm>
            <a:off x="19029548" y="574082"/>
            <a:ext cx="2594501" cy="61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b="0"/>
            </a:lvl1pPr>
          </a:lstStyle>
          <a:p>
            <a:r>
              <a:t>KIDS     DVD</a:t>
            </a:r>
          </a:p>
        </p:txBody>
      </p:sp>
      <p:sp>
        <p:nvSpPr>
          <p:cNvPr id="159" name="Bell"/>
          <p:cNvSpPr/>
          <p:nvPr/>
        </p:nvSpPr>
        <p:spPr>
          <a:xfrm>
            <a:off x="21924491" y="629963"/>
            <a:ext cx="497292" cy="502335"/>
          </a:xfrm>
          <a:custGeom>
            <a:avLst/>
            <a:gdLst/>
            <a:ahLst/>
            <a:cxnLst>
              <a:cxn ang="0">
                <a:pos x="wd2" y="hd2"/>
              </a:cxn>
              <a:cxn ang="5400000">
                <a:pos x="wd2" y="hd2"/>
              </a:cxn>
              <a:cxn ang="10800000">
                <a:pos x="wd2" y="hd2"/>
              </a:cxn>
              <a:cxn ang="16200000">
                <a:pos x="wd2" y="hd2"/>
              </a:cxn>
            </a:cxnLst>
            <a:rect l="0" t="0" r="r" b="b"/>
            <a:pathLst>
              <a:path w="21600" h="21600" extrusionOk="0">
                <a:moveTo>
                  <a:pt x="9703" y="0"/>
                </a:moveTo>
                <a:cubicBezTo>
                  <a:pt x="9575" y="0"/>
                  <a:pt x="9470" y="104"/>
                  <a:pt x="9470" y="231"/>
                </a:cubicBezTo>
                <a:lnTo>
                  <a:pt x="9470" y="1411"/>
                </a:lnTo>
                <a:cubicBezTo>
                  <a:pt x="7726" y="1796"/>
                  <a:pt x="4885" y="3013"/>
                  <a:pt x="4885" y="6864"/>
                </a:cubicBezTo>
                <a:cubicBezTo>
                  <a:pt x="4875" y="6874"/>
                  <a:pt x="4657" y="13994"/>
                  <a:pt x="1736" y="16276"/>
                </a:cubicBezTo>
                <a:cubicBezTo>
                  <a:pt x="1736" y="16276"/>
                  <a:pt x="683" y="17224"/>
                  <a:pt x="0" y="17750"/>
                </a:cubicBezTo>
                <a:lnTo>
                  <a:pt x="0" y="19776"/>
                </a:lnTo>
                <a:lnTo>
                  <a:pt x="8958" y="19776"/>
                </a:lnTo>
                <a:cubicBezTo>
                  <a:pt x="8958" y="20783"/>
                  <a:pt x="9783" y="21600"/>
                  <a:pt x="10800" y="21600"/>
                </a:cubicBezTo>
                <a:cubicBezTo>
                  <a:pt x="11817" y="21600"/>
                  <a:pt x="12642" y="20783"/>
                  <a:pt x="12642" y="19776"/>
                </a:cubicBezTo>
                <a:lnTo>
                  <a:pt x="21600" y="19776"/>
                </a:lnTo>
                <a:lnTo>
                  <a:pt x="21600" y="17750"/>
                </a:lnTo>
                <a:cubicBezTo>
                  <a:pt x="20918" y="17224"/>
                  <a:pt x="19864" y="16276"/>
                  <a:pt x="19864" y="16276"/>
                </a:cubicBezTo>
                <a:cubicBezTo>
                  <a:pt x="16943" y="13994"/>
                  <a:pt x="16725" y="6874"/>
                  <a:pt x="16715" y="6864"/>
                </a:cubicBezTo>
                <a:cubicBezTo>
                  <a:pt x="16715" y="3013"/>
                  <a:pt x="13874" y="1796"/>
                  <a:pt x="12130" y="1411"/>
                </a:cubicBezTo>
                <a:lnTo>
                  <a:pt x="12130" y="231"/>
                </a:lnTo>
                <a:cubicBezTo>
                  <a:pt x="12130" y="104"/>
                  <a:pt x="12025" y="0"/>
                  <a:pt x="11897" y="0"/>
                </a:cubicBezTo>
                <a:lnTo>
                  <a:pt x="9703" y="0"/>
                </a:ln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sp>
        <p:nvSpPr>
          <p:cNvPr id="160" name="Triangle"/>
          <p:cNvSpPr/>
          <p:nvPr/>
        </p:nvSpPr>
        <p:spPr>
          <a:xfrm rot="18900000">
            <a:off x="23851274" y="673536"/>
            <a:ext cx="243213" cy="2432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grpSp>
        <p:nvGrpSpPr>
          <p:cNvPr id="163" name="Group"/>
          <p:cNvGrpSpPr/>
          <p:nvPr/>
        </p:nvGrpSpPr>
        <p:grpSpPr>
          <a:xfrm>
            <a:off x="22722225" y="492937"/>
            <a:ext cx="962308" cy="776388"/>
            <a:chOff x="0" y="0"/>
            <a:chExt cx="962307" cy="776386"/>
          </a:xfrm>
        </p:grpSpPr>
        <p:sp>
          <p:nvSpPr>
            <p:cNvPr id="161" name="Rectangle"/>
            <p:cNvSpPr/>
            <p:nvPr/>
          </p:nvSpPr>
          <p:spPr>
            <a:xfrm>
              <a:off x="0" y="0"/>
              <a:ext cx="962308" cy="776387"/>
            </a:xfrm>
            <a:prstGeom prst="rect">
              <a:avLst/>
            </a:prstGeom>
            <a:solidFill>
              <a:schemeClr val="accent1">
                <a:lumOff val="13529"/>
              </a:schemeClr>
            </a:solidFill>
            <a:ln w="12700" cap="flat">
              <a:noFill/>
              <a:miter lim="400000"/>
            </a:ln>
            <a:effectLst/>
          </p:spPr>
          <p:txBody>
            <a:bodyPr wrap="square" lIns="71437" tIns="71437" rIns="71437" bIns="71437" numCol="1" anchor="ctr">
              <a:noAutofit/>
            </a:bodyPr>
            <a:lstStyle/>
            <a:p>
              <a:pPr>
                <a:defRPr sz="3000" b="0">
                  <a:latin typeface="+mn-lt"/>
                  <a:ea typeface="+mn-ea"/>
                  <a:cs typeface="+mn-cs"/>
                  <a:sym typeface="Helvetica Neue Medium"/>
                </a:defRPr>
              </a:pPr>
              <a:endParaRPr/>
            </a:p>
          </p:txBody>
        </p:sp>
        <p:sp>
          <p:nvSpPr>
            <p:cNvPr id="162" name="Head with Shoulders"/>
            <p:cNvSpPr/>
            <p:nvPr/>
          </p:nvSpPr>
          <p:spPr>
            <a:xfrm>
              <a:off x="0" y="0"/>
              <a:ext cx="896132" cy="776387"/>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FFFFFF"/>
            </a:solidFill>
            <a:ln w="12700" cap="flat">
              <a:noFill/>
              <a:miter lim="400000"/>
            </a:ln>
            <a:effectLst/>
          </p:spPr>
          <p:txBody>
            <a:bodyPr wrap="square" lIns="71437" tIns="71437" rIns="71437" bIns="71437" numCol="1" anchor="ctr">
              <a:noAutofit/>
            </a:bodyPr>
            <a:lstStyle/>
            <a:p>
              <a:pPr>
                <a:defRPr sz="3000" b="0">
                  <a:solidFill>
                    <a:srgbClr val="000000"/>
                  </a:solidFill>
                  <a:latin typeface="+mn-lt"/>
                  <a:ea typeface="+mn-ea"/>
                  <a:cs typeface="+mn-cs"/>
                  <a:sym typeface="Helvetica Neue Medium"/>
                </a:defRPr>
              </a:pPr>
              <a:endParaRPr/>
            </a:p>
          </p:txBody>
        </p:sp>
      </p:grpSp>
      <p:grpSp>
        <p:nvGrpSpPr>
          <p:cNvPr id="166" name="Group"/>
          <p:cNvGrpSpPr/>
          <p:nvPr/>
        </p:nvGrpSpPr>
        <p:grpSpPr>
          <a:xfrm>
            <a:off x="515407" y="3337650"/>
            <a:ext cx="3261786" cy="588288"/>
            <a:chOff x="0" y="0"/>
            <a:chExt cx="3261785" cy="588286"/>
          </a:xfrm>
        </p:grpSpPr>
        <p:sp>
          <p:nvSpPr>
            <p:cNvPr id="164" name="Season 1"/>
            <p:cNvSpPr/>
            <p:nvPr/>
          </p:nvSpPr>
          <p:spPr>
            <a:xfrm>
              <a:off x="0" y="0"/>
              <a:ext cx="3261786" cy="588287"/>
            </a:xfrm>
            <a:prstGeom prst="rect">
              <a:avLst/>
            </a:prstGeom>
            <a:noFill/>
            <a:ln w="381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numCol="1" anchor="t">
              <a:noAutofit/>
            </a:bodyPr>
            <a:lstStyle/>
            <a:p>
              <a:pPr lvl="2" indent="0" algn="l">
                <a:defRPr sz="3000" b="0">
                  <a:latin typeface="+mn-lt"/>
                  <a:ea typeface="+mn-ea"/>
                  <a:cs typeface="+mn-cs"/>
                  <a:sym typeface="Helvetica Neue Medium"/>
                </a:defRPr>
              </a:pPr>
              <a:r>
                <a:t>   Season 1</a:t>
              </a:r>
            </a:p>
          </p:txBody>
        </p:sp>
        <p:sp>
          <p:nvSpPr>
            <p:cNvPr id="165" name="Triangle"/>
            <p:cNvSpPr/>
            <p:nvPr/>
          </p:nvSpPr>
          <p:spPr>
            <a:xfrm rot="18900000">
              <a:off x="2720549" y="86548"/>
              <a:ext cx="243213" cy="2432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cap="flat">
              <a:noFill/>
              <a:miter lim="400000"/>
            </a:ln>
            <a:effectLst/>
          </p:spPr>
          <p:txBody>
            <a:bodyPr wrap="square" lIns="71437" tIns="71437" rIns="71437" bIns="71437" numCol="1" anchor="ctr">
              <a:noAutofit/>
            </a:bodyPr>
            <a:lstStyle/>
            <a:p>
              <a:pPr>
                <a:defRPr sz="3000" b="0">
                  <a:solidFill>
                    <a:srgbClr val="000000"/>
                  </a:solidFill>
                  <a:latin typeface="+mn-lt"/>
                  <a:ea typeface="+mn-ea"/>
                  <a:cs typeface="+mn-cs"/>
                  <a:sym typeface="Helvetica Neue Medium"/>
                </a:defRPr>
              </a:pPr>
              <a:endParaRPr/>
            </a:p>
          </p:txBody>
        </p:sp>
      </p:grpSp>
      <p:pic>
        <p:nvPicPr>
          <p:cNvPr id="167" name="Image"/>
          <p:cNvPicPr>
            <a:picLocks noChangeAspect="1"/>
          </p:cNvPicPr>
          <p:nvPr/>
        </p:nvPicPr>
        <p:blipFill>
          <a:blip r:embed="rId7">
            <a:extLst>
              <a:ext uri="{28A0092B-C50C-407E-A947-70E740481C1C}">
                <a14:useLocalDpi xmlns:a14="http://schemas.microsoft.com/office/drawing/2010/main" val="0"/>
              </a:ext>
            </a:extLst>
          </a:blip>
          <a:srcRect/>
          <a:stretch/>
        </p:blipFill>
        <p:spPr>
          <a:xfrm>
            <a:off x="1093555" y="4725107"/>
            <a:ext cx="4528014" cy="2774932"/>
          </a:xfrm>
          <a:prstGeom prst="rect">
            <a:avLst/>
          </a:prstGeom>
          <a:ln w="12700">
            <a:miter lim="400000"/>
          </a:ln>
        </p:spPr>
      </p:pic>
      <p:sp>
        <p:nvSpPr>
          <p:cNvPr id="168" name="Episode Title"/>
          <p:cNvSpPr txBox="1"/>
          <p:nvPr/>
        </p:nvSpPr>
        <p:spPr>
          <a:xfrm>
            <a:off x="6910882" y="7810838"/>
            <a:ext cx="2428549"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a:defRPr sz="2400">
                <a:solidFill>
                  <a:srgbClr val="A9A9A9"/>
                </a:solidFill>
              </a:defRPr>
            </a:lvl1pPr>
          </a:lstStyle>
          <a:p>
            <a:r>
              <a:rPr lang="en-US" sz="2800" dirty="0"/>
              <a:t>Data</a:t>
            </a:r>
            <a:r>
              <a:rPr lang="en-US" dirty="0"/>
              <a:t> </a:t>
            </a:r>
            <a:r>
              <a:rPr lang="en-US" sz="2800" dirty="0"/>
              <a:t>Sources</a:t>
            </a:r>
            <a:endParaRPr lang="en-US" dirty="0"/>
          </a:p>
        </p:txBody>
      </p:sp>
      <p:pic>
        <p:nvPicPr>
          <p:cNvPr id="170" name="Image"/>
          <p:cNvPicPr>
            <a:picLocks noChangeAspect="1"/>
          </p:cNvPicPr>
          <p:nvPr/>
        </p:nvPicPr>
        <p:blipFill>
          <a:blip r:embed="rId8">
            <a:extLst>
              <a:ext uri="{28A0092B-C50C-407E-A947-70E740481C1C}">
                <a14:useLocalDpi xmlns:a14="http://schemas.microsoft.com/office/drawing/2010/main" val="0"/>
              </a:ext>
            </a:extLst>
          </a:blip>
          <a:srcRect/>
          <a:stretch/>
        </p:blipFill>
        <p:spPr>
          <a:xfrm>
            <a:off x="6999300" y="4725107"/>
            <a:ext cx="4162399" cy="2774932"/>
          </a:xfrm>
          <a:prstGeom prst="rect">
            <a:avLst/>
          </a:prstGeom>
          <a:ln w="12700">
            <a:miter lim="400000"/>
          </a:ln>
        </p:spPr>
      </p:pic>
      <p:sp>
        <p:nvSpPr>
          <p:cNvPr id="171" name="Episode Title"/>
          <p:cNvSpPr txBox="1"/>
          <p:nvPr/>
        </p:nvSpPr>
        <p:spPr>
          <a:xfrm>
            <a:off x="12424924" y="7810838"/>
            <a:ext cx="298639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lgn="l">
              <a:defRPr sz="2400">
                <a:solidFill>
                  <a:srgbClr val="A9A9A9"/>
                </a:solidFill>
              </a:defRPr>
            </a:lvl1pPr>
          </a:lstStyle>
          <a:p>
            <a:r>
              <a:rPr lang="en-US" sz="2800" dirty="0"/>
              <a:t>Data</a:t>
            </a:r>
            <a:r>
              <a:rPr lang="en-US" dirty="0"/>
              <a:t> </a:t>
            </a:r>
            <a:r>
              <a:rPr lang="en-US" sz="2800" dirty="0"/>
              <a:t>Exploration</a:t>
            </a:r>
            <a:endParaRPr lang="en-US" dirty="0"/>
          </a:p>
        </p:txBody>
      </p:sp>
      <p:pic>
        <p:nvPicPr>
          <p:cNvPr id="176" name="Image"/>
          <p:cNvPicPr>
            <a:picLocks noChangeAspect="1"/>
          </p:cNvPicPr>
          <p:nvPr/>
        </p:nvPicPr>
        <p:blipFill>
          <a:blip r:embed="rId9">
            <a:extLst>
              <a:ext uri="{28A0092B-C50C-407E-A947-70E740481C1C}">
                <a14:useLocalDpi xmlns:a14="http://schemas.microsoft.com/office/drawing/2010/main" val="0"/>
              </a:ext>
            </a:extLst>
          </a:blip>
          <a:srcRect/>
          <a:stretch/>
        </p:blipFill>
        <p:spPr>
          <a:xfrm>
            <a:off x="13863759" y="2944357"/>
            <a:ext cx="5997860" cy="4866481"/>
          </a:xfrm>
          <a:prstGeom prst="rect">
            <a:avLst/>
          </a:prstGeom>
          <a:ln w="12700">
            <a:miter lim="400000"/>
          </a:ln>
        </p:spPr>
      </p:pic>
      <p:sp>
        <p:nvSpPr>
          <p:cNvPr id="33" name="Add episode description here.">
            <a:extLst>
              <a:ext uri="{FF2B5EF4-FFF2-40B4-BE49-F238E27FC236}">
                <a16:creationId xmlns:a16="http://schemas.microsoft.com/office/drawing/2014/main" id="{37361229-1F84-FB4A-994C-C2FB42EDCDAD}"/>
              </a:ext>
            </a:extLst>
          </p:cNvPr>
          <p:cNvSpPr txBox="1"/>
          <p:nvPr/>
        </p:nvSpPr>
        <p:spPr>
          <a:xfrm>
            <a:off x="6701986" y="8377078"/>
            <a:ext cx="4757025" cy="4206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defRPr sz="2400" b="0">
                <a:solidFill>
                  <a:srgbClr val="A9A9A9"/>
                </a:solidFill>
              </a:defRPr>
            </a:lvl1pPr>
          </a:lstStyle>
          <a:p>
            <a:r>
              <a:rPr lang="en-US" dirty="0"/>
              <a:t>The data explored was collected from </a:t>
            </a:r>
            <a:r>
              <a:rPr lang="en-US" dirty="0" err="1"/>
              <a:t>Flixable</a:t>
            </a:r>
            <a:r>
              <a:rPr lang="en-US" dirty="0"/>
              <a:t> they are a third-party Netflix search engine (2). It contains movies and TV shows that are available on Netflix as of 2019.  </a:t>
            </a:r>
            <a:br>
              <a:rPr lang="en-US" dirty="0"/>
            </a:br>
            <a:br>
              <a:rPr lang="en-US" dirty="0"/>
            </a:br>
            <a:r>
              <a:rPr lang="en-US" dirty="0"/>
              <a:t>The data is from Kaggle. Link to data, https://www.kaggle.com/shivamb/netflix-shows</a:t>
            </a:r>
          </a:p>
        </p:txBody>
      </p:sp>
      <p:sp>
        <p:nvSpPr>
          <p:cNvPr id="34" name="Add episode description here.">
            <a:extLst>
              <a:ext uri="{FF2B5EF4-FFF2-40B4-BE49-F238E27FC236}">
                <a16:creationId xmlns:a16="http://schemas.microsoft.com/office/drawing/2014/main" id="{6800FE95-C6B5-3743-8E92-4EBD475678EE}"/>
              </a:ext>
            </a:extLst>
          </p:cNvPr>
          <p:cNvSpPr txBox="1"/>
          <p:nvPr/>
        </p:nvSpPr>
        <p:spPr>
          <a:xfrm>
            <a:off x="15411318" y="7770585"/>
            <a:ext cx="10417356" cy="49455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a:defRPr sz="2400" b="0">
                <a:solidFill>
                  <a:srgbClr val="A9A9A9"/>
                </a:solidFill>
              </a:defRPr>
            </a:lvl1pPr>
          </a:lstStyle>
          <a:p>
            <a:r>
              <a:rPr lang="en-US" dirty="0"/>
              <a:t>•	</a:t>
            </a:r>
            <a:r>
              <a:rPr lang="en-US" dirty="0" err="1"/>
              <a:t>show_id</a:t>
            </a:r>
            <a:r>
              <a:rPr lang="en-US" dirty="0"/>
              <a:t>: Unique ID for every Movie / Tv Show</a:t>
            </a:r>
          </a:p>
          <a:p>
            <a:r>
              <a:rPr lang="en-US" dirty="0"/>
              <a:t>•	type: Identifier - A Movie or TV Show</a:t>
            </a:r>
          </a:p>
          <a:p>
            <a:r>
              <a:rPr lang="en-US" dirty="0"/>
              <a:t>•	title: Title of the Movie / Tv Show</a:t>
            </a:r>
          </a:p>
          <a:p>
            <a:r>
              <a:rPr lang="en-US" dirty="0"/>
              <a:t>•	director: Director of the Movie</a:t>
            </a:r>
          </a:p>
          <a:p>
            <a:r>
              <a:rPr lang="en-US" dirty="0"/>
              <a:t>•	cast: Actors involved in the movie / show</a:t>
            </a:r>
          </a:p>
          <a:p>
            <a:r>
              <a:rPr lang="en-US" dirty="0"/>
              <a:t>•	country: Country where the movie / show was produced</a:t>
            </a:r>
          </a:p>
          <a:p>
            <a:r>
              <a:rPr lang="en-US" dirty="0"/>
              <a:t>•	</a:t>
            </a:r>
            <a:r>
              <a:rPr lang="en-US" dirty="0" err="1"/>
              <a:t>date_added</a:t>
            </a:r>
            <a:r>
              <a:rPr lang="en-US" dirty="0"/>
              <a:t>: Date it was added on Netflix</a:t>
            </a:r>
          </a:p>
          <a:p>
            <a:r>
              <a:rPr lang="en-US" dirty="0"/>
              <a:t>•	</a:t>
            </a:r>
            <a:r>
              <a:rPr lang="en-US" dirty="0" err="1"/>
              <a:t>release_year</a:t>
            </a:r>
            <a:r>
              <a:rPr lang="en-US" dirty="0"/>
              <a:t>: Actual Release year of the move / show</a:t>
            </a:r>
          </a:p>
          <a:p>
            <a:r>
              <a:rPr lang="en-US" dirty="0"/>
              <a:t>•	rating: TV Rating of the movie / show</a:t>
            </a:r>
          </a:p>
          <a:p>
            <a:r>
              <a:rPr lang="en-US" dirty="0"/>
              <a:t>•	duration: Total Duration - in minutes or number of seasons</a:t>
            </a:r>
          </a:p>
          <a:p>
            <a:r>
              <a:rPr lang="en-US" dirty="0"/>
              <a:t>•	</a:t>
            </a:r>
            <a:r>
              <a:rPr lang="en-US" dirty="0" err="1"/>
              <a:t>listed_in</a:t>
            </a:r>
            <a:r>
              <a:rPr lang="en-US" dirty="0"/>
              <a:t>: </a:t>
            </a:r>
            <a:r>
              <a:rPr lang="en-US" dirty="0" err="1"/>
              <a:t>Genere</a:t>
            </a:r>
            <a:endParaRPr lang="en-US" dirty="0"/>
          </a:p>
          <a:p>
            <a:r>
              <a:rPr lang="en-US" dirty="0"/>
              <a:t>•	description: The summary description </a:t>
            </a:r>
          </a:p>
          <a:p>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ctangle"/>
          <p:cNvSpPr/>
          <p:nvPr/>
        </p:nvSpPr>
        <p:spPr>
          <a:xfrm>
            <a:off x="-39688" y="-116614"/>
            <a:ext cx="24463376" cy="1662114"/>
          </a:xfrm>
          <a:prstGeom prst="rect">
            <a:avLst/>
          </a:prstGeom>
          <a:solidFill>
            <a:srgbClr val="000000"/>
          </a:solidFill>
          <a:ln w="12700">
            <a:miter lim="400000"/>
          </a:ln>
        </p:spPr>
        <p:txBody>
          <a:bodyPr lIns="71437" tIns="71437" rIns="71437" bIns="71437" anchor="ctr"/>
          <a:lstStyle/>
          <a:p>
            <a:pPr>
              <a:defRPr sz="3000" b="0">
                <a:latin typeface="+mn-lt"/>
                <a:ea typeface="+mn-ea"/>
                <a:cs typeface="+mn-cs"/>
                <a:sym typeface="Helvetica Neue Medium"/>
              </a:defRPr>
            </a:pPr>
            <a:endParaRPr/>
          </a:p>
        </p:txBody>
      </p:sp>
      <p:pic>
        <p:nvPicPr>
          <p:cNvPr id="182" name="6iPxHxSEdi0wPvkiJBpRSoX56Kcvk4u6KdHEB2jEVfIcmPCu_wZW8LilRKB6VK9r4sijWRFtcSOubZMO27gFUGegPd8YwR42o-iO1PyY3rR6vFipd5sKYzIswKqulRazqPvBxcW-_24.png" descr="6iPxHxSEdi0wPvkiJBpRSoX56Kcvk4u6KdHEB2jEVfIcmPCu_wZW8LilRKB6VK9r4sijWRFtcSOubZMO27gFUGegPd8YwR42o-iO1PyY3rR6vFipd5sKYzIswKqulRazqPvBxcW-_24.png"/>
          <p:cNvPicPr>
            <a:picLocks noChangeAspect="1"/>
          </p:cNvPicPr>
          <p:nvPr/>
        </p:nvPicPr>
        <p:blipFill>
          <a:blip r:embed="rId3"/>
          <a:srcRect t="33641" b="33641"/>
          <a:stretch>
            <a:fillRect/>
          </a:stretch>
        </p:blipFill>
        <p:spPr>
          <a:xfrm>
            <a:off x="-15875" y="173701"/>
            <a:ext cx="4324267" cy="1414730"/>
          </a:xfrm>
          <a:prstGeom prst="rect">
            <a:avLst/>
          </a:prstGeom>
          <a:ln w="12700">
            <a:miter lim="400000"/>
          </a:ln>
        </p:spPr>
      </p:pic>
      <p:sp>
        <p:nvSpPr>
          <p:cNvPr id="183" name="OVERVIEW          EPISODES          TRAILERS &amp; MORE          MORE LIKE THIS          DETAILS"/>
          <p:cNvSpPr txBox="1"/>
          <p:nvPr/>
        </p:nvSpPr>
        <p:spPr>
          <a:xfrm>
            <a:off x="1917158" y="12730894"/>
            <a:ext cx="20549683"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rPr u="sng" dirty="0">
                <a:solidFill>
                  <a:schemeClr val="tx1"/>
                </a:solidFill>
                <a:hlinkClick r:id="rId4" action="ppaction://hlinksldjump">
                  <a:extLst>
                    <a:ext uri="{A12FA001-AC4F-418D-AE19-62706E023703}">
                      <ahyp:hlinkClr xmlns:ahyp="http://schemas.microsoft.com/office/drawing/2018/hyperlinkcolor" val="tx"/>
                    </a:ext>
                  </a:extLst>
                </a:hlinkClick>
              </a:rPr>
              <a:t>OVERVIEW</a:t>
            </a:r>
            <a:r>
              <a:rPr dirty="0">
                <a:solidFill>
                  <a:schemeClr val="tx1"/>
                </a:solidFill>
              </a:rPr>
              <a:t>          </a:t>
            </a:r>
            <a:r>
              <a:rPr u="sng" dirty="0">
                <a:solidFill>
                  <a:schemeClr val="tx1"/>
                </a:solidFill>
                <a:hlinkClick r:id="rId5" action="ppaction://hlinksldjump">
                  <a:extLst>
                    <a:ext uri="{A12FA001-AC4F-418D-AE19-62706E023703}">
                      <ahyp:hlinkClr xmlns:ahyp="http://schemas.microsoft.com/office/drawing/2018/hyperlinkcolor" val="tx"/>
                    </a:ext>
                  </a:extLst>
                </a:hlinkClick>
              </a:rPr>
              <a:t>EPISODES</a:t>
            </a:r>
            <a:r>
              <a:rPr dirty="0">
                <a:solidFill>
                  <a:schemeClr val="tx1"/>
                </a:solidFill>
              </a:rPr>
              <a:t>          TRAILERS &amp; MORE          </a:t>
            </a:r>
            <a:r>
              <a:rPr u="sng" dirty="0">
                <a:solidFill>
                  <a:schemeClr val="tx1"/>
                </a:solidFill>
                <a:hlinkClick r:id="rId6" action="ppaction://hlinksldjump">
                  <a:extLst>
                    <a:ext uri="{A12FA001-AC4F-418D-AE19-62706E023703}">
                      <ahyp:hlinkClr xmlns:ahyp="http://schemas.microsoft.com/office/drawing/2018/hyperlinkcolor" val="tx"/>
                    </a:ext>
                  </a:extLst>
                </a:hlinkClick>
              </a:rPr>
              <a:t>MORE LIKE THIS</a:t>
            </a:r>
            <a:r>
              <a:rPr dirty="0">
                <a:solidFill>
                  <a:schemeClr val="tx1"/>
                </a:solidFill>
              </a:rPr>
              <a:t>          </a:t>
            </a:r>
            <a:r>
              <a:rPr u="sng" dirty="0">
                <a:solidFill>
                  <a:schemeClr val="tx1"/>
                </a:solidFill>
                <a:hlinkClick r:id="rId7" action="ppaction://hlinksldjump">
                  <a:extLst>
                    <a:ext uri="{A12FA001-AC4F-418D-AE19-62706E023703}">
                      <ahyp:hlinkClr xmlns:ahyp="http://schemas.microsoft.com/office/drawing/2018/hyperlinkcolor" val="tx"/>
                    </a:ext>
                  </a:extLst>
                </a:hlinkClick>
              </a:rPr>
              <a:t>DETAILS</a:t>
            </a:r>
            <a:r>
              <a:rPr dirty="0">
                <a:solidFill>
                  <a:schemeClr val="tx1"/>
                </a:solidFill>
              </a:rPr>
              <a:t>   </a:t>
            </a:r>
          </a:p>
        </p:txBody>
      </p:sp>
      <p:sp>
        <p:nvSpPr>
          <p:cNvPr id="184" name="Line"/>
          <p:cNvSpPr/>
          <p:nvPr/>
        </p:nvSpPr>
        <p:spPr>
          <a:xfrm>
            <a:off x="9915525" y="13422312"/>
            <a:ext cx="3684114" cy="1"/>
          </a:xfrm>
          <a:prstGeom prst="line">
            <a:avLst/>
          </a:prstGeom>
          <a:ln w="101600">
            <a:solidFill>
              <a:schemeClr val="accent5"/>
            </a:solidFill>
            <a:miter lim="400000"/>
          </a:ln>
        </p:spPr>
        <p:txBody>
          <a:bodyPr lIns="71437" tIns="71437" rIns="71437" bIns="71437" anchor="ctr"/>
          <a:lstStyle/>
          <a:p>
            <a:pPr>
              <a:defRPr sz="3000" b="0">
                <a:latin typeface="+mn-lt"/>
                <a:ea typeface="+mn-ea"/>
                <a:cs typeface="+mn-cs"/>
                <a:sym typeface="Helvetica Neue Medium"/>
              </a:defRPr>
            </a:pPr>
            <a:endParaRPr/>
          </a:p>
        </p:txBody>
      </p:sp>
      <p:sp>
        <p:nvSpPr>
          <p:cNvPr id="185" name="TITLE"/>
          <p:cNvSpPr txBox="1"/>
          <p:nvPr/>
        </p:nvSpPr>
        <p:spPr>
          <a:xfrm>
            <a:off x="198739" y="1836695"/>
            <a:ext cx="3436837" cy="1190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800"/>
            </a:lvl1pPr>
          </a:lstStyle>
          <a:p>
            <a:r>
              <a:rPr lang="en-US" dirty="0"/>
              <a:t>Content</a:t>
            </a:r>
            <a:endParaRPr dirty="0"/>
          </a:p>
        </p:txBody>
      </p:sp>
      <p:sp>
        <p:nvSpPr>
          <p:cNvPr id="186" name="Home     TV Shows     Movies     Recently Added     My List"/>
          <p:cNvSpPr txBox="1"/>
          <p:nvPr/>
        </p:nvSpPr>
        <p:spPr>
          <a:xfrm>
            <a:off x="4687345" y="574082"/>
            <a:ext cx="11090075" cy="61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b="0"/>
            </a:lvl1pPr>
          </a:lstStyle>
          <a:p>
            <a:r>
              <a:t>Home     TV Shows     Movies     Recently Added     My List</a:t>
            </a:r>
          </a:p>
        </p:txBody>
      </p:sp>
      <p:sp>
        <p:nvSpPr>
          <p:cNvPr id="187" name="Search"/>
          <p:cNvSpPr/>
          <p:nvPr/>
        </p:nvSpPr>
        <p:spPr>
          <a:xfrm>
            <a:off x="18183300" y="629963"/>
            <a:ext cx="428594" cy="502335"/>
          </a:xfrm>
          <a:custGeom>
            <a:avLst/>
            <a:gdLst/>
            <a:ahLst/>
            <a:cxnLst>
              <a:cxn ang="0">
                <a:pos x="wd2" y="hd2"/>
              </a:cxn>
              <a:cxn ang="5400000">
                <a:pos x="wd2" y="hd2"/>
              </a:cxn>
              <a:cxn ang="10800000">
                <a:pos x="wd2" y="hd2"/>
              </a:cxn>
              <a:cxn ang="16200000">
                <a:pos x="wd2" y="hd2"/>
              </a:cxn>
            </a:cxnLst>
            <a:rect l="0" t="0" r="r" b="b"/>
            <a:pathLst>
              <a:path w="20400" h="21502"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sp>
        <p:nvSpPr>
          <p:cNvPr id="188" name="KIDS     DVD"/>
          <p:cNvSpPr txBox="1"/>
          <p:nvPr/>
        </p:nvSpPr>
        <p:spPr>
          <a:xfrm>
            <a:off x="19029548" y="574082"/>
            <a:ext cx="2594501" cy="61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b="0"/>
            </a:lvl1pPr>
          </a:lstStyle>
          <a:p>
            <a:r>
              <a:t>KIDS     DVD</a:t>
            </a:r>
          </a:p>
        </p:txBody>
      </p:sp>
      <p:sp>
        <p:nvSpPr>
          <p:cNvPr id="189" name="Bell"/>
          <p:cNvSpPr/>
          <p:nvPr/>
        </p:nvSpPr>
        <p:spPr>
          <a:xfrm>
            <a:off x="21924491" y="629963"/>
            <a:ext cx="497292" cy="502335"/>
          </a:xfrm>
          <a:custGeom>
            <a:avLst/>
            <a:gdLst/>
            <a:ahLst/>
            <a:cxnLst>
              <a:cxn ang="0">
                <a:pos x="wd2" y="hd2"/>
              </a:cxn>
              <a:cxn ang="5400000">
                <a:pos x="wd2" y="hd2"/>
              </a:cxn>
              <a:cxn ang="10800000">
                <a:pos x="wd2" y="hd2"/>
              </a:cxn>
              <a:cxn ang="16200000">
                <a:pos x="wd2" y="hd2"/>
              </a:cxn>
            </a:cxnLst>
            <a:rect l="0" t="0" r="r" b="b"/>
            <a:pathLst>
              <a:path w="21600" h="21600" extrusionOk="0">
                <a:moveTo>
                  <a:pt x="9703" y="0"/>
                </a:moveTo>
                <a:cubicBezTo>
                  <a:pt x="9575" y="0"/>
                  <a:pt x="9470" y="104"/>
                  <a:pt x="9470" y="231"/>
                </a:cubicBezTo>
                <a:lnTo>
                  <a:pt x="9470" y="1411"/>
                </a:lnTo>
                <a:cubicBezTo>
                  <a:pt x="7726" y="1796"/>
                  <a:pt x="4885" y="3013"/>
                  <a:pt x="4885" y="6864"/>
                </a:cubicBezTo>
                <a:cubicBezTo>
                  <a:pt x="4875" y="6874"/>
                  <a:pt x="4657" y="13994"/>
                  <a:pt x="1736" y="16276"/>
                </a:cubicBezTo>
                <a:cubicBezTo>
                  <a:pt x="1736" y="16276"/>
                  <a:pt x="683" y="17224"/>
                  <a:pt x="0" y="17750"/>
                </a:cubicBezTo>
                <a:lnTo>
                  <a:pt x="0" y="19776"/>
                </a:lnTo>
                <a:lnTo>
                  <a:pt x="8958" y="19776"/>
                </a:lnTo>
                <a:cubicBezTo>
                  <a:pt x="8958" y="20783"/>
                  <a:pt x="9783" y="21600"/>
                  <a:pt x="10800" y="21600"/>
                </a:cubicBezTo>
                <a:cubicBezTo>
                  <a:pt x="11817" y="21600"/>
                  <a:pt x="12642" y="20783"/>
                  <a:pt x="12642" y="19776"/>
                </a:cubicBezTo>
                <a:lnTo>
                  <a:pt x="21600" y="19776"/>
                </a:lnTo>
                <a:lnTo>
                  <a:pt x="21600" y="17750"/>
                </a:lnTo>
                <a:cubicBezTo>
                  <a:pt x="20918" y="17224"/>
                  <a:pt x="19864" y="16276"/>
                  <a:pt x="19864" y="16276"/>
                </a:cubicBezTo>
                <a:cubicBezTo>
                  <a:pt x="16943" y="13994"/>
                  <a:pt x="16725" y="6874"/>
                  <a:pt x="16715" y="6864"/>
                </a:cubicBezTo>
                <a:cubicBezTo>
                  <a:pt x="16715" y="3013"/>
                  <a:pt x="13874" y="1796"/>
                  <a:pt x="12130" y="1411"/>
                </a:cubicBezTo>
                <a:lnTo>
                  <a:pt x="12130" y="231"/>
                </a:lnTo>
                <a:cubicBezTo>
                  <a:pt x="12130" y="104"/>
                  <a:pt x="12025" y="0"/>
                  <a:pt x="11897" y="0"/>
                </a:cubicBezTo>
                <a:lnTo>
                  <a:pt x="9703" y="0"/>
                </a:ln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sp>
        <p:nvSpPr>
          <p:cNvPr id="190" name="Triangle"/>
          <p:cNvSpPr/>
          <p:nvPr/>
        </p:nvSpPr>
        <p:spPr>
          <a:xfrm rot="18900000">
            <a:off x="23851274" y="673536"/>
            <a:ext cx="243213" cy="2432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grpSp>
        <p:nvGrpSpPr>
          <p:cNvPr id="193" name="Group"/>
          <p:cNvGrpSpPr/>
          <p:nvPr/>
        </p:nvGrpSpPr>
        <p:grpSpPr>
          <a:xfrm>
            <a:off x="22722225" y="492937"/>
            <a:ext cx="962308" cy="776388"/>
            <a:chOff x="0" y="0"/>
            <a:chExt cx="962307" cy="776386"/>
          </a:xfrm>
        </p:grpSpPr>
        <p:sp>
          <p:nvSpPr>
            <p:cNvPr id="191" name="Rectangle"/>
            <p:cNvSpPr/>
            <p:nvPr/>
          </p:nvSpPr>
          <p:spPr>
            <a:xfrm>
              <a:off x="0" y="0"/>
              <a:ext cx="962308" cy="776387"/>
            </a:xfrm>
            <a:prstGeom prst="rect">
              <a:avLst/>
            </a:prstGeom>
            <a:solidFill>
              <a:schemeClr val="accent1">
                <a:lumOff val="13529"/>
              </a:schemeClr>
            </a:solidFill>
            <a:ln w="12700" cap="flat">
              <a:noFill/>
              <a:miter lim="400000"/>
            </a:ln>
            <a:effectLst/>
          </p:spPr>
          <p:txBody>
            <a:bodyPr wrap="square" lIns="71437" tIns="71437" rIns="71437" bIns="71437" numCol="1" anchor="ctr">
              <a:noAutofit/>
            </a:bodyPr>
            <a:lstStyle/>
            <a:p>
              <a:pPr>
                <a:defRPr sz="3000" b="0">
                  <a:latin typeface="+mn-lt"/>
                  <a:ea typeface="+mn-ea"/>
                  <a:cs typeface="+mn-cs"/>
                  <a:sym typeface="Helvetica Neue Medium"/>
                </a:defRPr>
              </a:pPr>
              <a:endParaRPr/>
            </a:p>
          </p:txBody>
        </p:sp>
        <p:sp>
          <p:nvSpPr>
            <p:cNvPr id="192" name="Head with Shoulders"/>
            <p:cNvSpPr/>
            <p:nvPr/>
          </p:nvSpPr>
          <p:spPr>
            <a:xfrm>
              <a:off x="0" y="0"/>
              <a:ext cx="896132" cy="776387"/>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FFFFFF"/>
            </a:solidFill>
            <a:ln w="12700" cap="flat">
              <a:noFill/>
              <a:miter lim="400000"/>
            </a:ln>
            <a:effectLst/>
          </p:spPr>
          <p:txBody>
            <a:bodyPr wrap="square" lIns="71437" tIns="71437" rIns="71437" bIns="71437" numCol="1" anchor="ctr">
              <a:noAutofit/>
            </a:bodyPr>
            <a:lstStyle/>
            <a:p>
              <a:pPr>
                <a:defRPr sz="3000" b="0">
                  <a:solidFill>
                    <a:srgbClr val="000000"/>
                  </a:solidFill>
                  <a:latin typeface="+mn-lt"/>
                  <a:ea typeface="+mn-ea"/>
                  <a:cs typeface="+mn-cs"/>
                  <a:sym typeface="Helvetica Neue Medium"/>
                </a:defRPr>
              </a:pPr>
              <a:endParaRPr/>
            </a:p>
          </p:txBody>
        </p:sp>
      </p:grpSp>
      <p:pic>
        <p:nvPicPr>
          <p:cNvPr id="195" name="Image"/>
          <p:cNvPicPr>
            <a:picLocks noChangeAspect="1"/>
          </p:cNvPicPr>
          <p:nvPr/>
        </p:nvPicPr>
        <p:blipFill>
          <a:blip r:embed="rId8">
            <a:extLst>
              <a:ext uri="{28A0092B-C50C-407E-A947-70E740481C1C}">
                <a14:useLocalDpi xmlns:a14="http://schemas.microsoft.com/office/drawing/2010/main" val="0"/>
              </a:ext>
            </a:extLst>
          </a:blip>
          <a:srcRect/>
          <a:stretch/>
        </p:blipFill>
        <p:spPr>
          <a:xfrm>
            <a:off x="4687345" y="2760437"/>
            <a:ext cx="15582934" cy="8680195"/>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p:cNvSpPr/>
          <p:nvPr/>
        </p:nvSpPr>
        <p:spPr>
          <a:xfrm>
            <a:off x="-39688" y="-116614"/>
            <a:ext cx="24463376" cy="1662114"/>
          </a:xfrm>
          <a:prstGeom prst="rect">
            <a:avLst/>
          </a:prstGeom>
          <a:solidFill>
            <a:srgbClr val="000000"/>
          </a:solidFill>
          <a:ln w="12700">
            <a:miter lim="400000"/>
          </a:ln>
        </p:spPr>
        <p:txBody>
          <a:bodyPr lIns="71437" tIns="71437" rIns="71437" bIns="71437" anchor="ctr"/>
          <a:lstStyle/>
          <a:p>
            <a:pPr>
              <a:defRPr sz="3000" b="0">
                <a:latin typeface="+mn-lt"/>
                <a:ea typeface="+mn-ea"/>
                <a:cs typeface="+mn-cs"/>
                <a:sym typeface="Helvetica Neue Medium"/>
              </a:defRPr>
            </a:pPr>
            <a:endParaRPr/>
          </a:p>
        </p:txBody>
      </p:sp>
      <p:pic>
        <p:nvPicPr>
          <p:cNvPr id="201" name="6iPxHxSEdi0wPvkiJBpRSoX56Kcvk4u6KdHEB2jEVfIcmPCu_wZW8LilRKB6VK9r4sijWRFtcSOubZMO27gFUGegPd8YwR42o-iO1PyY3rR6vFipd5sKYzIswKqulRazqPvBxcW-_24.png" descr="6iPxHxSEdi0wPvkiJBpRSoX56Kcvk4u6KdHEB2jEVfIcmPCu_wZW8LilRKB6VK9r4sijWRFtcSOubZMO27gFUGegPd8YwR42o-iO1PyY3rR6vFipd5sKYzIswKqulRazqPvBxcW-_24.png"/>
          <p:cNvPicPr>
            <a:picLocks noChangeAspect="1"/>
          </p:cNvPicPr>
          <p:nvPr/>
        </p:nvPicPr>
        <p:blipFill>
          <a:blip r:embed="rId3"/>
          <a:srcRect t="33641" b="33641"/>
          <a:stretch>
            <a:fillRect/>
          </a:stretch>
        </p:blipFill>
        <p:spPr>
          <a:xfrm>
            <a:off x="-15875" y="173701"/>
            <a:ext cx="4324267" cy="1414730"/>
          </a:xfrm>
          <a:prstGeom prst="rect">
            <a:avLst/>
          </a:prstGeom>
          <a:ln w="12700">
            <a:miter lim="400000"/>
          </a:ln>
        </p:spPr>
      </p:pic>
      <p:sp>
        <p:nvSpPr>
          <p:cNvPr id="202" name="OVERVIEW          EPISODES          TRAILERS &amp; MORE          MORE LIKE THIS          DETAILS"/>
          <p:cNvSpPr txBox="1"/>
          <p:nvPr/>
        </p:nvSpPr>
        <p:spPr>
          <a:xfrm>
            <a:off x="1917158" y="12730894"/>
            <a:ext cx="20549683"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rPr u="sng" dirty="0">
                <a:solidFill>
                  <a:schemeClr val="tx1"/>
                </a:solidFill>
                <a:hlinkClick r:id="rId4" action="ppaction://hlinksldjump">
                  <a:extLst>
                    <a:ext uri="{A12FA001-AC4F-418D-AE19-62706E023703}">
                      <ahyp:hlinkClr xmlns:ahyp="http://schemas.microsoft.com/office/drawing/2018/hyperlinkcolor" val="tx"/>
                    </a:ext>
                  </a:extLst>
                </a:hlinkClick>
              </a:rPr>
              <a:t>OVERVIEW</a:t>
            </a:r>
            <a:r>
              <a:rPr dirty="0">
                <a:solidFill>
                  <a:schemeClr val="tx1"/>
                </a:solidFill>
              </a:rPr>
              <a:t>          </a:t>
            </a:r>
            <a:r>
              <a:rPr u="sng" dirty="0">
                <a:solidFill>
                  <a:schemeClr val="tx1"/>
                </a:solidFill>
                <a:hlinkClick r:id="rId5" action="ppaction://hlinksldjump">
                  <a:extLst>
                    <a:ext uri="{A12FA001-AC4F-418D-AE19-62706E023703}">
                      <ahyp:hlinkClr xmlns:ahyp="http://schemas.microsoft.com/office/drawing/2018/hyperlinkcolor" val="tx"/>
                    </a:ext>
                  </a:extLst>
                </a:hlinkClick>
              </a:rPr>
              <a:t>EPISODES</a:t>
            </a:r>
            <a:r>
              <a:rPr dirty="0">
                <a:solidFill>
                  <a:schemeClr val="tx1"/>
                </a:solidFill>
              </a:rPr>
              <a:t>          </a:t>
            </a:r>
            <a:r>
              <a:rPr u="sng" dirty="0">
                <a:solidFill>
                  <a:schemeClr val="tx1"/>
                </a:solidFill>
                <a:hlinkClick r:id="rId6" action="ppaction://hlinksldjump">
                  <a:extLst>
                    <a:ext uri="{A12FA001-AC4F-418D-AE19-62706E023703}">
                      <ahyp:hlinkClr xmlns:ahyp="http://schemas.microsoft.com/office/drawing/2018/hyperlinkcolor" val="tx"/>
                    </a:ext>
                  </a:extLst>
                </a:hlinkClick>
              </a:rPr>
              <a:t>TRAILERS &amp; MORE</a:t>
            </a:r>
            <a:r>
              <a:rPr dirty="0">
                <a:solidFill>
                  <a:schemeClr val="tx1"/>
                </a:solidFill>
              </a:rPr>
              <a:t>          MORE LIKE THIS          </a:t>
            </a:r>
            <a:r>
              <a:rPr u="sng" dirty="0">
                <a:solidFill>
                  <a:schemeClr val="tx1"/>
                </a:solidFill>
                <a:hlinkClick r:id="rId7" action="ppaction://hlinksldjump">
                  <a:extLst>
                    <a:ext uri="{A12FA001-AC4F-418D-AE19-62706E023703}">
                      <ahyp:hlinkClr xmlns:ahyp="http://schemas.microsoft.com/office/drawing/2018/hyperlinkcolor" val="tx"/>
                    </a:ext>
                  </a:extLst>
                </a:hlinkClick>
              </a:rPr>
              <a:t>DETAILS</a:t>
            </a:r>
            <a:r>
              <a:rPr dirty="0">
                <a:solidFill>
                  <a:schemeClr val="tx1"/>
                </a:solidFill>
              </a:rPr>
              <a:t>   </a:t>
            </a:r>
          </a:p>
        </p:txBody>
      </p:sp>
      <p:sp>
        <p:nvSpPr>
          <p:cNvPr id="203" name="Similar Show Title"/>
          <p:cNvSpPr txBox="1"/>
          <p:nvPr/>
        </p:nvSpPr>
        <p:spPr>
          <a:xfrm>
            <a:off x="949820" y="7841615"/>
            <a:ext cx="4324351"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sz="2400">
                <a:solidFill>
                  <a:srgbClr val="A9A9A9"/>
                </a:solidFill>
              </a:defRPr>
            </a:lvl1pPr>
          </a:lstStyle>
          <a:p>
            <a:r>
              <a:rPr lang="en-US" dirty="0"/>
              <a:t>Problem Statement</a:t>
            </a:r>
            <a:endParaRPr dirty="0"/>
          </a:p>
        </p:txBody>
      </p:sp>
      <p:sp>
        <p:nvSpPr>
          <p:cNvPr id="204" name="Add similar show’s description here."/>
          <p:cNvSpPr txBox="1"/>
          <p:nvPr/>
        </p:nvSpPr>
        <p:spPr>
          <a:xfrm>
            <a:off x="979050" y="8382705"/>
            <a:ext cx="4757025" cy="4206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2400" b="0">
                <a:solidFill>
                  <a:srgbClr val="A9A9A9"/>
                </a:solidFill>
              </a:defRPr>
            </a:pPr>
            <a:r>
              <a:rPr lang="en-US" dirty="0"/>
              <a:t>To develop a recommendation system, so that viewers may identify what to watch next based on their current viewing. </a:t>
            </a:r>
            <a:br>
              <a:rPr lang="en-US" dirty="0"/>
            </a:br>
            <a:r>
              <a:rPr lang="en-US" dirty="0"/>
              <a:t>A recommender system uses current activity to recommend the suggest a similar item (4). Amazon, Facebook, and Netflix all use these machine learning algorithms to help the user (4).</a:t>
            </a:r>
            <a:endParaRPr dirty="0"/>
          </a:p>
          <a:p>
            <a:pPr algn="l">
              <a:defRPr sz="2400" b="0">
                <a:solidFill>
                  <a:srgbClr val="A9A9A9"/>
                </a:solidFill>
              </a:defRPr>
            </a:pPr>
            <a:endParaRPr dirty="0"/>
          </a:p>
        </p:txBody>
      </p:sp>
      <p:sp>
        <p:nvSpPr>
          <p:cNvPr id="205" name="Line"/>
          <p:cNvSpPr/>
          <p:nvPr/>
        </p:nvSpPr>
        <p:spPr>
          <a:xfrm>
            <a:off x="14822299" y="13446125"/>
            <a:ext cx="3284815" cy="0"/>
          </a:xfrm>
          <a:prstGeom prst="line">
            <a:avLst/>
          </a:prstGeom>
          <a:ln w="101600">
            <a:solidFill>
              <a:schemeClr val="accent5"/>
            </a:solidFill>
            <a:miter lim="400000"/>
          </a:ln>
        </p:spPr>
        <p:txBody>
          <a:bodyPr lIns="71437" tIns="71437" rIns="71437" bIns="71437" anchor="ctr"/>
          <a:lstStyle/>
          <a:p>
            <a:pPr>
              <a:defRPr sz="3000" b="0">
                <a:latin typeface="+mn-lt"/>
                <a:ea typeface="+mn-ea"/>
                <a:cs typeface="+mn-cs"/>
                <a:sym typeface="Helvetica Neue Medium"/>
              </a:defRPr>
            </a:pPr>
            <a:endParaRPr/>
          </a:p>
        </p:txBody>
      </p:sp>
      <p:sp>
        <p:nvSpPr>
          <p:cNvPr id="206" name="TITLE"/>
          <p:cNvSpPr txBox="1"/>
          <p:nvPr/>
        </p:nvSpPr>
        <p:spPr>
          <a:xfrm>
            <a:off x="649963" y="1844590"/>
            <a:ext cx="10809048" cy="1190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800"/>
            </a:lvl1pPr>
          </a:lstStyle>
          <a:p>
            <a:r>
              <a:rPr lang="en-US" dirty="0"/>
              <a:t>Recommendation System</a:t>
            </a:r>
            <a:endParaRPr dirty="0"/>
          </a:p>
        </p:txBody>
      </p:sp>
      <p:sp>
        <p:nvSpPr>
          <p:cNvPr id="207" name="Home     TV Shows     Movies     Recently Added     My List"/>
          <p:cNvSpPr txBox="1"/>
          <p:nvPr/>
        </p:nvSpPr>
        <p:spPr>
          <a:xfrm>
            <a:off x="4687345" y="574082"/>
            <a:ext cx="11090075" cy="61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b="0"/>
            </a:lvl1pPr>
          </a:lstStyle>
          <a:p>
            <a:r>
              <a:t>Home     TV Shows     Movies     Recently Added     My List</a:t>
            </a:r>
          </a:p>
        </p:txBody>
      </p:sp>
      <p:sp>
        <p:nvSpPr>
          <p:cNvPr id="208" name="Search"/>
          <p:cNvSpPr/>
          <p:nvPr/>
        </p:nvSpPr>
        <p:spPr>
          <a:xfrm>
            <a:off x="18183300" y="629963"/>
            <a:ext cx="428594" cy="502335"/>
          </a:xfrm>
          <a:custGeom>
            <a:avLst/>
            <a:gdLst/>
            <a:ahLst/>
            <a:cxnLst>
              <a:cxn ang="0">
                <a:pos x="wd2" y="hd2"/>
              </a:cxn>
              <a:cxn ang="5400000">
                <a:pos x="wd2" y="hd2"/>
              </a:cxn>
              <a:cxn ang="10800000">
                <a:pos x="wd2" y="hd2"/>
              </a:cxn>
              <a:cxn ang="16200000">
                <a:pos x="wd2" y="hd2"/>
              </a:cxn>
            </a:cxnLst>
            <a:rect l="0" t="0" r="r" b="b"/>
            <a:pathLst>
              <a:path w="20400" h="21502"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sp>
        <p:nvSpPr>
          <p:cNvPr id="209" name="KIDS     DVD"/>
          <p:cNvSpPr txBox="1"/>
          <p:nvPr/>
        </p:nvSpPr>
        <p:spPr>
          <a:xfrm>
            <a:off x="19029548" y="574082"/>
            <a:ext cx="2594501" cy="61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b="0"/>
            </a:lvl1pPr>
          </a:lstStyle>
          <a:p>
            <a:r>
              <a:t>KIDS     DVD</a:t>
            </a:r>
          </a:p>
        </p:txBody>
      </p:sp>
      <p:sp>
        <p:nvSpPr>
          <p:cNvPr id="210" name="Bell"/>
          <p:cNvSpPr/>
          <p:nvPr/>
        </p:nvSpPr>
        <p:spPr>
          <a:xfrm>
            <a:off x="21924491" y="629963"/>
            <a:ext cx="497292" cy="502335"/>
          </a:xfrm>
          <a:custGeom>
            <a:avLst/>
            <a:gdLst/>
            <a:ahLst/>
            <a:cxnLst>
              <a:cxn ang="0">
                <a:pos x="wd2" y="hd2"/>
              </a:cxn>
              <a:cxn ang="5400000">
                <a:pos x="wd2" y="hd2"/>
              </a:cxn>
              <a:cxn ang="10800000">
                <a:pos x="wd2" y="hd2"/>
              </a:cxn>
              <a:cxn ang="16200000">
                <a:pos x="wd2" y="hd2"/>
              </a:cxn>
            </a:cxnLst>
            <a:rect l="0" t="0" r="r" b="b"/>
            <a:pathLst>
              <a:path w="21600" h="21600" extrusionOk="0">
                <a:moveTo>
                  <a:pt x="9703" y="0"/>
                </a:moveTo>
                <a:cubicBezTo>
                  <a:pt x="9575" y="0"/>
                  <a:pt x="9470" y="104"/>
                  <a:pt x="9470" y="231"/>
                </a:cubicBezTo>
                <a:lnTo>
                  <a:pt x="9470" y="1411"/>
                </a:lnTo>
                <a:cubicBezTo>
                  <a:pt x="7726" y="1796"/>
                  <a:pt x="4885" y="3013"/>
                  <a:pt x="4885" y="6864"/>
                </a:cubicBezTo>
                <a:cubicBezTo>
                  <a:pt x="4875" y="6874"/>
                  <a:pt x="4657" y="13994"/>
                  <a:pt x="1736" y="16276"/>
                </a:cubicBezTo>
                <a:cubicBezTo>
                  <a:pt x="1736" y="16276"/>
                  <a:pt x="683" y="17224"/>
                  <a:pt x="0" y="17750"/>
                </a:cubicBezTo>
                <a:lnTo>
                  <a:pt x="0" y="19776"/>
                </a:lnTo>
                <a:lnTo>
                  <a:pt x="8958" y="19776"/>
                </a:lnTo>
                <a:cubicBezTo>
                  <a:pt x="8958" y="20783"/>
                  <a:pt x="9783" y="21600"/>
                  <a:pt x="10800" y="21600"/>
                </a:cubicBezTo>
                <a:cubicBezTo>
                  <a:pt x="11817" y="21600"/>
                  <a:pt x="12642" y="20783"/>
                  <a:pt x="12642" y="19776"/>
                </a:cubicBezTo>
                <a:lnTo>
                  <a:pt x="21600" y="19776"/>
                </a:lnTo>
                <a:lnTo>
                  <a:pt x="21600" y="17750"/>
                </a:lnTo>
                <a:cubicBezTo>
                  <a:pt x="20918" y="17224"/>
                  <a:pt x="19864" y="16276"/>
                  <a:pt x="19864" y="16276"/>
                </a:cubicBezTo>
                <a:cubicBezTo>
                  <a:pt x="16943" y="13994"/>
                  <a:pt x="16725" y="6874"/>
                  <a:pt x="16715" y="6864"/>
                </a:cubicBezTo>
                <a:cubicBezTo>
                  <a:pt x="16715" y="3013"/>
                  <a:pt x="13874" y="1796"/>
                  <a:pt x="12130" y="1411"/>
                </a:cubicBezTo>
                <a:lnTo>
                  <a:pt x="12130" y="231"/>
                </a:lnTo>
                <a:cubicBezTo>
                  <a:pt x="12130" y="104"/>
                  <a:pt x="12025" y="0"/>
                  <a:pt x="11897" y="0"/>
                </a:cubicBezTo>
                <a:lnTo>
                  <a:pt x="9703" y="0"/>
                </a:ln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sp>
        <p:nvSpPr>
          <p:cNvPr id="211" name="Triangle"/>
          <p:cNvSpPr/>
          <p:nvPr/>
        </p:nvSpPr>
        <p:spPr>
          <a:xfrm rot="18900000">
            <a:off x="23851274" y="673536"/>
            <a:ext cx="243213" cy="2432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grpSp>
        <p:nvGrpSpPr>
          <p:cNvPr id="214" name="Group"/>
          <p:cNvGrpSpPr/>
          <p:nvPr/>
        </p:nvGrpSpPr>
        <p:grpSpPr>
          <a:xfrm>
            <a:off x="22722225" y="492937"/>
            <a:ext cx="962308" cy="776388"/>
            <a:chOff x="0" y="0"/>
            <a:chExt cx="962307" cy="776386"/>
          </a:xfrm>
        </p:grpSpPr>
        <p:sp>
          <p:nvSpPr>
            <p:cNvPr id="212" name="Rectangle"/>
            <p:cNvSpPr/>
            <p:nvPr/>
          </p:nvSpPr>
          <p:spPr>
            <a:xfrm>
              <a:off x="0" y="0"/>
              <a:ext cx="962308" cy="776387"/>
            </a:xfrm>
            <a:prstGeom prst="rect">
              <a:avLst/>
            </a:prstGeom>
            <a:solidFill>
              <a:schemeClr val="accent1">
                <a:lumOff val="13529"/>
              </a:schemeClr>
            </a:solidFill>
            <a:ln w="12700" cap="flat">
              <a:noFill/>
              <a:miter lim="400000"/>
            </a:ln>
            <a:effectLst/>
          </p:spPr>
          <p:txBody>
            <a:bodyPr wrap="square" lIns="71437" tIns="71437" rIns="71437" bIns="71437" numCol="1" anchor="ctr">
              <a:noAutofit/>
            </a:bodyPr>
            <a:lstStyle/>
            <a:p>
              <a:pPr>
                <a:defRPr sz="3000" b="0">
                  <a:latin typeface="+mn-lt"/>
                  <a:ea typeface="+mn-ea"/>
                  <a:cs typeface="+mn-cs"/>
                  <a:sym typeface="Helvetica Neue Medium"/>
                </a:defRPr>
              </a:pPr>
              <a:endParaRPr/>
            </a:p>
          </p:txBody>
        </p:sp>
        <p:sp>
          <p:nvSpPr>
            <p:cNvPr id="213" name="Head with Shoulders"/>
            <p:cNvSpPr/>
            <p:nvPr/>
          </p:nvSpPr>
          <p:spPr>
            <a:xfrm>
              <a:off x="0" y="0"/>
              <a:ext cx="896132" cy="776387"/>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FFFFFF"/>
            </a:solidFill>
            <a:ln w="12700" cap="flat">
              <a:noFill/>
              <a:miter lim="400000"/>
            </a:ln>
            <a:effectLst/>
          </p:spPr>
          <p:txBody>
            <a:bodyPr wrap="square" lIns="71437" tIns="71437" rIns="71437" bIns="71437" numCol="1" anchor="ctr">
              <a:noAutofit/>
            </a:bodyPr>
            <a:lstStyle/>
            <a:p>
              <a:pPr>
                <a:defRPr sz="3000" b="0">
                  <a:solidFill>
                    <a:srgbClr val="000000"/>
                  </a:solidFill>
                  <a:latin typeface="+mn-lt"/>
                  <a:ea typeface="+mn-ea"/>
                  <a:cs typeface="+mn-cs"/>
                  <a:sym typeface="Helvetica Neue Medium"/>
                </a:defRPr>
              </a:pPr>
              <a:endParaRPr/>
            </a:p>
          </p:txBody>
        </p:sp>
      </p:grpSp>
      <p:pic>
        <p:nvPicPr>
          <p:cNvPr id="215" name="Image"/>
          <p:cNvPicPr>
            <a:picLocks noChangeAspect="1"/>
          </p:cNvPicPr>
          <p:nvPr/>
        </p:nvPicPr>
        <p:blipFill>
          <a:blip r:embed="rId8">
            <a:extLst>
              <a:ext uri="{28A0092B-C50C-407E-A947-70E740481C1C}">
                <a14:useLocalDpi xmlns:a14="http://schemas.microsoft.com/office/drawing/2010/main" val="0"/>
              </a:ext>
            </a:extLst>
          </a:blip>
          <a:srcRect/>
          <a:stretch/>
        </p:blipFill>
        <p:spPr>
          <a:xfrm>
            <a:off x="979050" y="4879018"/>
            <a:ext cx="4757025" cy="2467110"/>
          </a:xfrm>
          <a:prstGeom prst="rect">
            <a:avLst/>
          </a:prstGeom>
          <a:ln w="12700">
            <a:miter lim="400000"/>
          </a:ln>
        </p:spPr>
      </p:pic>
      <p:pic>
        <p:nvPicPr>
          <p:cNvPr id="216" name="Image"/>
          <p:cNvPicPr>
            <a:picLocks noChangeAspect="1"/>
          </p:cNvPicPr>
          <p:nvPr/>
        </p:nvPicPr>
        <p:blipFill>
          <a:blip r:embed="rId9">
            <a:extLst>
              <a:ext uri="{28A0092B-C50C-407E-A947-70E740481C1C}">
                <a14:useLocalDpi xmlns:a14="http://schemas.microsoft.com/office/drawing/2010/main" val="0"/>
              </a:ext>
            </a:extLst>
          </a:blip>
          <a:srcRect/>
          <a:stretch/>
        </p:blipFill>
        <p:spPr>
          <a:xfrm>
            <a:off x="7277498" y="4725107"/>
            <a:ext cx="3606003" cy="2774932"/>
          </a:xfrm>
          <a:prstGeom prst="rect">
            <a:avLst/>
          </a:prstGeom>
          <a:ln w="12700">
            <a:miter lim="400000"/>
          </a:ln>
        </p:spPr>
      </p:pic>
      <p:pic>
        <p:nvPicPr>
          <p:cNvPr id="217" name="Image"/>
          <p:cNvPicPr>
            <a:picLocks noChangeAspect="1"/>
          </p:cNvPicPr>
          <p:nvPr/>
        </p:nvPicPr>
        <p:blipFill>
          <a:blip r:embed="rId10">
            <a:extLst>
              <a:ext uri="{28A0092B-C50C-407E-A947-70E740481C1C}">
                <a14:useLocalDpi xmlns:a14="http://schemas.microsoft.com/office/drawing/2010/main" val="0"/>
              </a:ext>
            </a:extLst>
          </a:blip>
          <a:srcRect/>
          <a:stretch/>
        </p:blipFill>
        <p:spPr>
          <a:xfrm>
            <a:off x="12424924" y="4879018"/>
            <a:ext cx="4757025" cy="2467110"/>
          </a:xfrm>
          <a:prstGeom prst="rect">
            <a:avLst/>
          </a:prstGeom>
          <a:ln w="12700">
            <a:miter lim="400000"/>
          </a:ln>
        </p:spPr>
      </p:pic>
      <p:pic>
        <p:nvPicPr>
          <p:cNvPr id="218" name="Image"/>
          <p:cNvPicPr>
            <a:picLocks noChangeAspect="1"/>
          </p:cNvPicPr>
          <p:nvPr/>
        </p:nvPicPr>
        <p:blipFill>
          <a:blip r:embed="rId11">
            <a:extLst>
              <a:ext uri="{28A0092B-C50C-407E-A947-70E740481C1C}">
                <a14:useLocalDpi xmlns:a14="http://schemas.microsoft.com/office/drawing/2010/main" val="0"/>
              </a:ext>
            </a:extLst>
          </a:blip>
          <a:srcRect/>
          <a:stretch/>
        </p:blipFill>
        <p:spPr>
          <a:xfrm>
            <a:off x="19399847" y="2556085"/>
            <a:ext cx="3229856" cy="4792124"/>
          </a:xfrm>
          <a:prstGeom prst="rect">
            <a:avLst/>
          </a:prstGeom>
          <a:ln w="12700">
            <a:miter lim="400000"/>
          </a:ln>
        </p:spPr>
      </p:pic>
      <p:sp>
        <p:nvSpPr>
          <p:cNvPr id="219" name="Similar Show Title"/>
          <p:cNvSpPr txBox="1"/>
          <p:nvPr/>
        </p:nvSpPr>
        <p:spPr>
          <a:xfrm>
            <a:off x="6734998" y="7841615"/>
            <a:ext cx="4324351"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sz="2400">
                <a:solidFill>
                  <a:srgbClr val="A9A9A9"/>
                </a:solidFill>
              </a:defRPr>
            </a:lvl1pPr>
          </a:lstStyle>
          <a:p>
            <a:r>
              <a:rPr lang="en-US" dirty="0"/>
              <a:t>Methods</a:t>
            </a:r>
            <a:endParaRPr dirty="0"/>
          </a:p>
        </p:txBody>
      </p:sp>
      <p:sp>
        <p:nvSpPr>
          <p:cNvPr id="221" name="Similar Show Title"/>
          <p:cNvSpPr txBox="1"/>
          <p:nvPr/>
        </p:nvSpPr>
        <p:spPr>
          <a:xfrm>
            <a:off x="12520175" y="7841615"/>
            <a:ext cx="4324351"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sz="2400">
                <a:solidFill>
                  <a:srgbClr val="A9A9A9"/>
                </a:solidFill>
              </a:defRPr>
            </a:lvl1pPr>
          </a:lstStyle>
          <a:p>
            <a:r>
              <a:rPr lang="en-US" dirty="0"/>
              <a:t>Data Preparation</a:t>
            </a:r>
            <a:endParaRPr dirty="0"/>
          </a:p>
        </p:txBody>
      </p:sp>
      <p:sp>
        <p:nvSpPr>
          <p:cNvPr id="223" name="Similar Show Title"/>
          <p:cNvSpPr txBox="1"/>
          <p:nvPr/>
        </p:nvSpPr>
        <p:spPr>
          <a:xfrm>
            <a:off x="18305352" y="7841615"/>
            <a:ext cx="4324351"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sz="2400">
                <a:solidFill>
                  <a:srgbClr val="A9A9A9"/>
                </a:solidFill>
              </a:defRPr>
            </a:lvl1pPr>
          </a:lstStyle>
          <a:p>
            <a:r>
              <a:rPr lang="en-US" dirty="0"/>
              <a:t>Results</a:t>
            </a:r>
            <a:endParaRPr dirty="0"/>
          </a:p>
        </p:txBody>
      </p:sp>
      <p:sp>
        <p:nvSpPr>
          <p:cNvPr id="30" name="Add similar show’s description here.">
            <a:extLst>
              <a:ext uri="{FF2B5EF4-FFF2-40B4-BE49-F238E27FC236}">
                <a16:creationId xmlns:a16="http://schemas.microsoft.com/office/drawing/2014/main" id="{F19643E4-506A-E943-B717-4D60A2AB0239}"/>
              </a:ext>
            </a:extLst>
          </p:cNvPr>
          <p:cNvSpPr txBox="1"/>
          <p:nvPr/>
        </p:nvSpPr>
        <p:spPr>
          <a:xfrm>
            <a:off x="6701986" y="8397250"/>
            <a:ext cx="4757025" cy="3837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2400" b="0">
                <a:solidFill>
                  <a:srgbClr val="A9A9A9"/>
                </a:solidFill>
              </a:defRPr>
            </a:pPr>
            <a:r>
              <a:rPr lang="en-US" dirty="0"/>
              <a:t>The method used for this project is a cosine similarity to create a recommender system. Cosine Similarity is a measurement used to establish the similarity between two items no matter the size (5). It calculates the cosine of the angle between two vectors in a multi-dimensional space (5).</a:t>
            </a:r>
            <a:endParaRPr dirty="0"/>
          </a:p>
          <a:p>
            <a:pPr algn="l">
              <a:defRPr sz="2400" b="0">
                <a:solidFill>
                  <a:srgbClr val="A9A9A9"/>
                </a:solidFill>
              </a:defRPr>
            </a:pPr>
            <a:endParaRPr dirty="0"/>
          </a:p>
        </p:txBody>
      </p:sp>
      <p:sp>
        <p:nvSpPr>
          <p:cNvPr id="31" name="Add similar show’s description here.">
            <a:extLst>
              <a:ext uri="{FF2B5EF4-FFF2-40B4-BE49-F238E27FC236}">
                <a16:creationId xmlns:a16="http://schemas.microsoft.com/office/drawing/2014/main" id="{E0748BD3-FE44-EC46-9054-801D1A513995}"/>
              </a:ext>
            </a:extLst>
          </p:cNvPr>
          <p:cNvSpPr txBox="1"/>
          <p:nvPr/>
        </p:nvSpPr>
        <p:spPr>
          <a:xfrm>
            <a:off x="12520175" y="8355216"/>
            <a:ext cx="4757025" cy="49455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2400" b="0">
                <a:solidFill>
                  <a:srgbClr val="A9A9A9"/>
                </a:solidFill>
              </a:defRPr>
            </a:pPr>
            <a:r>
              <a:rPr lang="en-US" dirty="0"/>
              <a:t>A new feature was created called </a:t>
            </a:r>
            <a:r>
              <a:rPr lang="en-US" dirty="0" err="1"/>
              <a:t>combined_fields</a:t>
            </a:r>
            <a:r>
              <a:rPr lang="en-US" dirty="0"/>
              <a:t>. It contained cast, director, </a:t>
            </a:r>
            <a:r>
              <a:rPr lang="en-US" dirty="0" err="1"/>
              <a:t>listed_in</a:t>
            </a:r>
            <a:r>
              <a:rPr lang="en-US" dirty="0"/>
              <a:t>, and description. Before combining cast and director all NAs were filled in with ‘Unknown’. Next the combined field required all words to be tokenized and preprocessed by changing to lower case, removing symbols, and stop words.</a:t>
            </a:r>
            <a:r>
              <a:rPr lang="en-US" sz="2400" b="0" dirty="0"/>
              <a:t>,</a:t>
            </a:r>
          </a:p>
          <a:p>
            <a:pPr algn="l">
              <a:defRPr sz="2400" b="0">
                <a:solidFill>
                  <a:srgbClr val="A9A9A9"/>
                </a:solidFill>
              </a:defRPr>
            </a:pPr>
            <a:endParaRPr dirty="0"/>
          </a:p>
          <a:p>
            <a:pPr algn="l">
              <a:defRPr sz="2400" b="0">
                <a:solidFill>
                  <a:srgbClr val="A9A9A9"/>
                </a:solidFill>
              </a:defRPr>
            </a:pPr>
            <a:endParaRPr dirty="0"/>
          </a:p>
        </p:txBody>
      </p:sp>
      <p:sp>
        <p:nvSpPr>
          <p:cNvPr id="32" name="Add similar show’s description here.">
            <a:extLst>
              <a:ext uri="{FF2B5EF4-FFF2-40B4-BE49-F238E27FC236}">
                <a16:creationId xmlns:a16="http://schemas.microsoft.com/office/drawing/2014/main" id="{2385905D-438A-6C4E-9C16-42F1F6E2B7F4}"/>
              </a:ext>
            </a:extLst>
          </p:cNvPr>
          <p:cNvSpPr txBox="1"/>
          <p:nvPr/>
        </p:nvSpPr>
        <p:spPr>
          <a:xfrm>
            <a:off x="18183300" y="8355216"/>
            <a:ext cx="6078648" cy="49455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2400" b="0">
                <a:solidFill>
                  <a:srgbClr val="A9A9A9"/>
                </a:solidFill>
              </a:defRPr>
            </a:pPr>
            <a:r>
              <a:rPr lang="en-US" dirty="0"/>
              <a:t>A function was built called </a:t>
            </a:r>
            <a:r>
              <a:rPr lang="en-US" dirty="0" err="1"/>
              <a:t>get_reommendations</a:t>
            </a:r>
            <a:r>
              <a:rPr lang="en-US" dirty="0"/>
              <a:t>(title). It gets the pairwise similarity scores of all content with that content and returns the ten most similar. </a:t>
            </a:r>
            <a:br>
              <a:rPr lang="en-US" dirty="0"/>
            </a:br>
            <a:r>
              <a:rPr lang="en-US" dirty="0"/>
              <a:t>It performed well when tested with a couple titles. For example, ‘The Umbrella Academy’ returned ‘The Future of Water’, ‘The Staircase’, ‘</a:t>
            </a:r>
            <a:r>
              <a:rPr lang="en-US" dirty="0" err="1"/>
              <a:t>Maharakshak</a:t>
            </a:r>
            <a:r>
              <a:rPr lang="en-US" dirty="0"/>
              <a:t> Devi’, ‘The 4400’, ‘Mighty Little </a:t>
            </a:r>
            <a:r>
              <a:rPr lang="en-US" dirty="0" err="1"/>
              <a:t>Bheem</a:t>
            </a:r>
            <a:r>
              <a:rPr lang="en-US" dirty="0"/>
              <a:t>’, ‘Locke &amp; Key’, ‘</a:t>
            </a:r>
            <a:r>
              <a:rPr lang="en-US" dirty="0" err="1"/>
              <a:t>Nightflyers</a:t>
            </a:r>
            <a:r>
              <a:rPr lang="en-US" dirty="0"/>
              <a:t>’, ‘Charmed’, ‘The Dragon Prince’, and ‘Biohackers’. </a:t>
            </a:r>
            <a:endParaRPr dirty="0"/>
          </a:p>
          <a:p>
            <a:pPr algn="l">
              <a:defRPr sz="2400" b="0">
                <a:solidFill>
                  <a:srgbClr val="A9A9A9"/>
                </a:solidFill>
              </a:defRPr>
            </a:pP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p:nvPr/>
        </p:nvSpPr>
        <p:spPr>
          <a:xfrm>
            <a:off x="-39688" y="-116614"/>
            <a:ext cx="24463376" cy="1662114"/>
          </a:xfrm>
          <a:prstGeom prst="rect">
            <a:avLst/>
          </a:prstGeom>
          <a:solidFill>
            <a:srgbClr val="000000"/>
          </a:solidFill>
          <a:ln w="12700">
            <a:miter lim="400000"/>
          </a:ln>
        </p:spPr>
        <p:txBody>
          <a:bodyPr lIns="71437" tIns="71437" rIns="71437" bIns="71437" anchor="ctr"/>
          <a:lstStyle/>
          <a:p>
            <a:pPr>
              <a:defRPr sz="3000" b="0">
                <a:latin typeface="+mn-lt"/>
                <a:ea typeface="+mn-ea"/>
                <a:cs typeface="+mn-cs"/>
                <a:sym typeface="Helvetica Neue Medium"/>
              </a:defRPr>
            </a:pPr>
            <a:endParaRPr/>
          </a:p>
        </p:txBody>
      </p:sp>
      <p:pic>
        <p:nvPicPr>
          <p:cNvPr id="230" name="6iPxHxSEdi0wPvkiJBpRSoX56Kcvk4u6KdHEB2jEVfIcmPCu_wZW8LilRKB6VK9r4sijWRFtcSOubZMO27gFUGegPd8YwR42o-iO1PyY3rR6vFipd5sKYzIswKqulRazqPvBxcW-_24.png" descr="6iPxHxSEdi0wPvkiJBpRSoX56Kcvk4u6KdHEB2jEVfIcmPCu_wZW8LilRKB6VK9r4sijWRFtcSOubZMO27gFUGegPd8YwR42o-iO1PyY3rR6vFipd5sKYzIswKqulRazqPvBxcW-_24.png"/>
          <p:cNvPicPr>
            <a:picLocks noChangeAspect="1"/>
          </p:cNvPicPr>
          <p:nvPr/>
        </p:nvPicPr>
        <p:blipFill>
          <a:blip r:embed="rId3"/>
          <a:srcRect t="33641" b="33641"/>
          <a:stretch>
            <a:fillRect/>
          </a:stretch>
        </p:blipFill>
        <p:spPr>
          <a:xfrm>
            <a:off x="-15875" y="173701"/>
            <a:ext cx="4324267" cy="1414730"/>
          </a:xfrm>
          <a:prstGeom prst="rect">
            <a:avLst/>
          </a:prstGeom>
          <a:ln w="12700">
            <a:miter lim="400000"/>
          </a:ln>
        </p:spPr>
      </p:pic>
      <p:sp>
        <p:nvSpPr>
          <p:cNvPr id="231" name="OVERVIEW          EPISODES          TRAILERS &amp; MORE          MORE LIKE THIS          DETAILS"/>
          <p:cNvSpPr txBox="1"/>
          <p:nvPr/>
        </p:nvSpPr>
        <p:spPr>
          <a:xfrm>
            <a:off x="1917158" y="12730894"/>
            <a:ext cx="20549683"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rPr u="sng" dirty="0">
                <a:solidFill>
                  <a:schemeClr val="tx1"/>
                </a:solidFill>
                <a:hlinkClick r:id="rId4" action="ppaction://hlinksldjump">
                  <a:extLst>
                    <a:ext uri="{A12FA001-AC4F-418D-AE19-62706E023703}">
                      <ahyp:hlinkClr xmlns:ahyp="http://schemas.microsoft.com/office/drawing/2018/hyperlinkcolor" val="tx"/>
                    </a:ext>
                  </a:extLst>
                </a:hlinkClick>
              </a:rPr>
              <a:t>OVERVIEW</a:t>
            </a:r>
            <a:r>
              <a:rPr dirty="0">
                <a:solidFill>
                  <a:schemeClr val="tx1"/>
                </a:solidFill>
              </a:rPr>
              <a:t>          </a:t>
            </a:r>
            <a:r>
              <a:rPr u="sng" dirty="0">
                <a:solidFill>
                  <a:schemeClr val="tx1"/>
                </a:solidFill>
                <a:hlinkClick r:id="rId5" action="ppaction://hlinksldjump">
                  <a:extLst>
                    <a:ext uri="{A12FA001-AC4F-418D-AE19-62706E023703}">
                      <ahyp:hlinkClr xmlns:ahyp="http://schemas.microsoft.com/office/drawing/2018/hyperlinkcolor" val="tx"/>
                    </a:ext>
                  </a:extLst>
                </a:hlinkClick>
              </a:rPr>
              <a:t>EPISODES</a:t>
            </a:r>
            <a:r>
              <a:rPr dirty="0">
                <a:solidFill>
                  <a:schemeClr val="tx1"/>
                </a:solidFill>
              </a:rPr>
              <a:t>          </a:t>
            </a:r>
            <a:r>
              <a:rPr u="sng" dirty="0">
                <a:solidFill>
                  <a:schemeClr val="tx1"/>
                </a:solidFill>
                <a:hlinkClick r:id="rId6" action="ppaction://hlinksldjump">
                  <a:extLst>
                    <a:ext uri="{A12FA001-AC4F-418D-AE19-62706E023703}">
                      <ahyp:hlinkClr xmlns:ahyp="http://schemas.microsoft.com/office/drawing/2018/hyperlinkcolor" val="tx"/>
                    </a:ext>
                  </a:extLst>
                </a:hlinkClick>
              </a:rPr>
              <a:t>TRAILERS &amp; MORE</a:t>
            </a:r>
            <a:r>
              <a:rPr dirty="0">
                <a:solidFill>
                  <a:schemeClr val="tx1"/>
                </a:solidFill>
              </a:rPr>
              <a:t>          </a:t>
            </a:r>
            <a:r>
              <a:rPr u="sng" dirty="0">
                <a:solidFill>
                  <a:schemeClr val="tx1"/>
                </a:solidFill>
                <a:hlinkClick r:id="rId7" action="ppaction://hlinksldjump">
                  <a:extLst>
                    <a:ext uri="{A12FA001-AC4F-418D-AE19-62706E023703}">
                      <ahyp:hlinkClr xmlns:ahyp="http://schemas.microsoft.com/office/drawing/2018/hyperlinkcolor" val="tx"/>
                    </a:ext>
                  </a:extLst>
                </a:hlinkClick>
              </a:rPr>
              <a:t>MORE LIKE THIS</a:t>
            </a:r>
            <a:r>
              <a:rPr dirty="0">
                <a:solidFill>
                  <a:schemeClr val="tx1"/>
                </a:solidFill>
              </a:rPr>
              <a:t>          DETAILS   </a:t>
            </a:r>
          </a:p>
        </p:txBody>
      </p:sp>
      <p:sp>
        <p:nvSpPr>
          <p:cNvPr id="233" name="Character 1…"/>
          <p:cNvSpPr txBox="1"/>
          <p:nvPr/>
        </p:nvSpPr>
        <p:spPr>
          <a:xfrm>
            <a:off x="811371" y="3889801"/>
            <a:ext cx="21339693" cy="93775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5000" b="0"/>
            </a:pPr>
            <a:r>
              <a:rPr lang="en-US" dirty="0"/>
              <a:t>1.	What TV shows have the most episodes?</a:t>
            </a:r>
          </a:p>
          <a:p>
            <a:pPr marL="914400" indent="-914400" algn="l">
              <a:buAutoNum type="arabicPeriod" startAt="2"/>
              <a:defRPr sz="5000" b="0"/>
            </a:pPr>
            <a:r>
              <a:rPr lang="en-US" dirty="0"/>
              <a:t>What are the top movie genres? </a:t>
            </a:r>
          </a:p>
          <a:p>
            <a:pPr marL="914400" indent="-914400" algn="l">
              <a:buAutoNum type="arabicPeriod" startAt="2"/>
              <a:defRPr sz="5000" b="0"/>
            </a:pPr>
            <a:r>
              <a:rPr lang="en-US" dirty="0"/>
              <a:t>When is the best time to release content? </a:t>
            </a:r>
          </a:p>
          <a:p>
            <a:pPr algn="l">
              <a:defRPr sz="5000" b="0"/>
            </a:pPr>
            <a:r>
              <a:rPr lang="en-US" dirty="0"/>
              <a:t>4.	What type of content does Netflix have more of?. </a:t>
            </a:r>
          </a:p>
          <a:p>
            <a:pPr algn="l">
              <a:defRPr sz="5000" b="0"/>
            </a:pPr>
            <a:r>
              <a:rPr lang="en-US" dirty="0"/>
              <a:t>5.	Do you think there is other supplemental data that would have helped? </a:t>
            </a:r>
          </a:p>
          <a:p>
            <a:pPr marL="914400" indent="-914400" algn="l">
              <a:buAutoNum type="arabicPeriod" startAt="6"/>
              <a:defRPr sz="5000" b="0"/>
            </a:pPr>
            <a:r>
              <a:rPr lang="en-US" dirty="0"/>
              <a:t>Why did you pick the features (director, </a:t>
            </a:r>
            <a:r>
              <a:rPr lang="en-US" dirty="0" err="1"/>
              <a:t>listed_in</a:t>
            </a:r>
            <a:r>
              <a:rPr lang="en-US" dirty="0"/>
              <a:t>, cast, and description) for the recommendation? </a:t>
            </a:r>
          </a:p>
          <a:p>
            <a:pPr marL="914400" indent="-914400" algn="l">
              <a:buAutoNum type="arabicPeriod" startAt="6"/>
              <a:defRPr sz="5000" b="0"/>
            </a:pPr>
            <a:r>
              <a:rPr lang="en-US" dirty="0"/>
              <a:t>What are some other ways to build a recommendation system?</a:t>
            </a:r>
          </a:p>
          <a:p>
            <a:pPr marL="914400" indent="-914400" algn="l">
              <a:buAutoNum type="arabicPeriod" startAt="8"/>
              <a:defRPr sz="5000" b="0"/>
            </a:pPr>
            <a:r>
              <a:rPr lang="en-US" dirty="0"/>
              <a:t>How could this be used in other fields or industries? </a:t>
            </a:r>
          </a:p>
          <a:p>
            <a:pPr marL="914400" indent="-914400" algn="l">
              <a:buAutoNum type="arabicPeriod" startAt="8"/>
              <a:defRPr sz="5000" b="0"/>
            </a:pPr>
            <a:r>
              <a:rPr lang="en-US" dirty="0"/>
              <a:t>What did you find most interesting about the data set? </a:t>
            </a:r>
          </a:p>
          <a:p>
            <a:pPr marL="914400" indent="-914400" algn="l">
              <a:buAutoNum type="arabicPeriod" startAt="8"/>
              <a:defRPr sz="5000" b="0"/>
            </a:pPr>
            <a:r>
              <a:rPr lang="en-US" dirty="0"/>
              <a:t>What was your biggest challenge? </a:t>
            </a:r>
          </a:p>
          <a:p>
            <a:pPr algn="l">
              <a:defRPr sz="5000" b="0">
                <a:solidFill>
                  <a:srgbClr val="A9A9A9"/>
                </a:solidFill>
              </a:defRPr>
            </a:pPr>
            <a:endParaRPr dirty="0"/>
          </a:p>
        </p:txBody>
      </p:sp>
      <p:sp>
        <p:nvSpPr>
          <p:cNvPr id="234" name="Line"/>
          <p:cNvSpPr/>
          <p:nvPr/>
        </p:nvSpPr>
        <p:spPr>
          <a:xfrm>
            <a:off x="18774925" y="13422312"/>
            <a:ext cx="2594501" cy="1"/>
          </a:xfrm>
          <a:prstGeom prst="line">
            <a:avLst/>
          </a:prstGeom>
          <a:ln w="101600">
            <a:solidFill>
              <a:schemeClr val="accent5"/>
            </a:solidFill>
            <a:miter lim="400000"/>
          </a:ln>
        </p:spPr>
        <p:txBody>
          <a:bodyPr lIns="71437" tIns="71437" rIns="71437" bIns="71437" anchor="ctr"/>
          <a:lstStyle/>
          <a:p>
            <a:pPr>
              <a:defRPr sz="3000" b="0">
                <a:latin typeface="+mn-lt"/>
                <a:ea typeface="+mn-ea"/>
                <a:cs typeface="+mn-cs"/>
                <a:sym typeface="Helvetica Neue Medium"/>
              </a:defRPr>
            </a:pPr>
            <a:endParaRPr/>
          </a:p>
        </p:txBody>
      </p:sp>
      <p:sp>
        <p:nvSpPr>
          <p:cNvPr id="235" name="TITLE"/>
          <p:cNvSpPr txBox="1"/>
          <p:nvPr/>
        </p:nvSpPr>
        <p:spPr>
          <a:xfrm>
            <a:off x="595844" y="1929650"/>
            <a:ext cx="9159559" cy="11907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800"/>
            </a:lvl1pPr>
          </a:lstStyle>
          <a:p>
            <a:r>
              <a:rPr lang="en-US" dirty="0"/>
              <a:t>Questions &amp; Answers</a:t>
            </a:r>
            <a:endParaRPr dirty="0"/>
          </a:p>
        </p:txBody>
      </p:sp>
      <p:sp>
        <p:nvSpPr>
          <p:cNvPr id="236" name="Home     TV Shows     Movies     Recently Added     My List"/>
          <p:cNvSpPr txBox="1"/>
          <p:nvPr/>
        </p:nvSpPr>
        <p:spPr>
          <a:xfrm>
            <a:off x="4687345" y="574082"/>
            <a:ext cx="11090075" cy="61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b="0"/>
            </a:lvl1pPr>
          </a:lstStyle>
          <a:p>
            <a:r>
              <a:t>Home     TV Shows     Movies     Recently Added     My List</a:t>
            </a:r>
          </a:p>
        </p:txBody>
      </p:sp>
      <p:sp>
        <p:nvSpPr>
          <p:cNvPr id="237" name="Search"/>
          <p:cNvSpPr/>
          <p:nvPr/>
        </p:nvSpPr>
        <p:spPr>
          <a:xfrm>
            <a:off x="18183300" y="629963"/>
            <a:ext cx="428594" cy="502335"/>
          </a:xfrm>
          <a:custGeom>
            <a:avLst/>
            <a:gdLst/>
            <a:ahLst/>
            <a:cxnLst>
              <a:cxn ang="0">
                <a:pos x="wd2" y="hd2"/>
              </a:cxn>
              <a:cxn ang="5400000">
                <a:pos x="wd2" y="hd2"/>
              </a:cxn>
              <a:cxn ang="10800000">
                <a:pos x="wd2" y="hd2"/>
              </a:cxn>
              <a:cxn ang="16200000">
                <a:pos x="wd2" y="hd2"/>
              </a:cxn>
            </a:cxnLst>
            <a:rect l="0" t="0" r="r" b="b"/>
            <a:pathLst>
              <a:path w="20400" h="21502"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sp>
        <p:nvSpPr>
          <p:cNvPr id="238" name="KIDS     DVD"/>
          <p:cNvSpPr txBox="1"/>
          <p:nvPr/>
        </p:nvSpPr>
        <p:spPr>
          <a:xfrm>
            <a:off x="19029548" y="574082"/>
            <a:ext cx="2594501" cy="61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b="0"/>
            </a:lvl1pPr>
          </a:lstStyle>
          <a:p>
            <a:r>
              <a:t>KIDS     DVD</a:t>
            </a:r>
          </a:p>
        </p:txBody>
      </p:sp>
      <p:sp>
        <p:nvSpPr>
          <p:cNvPr id="239" name="Bell"/>
          <p:cNvSpPr/>
          <p:nvPr/>
        </p:nvSpPr>
        <p:spPr>
          <a:xfrm>
            <a:off x="21924491" y="629963"/>
            <a:ext cx="497292" cy="502335"/>
          </a:xfrm>
          <a:custGeom>
            <a:avLst/>
            <a:gdLst/>
            <a:ahLst/>
            <a:cxnLst>
              <a:cxn ang="0">
                <a:pos x="wd2" y="hd2"/>
              </a:cxn>
              <a:cxn ang="5400000">
                <a:pos x="wd2" y="hd2"/>
              </a:cxn>
              <a:cxn ang="10800000">
                <a:pos x="wd2" y="hd2"/>
              </a:cxn>
              <a:cxn ang="16200000">
                <a:pos x="wd2" y="hd2"/>
              </a:cxn>
            </a:cxnLst>
            <a:rect l="0" t="0" r="r" b="b"/>
            <a:pathLst>
              <a:path w="21600" h="21600" extrusionOk="0">
                <a:moveTo>
                  <a:pt x="9703" y="0"/>
                </a:moveTo>
                <a:cubicBezTo>
                  <a:pt x="9575" y="0"/>
                  <a:pt x="9470" y="104"/>
                  <a:pt x="9470" y="231"/>
                </a:cubicBezTo>
                <a:lnTo>
                  <a:pt x="9470" y="1411"/>
                </a:lnTo>
                <a:cubicBezTo>
                  <a:pt x="7726" y="1796"/>
                  <a:pt x="4885" y="3013"/>
                  <a:pt x="4885" y="6864"/>
                </a:cubicBezTo>
                <a:cubicBezTo>
                  <a:pt x="4875" y="6874"/>
                  <a:pt x="4657" y="13994"/>
                  <a:pt x="1736" y="16276"/>
                </a:cubicBezTo>
                <a:cubicBezTo>
                  <a:pt x="1736" y="16276"/>
                  <a:pt x="683" y="17224"/>
                  <a:pt x="0" y="17750"/>
                </a:cubicBezTo>
                <a:lnTo>
                  <a:pt x="0" y="19776"/>
                </a:lnTo>
                <a:lnTo>
                  <a:pt x="8958" y="19776"/>
                </a:lnTo>
                <a:cubicBezTo>
                  <a:pt x="8958" y="20783"/>
                  <a:pt x="9783" y="21600"/>
                  <a:pt x="10800" y="21600"/>
                </a:cubicBezTo>
                <a:cubicBezTo>
                  <a:pt x="11817" y="21600"/>
                  <a:pt x="12642" y="20783"/>
                  <a:pt x="12642" y="19776"/>
                </a:cubicBezTo>
                <a:lnTo>
                  <a:pt x="21600" y="19776"/>
                </a:lnTo>
                <a:lnTo>
                  <a:pt x="21600" y="17750"/>
                </a:lnTo>
                <a:cubicBezTo>
                  <a:pt x="20918" y="17224"/>
                  <a:pt x="19864" y="16276"/>
                  <a:pt x="19864" y="16276"/>
                </a:cubicBezTo>
                <a:cubicBezTo>
                  <a:pt x="16943" y="13994"/>
                  <a:pt x="16725" y="6874"/>
                  <a:pt x="16715" y="6864"/>
                </a:cubicBezTo>
                <a:cubicBezTo>
                  <a:pt x="16715" y="3013"/>
                  <a:pt x="13874" y="1796"/>
                  <a:pt x="12130" y="1411"/>
                </a:cubicBezTo>
                <a:lnTo>
                  <a:pt x="12130" y="231"/>
                </a:lnTo>
                <a:cubicBezTo>
                  <a:pt x="12130" y="104"/>
                  <a:pt x="12025" y="0"/>
                  <a:pt x="11897" y="0"/>
                </a:cubicBezTo>
                <a:lnTo>
                  <a:pt x="9703" y="0"/>
                </a:ln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sp>
        <p:nvSpPr>
          <p:cNvPr id="240" name="Triangle"/>
          <p:cNvSpPr/>
          <p:nvPr/>
        </p:nvSpPr>
        <p:spPr>
          <a:xfrm rot="18900000">
            <a:off x="23851274" y="673536"/>
            <a:ext cx="243213" cy="2432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000000"/>
                </a:solidFill>
                <a:latin typeface="+mn-lt"/>
                <a:ea typeface="+mn-ea"/>
                <a:cs typeface="+mn-cs"/>
                <a:sym typeface="Helvetica Neue Medium"/>
              </a:defRPr>
            </a:pPr>
            <a:endParaRPr/>
          </a:p>
        </p:txBody>
      </p:sp>
      <p:grpSp>
        <p:nvGrpSpPr>
          <p:cNvPr id="243" name="Group"/>
          <p:cNvGrpSpPr/>
          <p:nvPr/>
        </p:nvGrpSpPr>
        <p:grpSpPr>
          <a:xfrm>
            <a:off x="22722225" y="492937"/>
            <a:ext cx="962308" cy="776388"/>
            <a:chOff x="0" y="0"/>
            <a:chExt cx="962307" cy="776386"/>
          </a:xfrm>
        </p:grpSpPr>
        <p:sp>
          <p:nvSpPr>
            <p:cNvPr id="241" name="Rectangle"/>
            <p:cNvSpPr/>
            <p:nvPr/>
          </p:nvSpPr>
          <p:spPr>
            <a:xfrm>
              <a:off x="0" y="0"/>
              <a:ext cx="962308" cy="776387"/>
            </a:xfrm>
            <a:prstGeom prst="rect">
              <a:avLst/>
            </a:prstGeom>
            <a:solidFill>
              <a:schemeClr val="accent1">
                <a:lumOff val="13529"/>
              </a:schemeClr>
            </a:solidFill>
            <a:ln w="12700" cap="flat">
              <a:noFill/>
              <a:miter lim="400000"/>
            </a:ln>
            <a:effectLst/>
          </p:spPr>
          <p:txBody>
            <a:bodyPr wrap="square" lIns="71437" tIns="71437" rIns="71437" bIns="71437" numCol="1" anchor="ctr">
              <a:noAutofit/>
            </a:bodyPr>
            <a:lstStyle/>
            <a:p>
              <a:pPr>
                <a:defRPr sz="3000" b="0">
                  <a:latin typeface="+mn-lt"/>
                  <a:ea typeface="+mn-ea"/>
                  <a:cs typeface="+mn-cs"/>
                  <a:sym typeface="Helvetica Neue Medium"/>
                </a:defRPr>
              </a:pPr>
              <a:endParaRPr/>
            </a:p>
          </p:txBody>
        </p:sp>
        <p:sp>
          <p:nvSpPr>
            <p:cNvPr id="242" name="Head with Shoulders"/>
            <p:cNvSpPr/>
            <p:nvPr/>
          </p:nvSpPr>
          <p:spPr>
            <a:xfrm>
              <a:off x="0" y="0"/>
              <a:ext cx="896132" cy="776387"/>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FFFFFF"/>
            </a:solidFill>
            <a:ln w="12700" cap="flat">
              <a:noFill/>
              <a:miter lim="400000"/>
            </a:ln>
            <a:effectLst/>
          </p:spPr>
          <p:txBody>
            <a:bodyPr wrap="square" lIns="71437" tIns="71437" rIns="71437" bIns="71437" numCol="1" anchor="ctr">
              <a:noAutofit/>
            </a:bodyPr>
            <a:lstStyle/>
            <a:p>
              <a:pPr>
                <a:defRPr sz="3000" b="0">
                  <a:solidFill>
                    <a:srgbClr val="000000"/>
                  </a:solidFill>
                  <a:latin typeface="+mn-lt"/>
                  <a:ea typeface="+mn-ea"/>
                  <a:cs typeface="+mn-cs"/>
                  <a:sym typeface="Helvetica Neue Medium"/>
                </a:defRPr>
              </a:pPr>
              <a:endParaRPr/>
            </a:p>
          </p:txBody>
        </p:sp>
      </p:grpSp>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196</TotalTime>
  <Words>847</Words>
  <Application>Microsoft Office PowerPoint</Application>
  <PresentationFormat>Custom</PresentationFormat>
  <Paragraphs>64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Helvetica Neue</vt:lpstr>
      <vt:lpstr>Helvetica Neue Light</vt:lpstr>
      <vt:lpstr>Helvetica Neue Medium</vt:lpstr>
      <vt:lpstr>Black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April Meyer</dc:creator>
  <cp:lastModifiedBy>April Meyer</cp:lastModifiedBy>
  <cp:revision>7</cp:revision>
  <dcterms:modified xsi:type="dcterms:W3CDTF">2021-04-12T03:41:46Z</dcterms:modified>
</cp:coreProperties>
</file>